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58" r:id="rId4"/>
    <p:sldId id="257" r:id="rId5"/>
    <p:sldId id="266" r:id="rId6"/>
    <p:sldId id="267" r:id="rId7"/>
    <p:sldId id="263" r:id="rId8"/>
    <p:sldId id="26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2EBD0-AB1C-5253-32B4-8B0E36644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F90008-29BF-711C-4C0E-6A000025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B46030-3F49-298C-067A-61FBC970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DD255D-608A-5F12-17BB-25B20B4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FC141-3B65-16BC-DBCC-E88DC511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6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09B24-E3DC-BA4C-80A2-2E28858D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A8F345-E008-E99E-C4A5-07ADE7F70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48F4D-892B-4519-2B90-8ECD6073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ABE1D9-686B-53B9-AF70-B056CFA6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294E57-BB3D-D76E-865C-F6700282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7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6517B0-8B4D-3633-FE19-8FF88657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A52099-A8E5-ED41-0243-91D966D22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11E75-D4FB-73AD-95FF-CD29FB24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B762D4-7AEE-BF6F-D5D3-2F177B58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DF325E-E9C2-3EB6-5CDB-D78A21A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2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F7663-8F53-B50F-8FB1-FC9E12DB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4DEA82-03BB-FA35-FFC2-70E03FB7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1C9EA-D967-39BF-234A-33D8F536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121C8-0153-A572-159C-19AD6859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8EAAC3-4206-F14E-8CDC-95033574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7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553BE-3E7E-CD02-45EF-3521BEA8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E346C2-5866-22CA-D360-82511F39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EA3E21-7E13-D5AE-CBF2-241F39CE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3F2B3-7EED-C31F-EA2C-5E7B2633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23699-3DE9-EE97-7F66-59449C71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8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82D2F-0EC9-8636-D4E9-0BC08CAC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8A5E5-74F6-BEC8-7EF7-DAB0C725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FFB76C-F8A3-B3BD-227F-87903EDC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0BC9B1-F03B-AFAF-B099-9B406B0D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F8D512-5401-3746-C819-380C3DE1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EBE8E5-E3F4-447F-8B80-7D996C8D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49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B8748-EC8A-D95D-0C9A-57D9E36C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649D5F-D42E-2EC8-0EBB-63C7459C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2BCDF3-5D63-2A3E-3DFA-14B19F36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1999ED0-6592-C53F-061B-143BBC84F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F2E747-18BE-05CF-9D16-49B36D4EF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519F9CF-46A2-4F7D-0897-E1280BD5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5BD14F-9180-9472-DFEE-7C7975ED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F3894F-4D22-8166-2427-01DBF370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7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5314E-74FD-59F8-0163-4F983536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86D9F8-26A0-95B4-925A-E2C8AF99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97D986-6451-46AB-CE9F-9B069834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286A48-D657-A11F-DE00-32AE513C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6C8B3E-B0E6-EA2C-B82C-CB8089AC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5939EA-9DFA-AB54-09FC-7FCC4A6D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BD62CB-D4E3-8B28-BD83-C7582E01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FE55D-4334-4E20-F9C0-438608EE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A2267-B6E7-EC59-A5A0-A4E230F2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61AFAE-9FD8-889D-B642-6598672EA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00C65A-5E1E-49F6-9558-76DC7485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17818C-1315-5B9E-083C-E9CE4CAC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486921-5072-FED3-7610-3B1879E4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3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946F6-208F-3F75-B5BE-A74C2EE9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A9CD072-9CF0-603A-9A38-3DE709CE3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19E4D-9256-7259-CC43-42046B65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8A7164-E3FE-4582-0475-8A8227FB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C19778-C9AB-67FD-7972-BDE09088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2C005C-CE4A-F9FB-8B4C-853E05F8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2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A114BD7-AC96-52C3-AC4B-7CCF7C40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1A8405-2DF4-72B0-7055-95F515E6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B3FAE-D32A-4052-D1F4-078AB3287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98697-B82F-4AC3-A335-E10FEB1DEAE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09DC5C-AED8-C49C-FDA6-2A4DC2BF4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FBD547-26C7-34D6-F9A9-EEDE2DF77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0B35D-6AC3-41D9-A235-998E45FC6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8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4E6868-9D9B-4CAC-BE35-590370EA7445}"/>
              </a:ext>
            </a:extLst>
          </p:cNvPr>
          <p:cNvGrpSpPr/>
          <p:nvPr/>
        </p:nvGrpSpPr>
        <p:grpSpPr>
          <a:xfrm>
            <a:off x="614680" y="568326"/>
            <a:ext cx="5589588" cy="6299199"/>
            <a:chOff x="3327400" y="568326"/>
            <a:chExt cx="5589588" cy="629919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AB0996-373D-4404-83A2-84FBE95FB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835150"/>
              <a:ext cx="2994025" cy="2255837"/>
            </a:xfrm>
            <a:custGeom>
              <a:avLst/>
              <a:gdLst>
                <a:gd name="T0" fmla="*/ 42 w 293"/>
                <a:gd name="T1" fmla="*/ 28 h 221"/>
                <a:gd name="T2" fmla="*/ 50 w 293"/>
                <a:gd name="T3" fmla="*/ 34 h 221"/>
                <a:gd name="T4" fmla="*/ 84 w 293"/>
                <a:gd name="T5" fmla="*/ 51 h 221"/>
                <a:gd name="T6" fmla="*/ 105 w 293"/>
                <a:gd name="T7" fmla="*/ 50 h 221"/>
                <a:gd name="T8" fmla="*/ 113 w 293"/>
                <a:gd name="T9" fmla="*/ 45 h 221"/>
                <a:gd name="T10" fmla="*/ 120 w 293"/>
                <a:gd name="T11" fmla="*/ 33 h 221"/>
                <a:gd name="T12" fmla="*/ 120 w 293"/>
                <a:gd name="T13" fmla="*/ 27 h 221"/>
                <a:gd name="T14" fmla="*/ 129 w 293"/>
                <a:gd name="T15" fmla="*/ 30 h 221"/>
                <a:gd name="T16" fmla="*/ 156 w 293"/>
                <a:gd name="T17" fmla="*/ 37 h 221"/>
                <a:gd name="T18" fmla="*/ 163 w 293"/>
                <a:gd name="T19" fmla="*/ 36 h 221"/>
                <a:gd name="T20" fmla="*/ 175 w 293"/>
                <a:gd name="T21" fmla="*/ 21 h 221"/>
                <a:gd name="T22" fmla="*/ 174 w 293"/>
                <a:gd name="T23" fmla="*/ 19 h 221"/>
                <a:gd name="T24" fmla="*/ 175 w 293"/>
                <a:gd name="T25" fmla="*/ 17 h 221"/>
                <a:gd name="T26" fmla="*/ 182 w 293"/>
                <a:gd name="T27" fmla="*/ 20 h 221"/>
                <a:gd name="T28" fmla="*/ 213 w 293"/>
                <a:gd name="T29" fmla="*/ 28 h 221"/>
                <a:gd name="T30" fmla="*/ 236 w 293"/>
                <a:gd name="T31" fmla="*/ 9 h 221"/>
                <a:gd name="T32" fmla="*/ 237 w 293"/>
                <a:gd name="T33" fmla="*/ 0 h 221"/>
                <a:gd name="T34" fmla="*/ 242 w 293"/>
                <a:gd name="T35" fmla="*/ 4 h 221"/>
                <a:gd name="T36" fmla="*/ 259 w 293"/>
                <a:gd name="T37" fmla="*/ 25 h 221"/>
                <a:gd name="T38" fmla="*/ 286 w 293"/>
                <a:gd name="T39" fmla="*/ 50 h 221"/>
                <a:gd name="T40" fmla="*/ 290 w 293"/>
                <a:gd name="T41" fmla="*/ 57 h 221"/>
                <a:gd name="T42" fmla="*/ 292 w 293"/>
                <a:gd name="T43" fmla="*/ 93 h 221"/>
                <a:gd name="T44" fmla="*/ 272 w 293"/>
                <a:gd name="T45" fmla="*/ 154 h 221"/>
                <a:gd name="T46" fmla="*/ 208 w 293"/>
                <a:gd name="T47" fmla="*/ 203 h 221"/>
                <a:gd name="T48" fmla="*/ 166 w 293"/>
                <a:gd name="T49" fmla="*/ 215 h 221"/>
                <a:gd name="T50" fmla="*/ 91 w 293"/>
                <a:gd name="T51" fmla="*/ 210 h 221"/>
                <a:gd name="T52" fmla="*/ 33 w 293"/>
                <a:gd name="T53" fmla="*/ 171 h 221"/>
                <a:gd name="T54" fmla="*/ 0 w 293"/>
                <a:gd name="T55" fmla="*/ 109 h 221"/>
                <a:gd name="T56" fmla="*/ 0 w 293"/>
                <a:gd name="T57" fmla="*/ 107 h 221"/>
                <a:gd name="T58" fmla="*/ 15 w 293"/>
                <a:gd name="T59" fmla="*/ 79 h 221"/>
                <a:gd name="T60" fmla="*/ 38 w 293"/>
                <a:gd name="T61" fmla="*/ 34 h 221"/>
                <a:gd name="T62" fmla="*/ 42 w 293"/>
                <a:gd name="T63" fmla="*/ 28 h 221"/>
                <a:gd name="T64" fmla="*/ 194 w 293"/>
                <a:gd name="T65" fmla="*/ 129 h 221"/>
                <a:gd name="T66" fmla="*/ 191 w 293"/>
                <a:gd name="T67" fmla="*/ 117 h 221"/>
                <a:gd name="T68" fmla="*/ 186 w 293"/>
                <a:gd name="T69" fmla="*/ 115 h 221"/>
                <a:gd name="T70" fmla="*/ 184 w 293"/>
                <a:gd name="T71" fmla="*/ 120 h 221"/>
                <a:gd name="T72" fmla="*/ 185 w 293"/>
                <a:gd name="T73" fmla="*/ 123 h 221"/>
                <a:gd name="T74" fmla="*/ 184 w 293"/>
                <a:gd name="T75" fmla="*/ 141 h 221"/>
                <a:gd name="T76" fmla="*/ 175 w 293"/>
                <a:gd name="T77" fmla="*/ 149 h 221"/>
                <a:gd name="T78" fmla="*/ 152 w 293"/>
                <a:gd name="T79" fmla="*/ 140 h 221"/>
                <a:gd name="T80" fmla="*/ 150 w 293"/>
                <a:gd name="T81" fmla="*/ 134 h 221"/>
                <a:gd name="T82" fmla="*/ 148 w 293"/>
                <a:gd name="T83" fmla="*/ 125 h 221"/>
                <a:gd name="T84" fmla="*/ 145 w 293"/>
                <a:gd name="T85" fmla="*/ 123 h 221"/>
                <a:gd name="T86" fmla="*/ 141 w 293"/>
                <a:gd name="T87" fmla="*/ 125 h 221"/>
                <a:gd name="T88" fmla="*/ 140 w 293"/>
                <a:gd name="T89" fmla="*/ 131 h 221"/>
                <a:gd name="T90" fmla="*/ 145 w 293"/>
                <a:gd name="T91" fmla="*/ 145 h 221"/>
                <a:gd name="T92" fmla="*/ 180 w 293"/>
                <a:gd name="T93" fmla="*/ 156 h 221"/>
                <a:gd name="T94" fmla="*/ 192 w 293"/>
                <a:gd name="T95" fmla="*/ 140 h 221"/>
                <a:gd name="T96" fmla="*/ 194 w 293"/>
                <a:gd name="T97" fmla="*/ 129 h 221"/>
                <a:gd name="T98" fmla="*/ 97 w 293"/>
                <a:gd name="T99" fmla="*/ 105 h 221"/>
                <a:gd name="T100" fmla="*/ 95 w 293"/>
                <a:gd name="T101" fmla="*/ 98 h 221"/>
                <a:gd name="T102" fmla="*/ 79 w 293"/>
                <a:gd name="T103" fmla="*/ 92 h 221"/>
                <a:gd name="T104" fmla="*/ 69 w 293"/>
                <a:gd name="T105" fmla="*/ 106 h 221"/>
                <a:gd name="T106" fmla="*/ 75 w 293"/>
                <a:gd name="T107" fmla="*/ 120 h 221"/>
                <a:gd name="T108" fmla="*/ 90 w 293"/>
                <a:gd name="T109" fmla="*/ 120 h 221"/>
                <a:gd name="T110" fmla="*/ 97 w 293"/>
                <a:gd name="T111" fmla="*/ 105 h 221"/>
                <a:gd name="T112" fmla="*/ 221 w 293"/>
                <a:gd name="T113" fmla="*/ 93 h 221"/>
                <a:gd name="T114" fmla="*/ 234 w 293"/>
                <a:gd name="T115" fmla="*/ 74 h 221"/>
                <a:gd name="T116" fmla="*/ 224 w 293"/>
                <a:gd name="T117" fmla="*/ 63 h 221"/>
                <a:gd name="T118" fmla="*/ 210 w 293"/>
                <a:gd name="T119" fmla="*/ 70 h 221"/>
                <a:gd name="T120" fmla="*/ 210 w 293"/>
                <a:gd name="T121" fmla="*/ 85 h 221"/>
                <a:gd name="T122" fmla="*/ 221 w 293"/>
                <a:gd name="T123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" h="221">
                  <a:moveTo>
                    <a:pt x="42" y="28"/>
                  </a:moveTo>
                  <a:cubicBezTo>
                    <a:pt x="45" y="31"/>
                    <a:pt x="47" y="32"/>
                    <a:pt x="50" y="34"/>
                  </a:cubicBezTo>
                  <a:cubicBezTo>
                    <a:pt x="60" y="42"/>
                    <a:pt x="71" y="49"/>
                    <a:pt x="84" y="51"/>
                  </a:cubicBezTo>
                  <a:cubicBezTo>
                    <a:pt x="91" y="52"/>
                    <a:pt x="98" y="52"/>
                    <a:pt x="105" y="50"/>
                  </a:cubicBezTo>
                  <a:cubicBezTo>
                    <a:pt x="108" y="48"/>
                    <a:pt x="111" y="47"/>
                    <a:pt x="113" y="45"/>
                  </a:cubicBezTo>
                  <a:cubicBezTo>
                    <a:pt x="117" y="42"/>
                    <a:pt x="120" y="38"/>
                    <a:pt x="120" y="33"/>
                  </a:cubicBezTo>
                  <a:cubicBezTo>
                    <a:pt x="120" y="31"/>
                    <a:pt x="120" y="29"/>
                    <a:pt x="120" y="27"/>
                  </a:cubicBezTo>
                  <a:cubicBezTo>
                    <a:pt x="124" y="26"/>
                    <a:pt x="126" y="29"/>
                    <a:pt x="129" y="30"/>
                  </a:cubicBezTo>
                  <a:cubicBezTo>
                    <a:pt x="137" y="34"/>
                    <a:pt x="146" y="37"/>
                    <a:pt x="156" y="37"/>
                  </a:cubicBezTo>
                  <a:cubicBezTo>
                    <a:pt x="158" y="37"/>
                    <a:pt x="161" y="37"/>
                    <a:pt x="163" y="36"/>
                  </a:cubicBezTo>
                  <a:cubicBezTo>
                    <a:pt x="171" y="34"/>
                    <a:pt x="175" y="28"/>
                    <a:pt x="175" y="21"/>
                  </a:cubicBezTo>
                  <a:cubicBezTo>
                    <a:pt x="175" y="20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7"/>
                  </a:cubicBezTo>
                  <a:cubicBezTo>
                    <a:pt x="178" y="18"/>
                    <a:pt x="180" y="19"/>
                    <a:pt x="182" y="20"/>
                  </a:cubicBezTo>
                  <a:cubicBezTo>
                    <a:pt x="192" y="25"/>
                    <a:pt x="202" y="28"/>
                    <a:pt x="213" y="28"/>
                  </a:cubicBezTo>
                  <a:cubicBezTo>
                    <a:pt x="222" y="28"/>
                    <a:pt x="233" y="23"/>
                    <a:pt x="236" y="9"/>
                  </a:cubicBezTo>
                  <a:cubicBezTo>
                    <a:pt x="236" y="6"/>
                    <a:pt x="237" y="4"/>
                    <a:pt x="237" y="0"/>
                  </a:cubicBezTo>
                  <a:cubicBezTo>
                    <a:pt x="239" y="2"/>
                    <a:pt x="240" y="3"/>
                    <a:pt x="242" y="4"/>
                  </a:cubicBezTo>
                  <a:cubicBezTo>
                    <a:pt x="248" y="11"/>
                    <a:pt x="254" y="18"/>
                    <a:pt x="259" y="25"/>
                  </a:cubicBezTo>
                  <a:cubicBezTo>
                    <a:pt x="267" y="35"/>
                    <a:pt x="276" y="43"/>
                    <a:pt x="286" y="50"/>
                  </a:cubicBezTo>
                  <a:cubicBezTo>
                    <a:pt x="288" y="52"/>
                    <a:pt x="290" y="54"/>
                    <a:pt x="290" y="57"/>
                  </a:cubicBezTo>
                  <a:cubicBezTo>
                    <a:pt x="291" y="69"/>
                    <a:pt x="293" y="81"/>
                    <a:pt x="292" y="93"/>
                  </a:cubicBezTo>
                  <a:cubicBezTo>
                    <a:pt x="291" y="115"/>
                    <a:pt x="287" y="136"/>
                    <a:pt x="272" y="154"/>
                  </a:cubicBezTo>
                  <a:cubicBezTo>
                    <a:pt x="254" y="175"/>
                    <a:pt x="233" y="192"/>
                    <a:pt x="208" y="203"/>
                  </a:cubicBezTo>
                  <a:cubicBezTo>
                    <a:pt x="195" y="209"/>
                    <a:pt x="180" y="212"/>
                    <a:pt x="166" y="215"/>
                  </a:cubicBezTo>
                  <a:cubicBezTo>
                    <a:pt x="140" y="221"/>
                    <a:pt x="115" y="218"/>
                    <a:pt x="91" y="210"/>
                  </a:cubicBezTo>
                  <a:cubicBezTo>
                    <a:pt x="68" y="203"/>
                    <a:pt x="49" y="189"/>
                    <a:pt x="33" y="171"/>
                  </a:cubicBezTo>
                  <a:cubicBezTo>
                    <a:pt x="17" y="153"/>
                    <a:pt x="8" y="132"/>
                    <a:pt x="0" y="109"/>
                  </a:cubicBezTo>
                  <a:cubicBezTo>
                    <a:pt x="0" y="108"/>
                    <a:pt x="0" y="107"/>
                    <a:pt x="0" y="107"/>
                  </a:cubicBezTo>
                  <a:cubicBezTo>
                    <a:pt x="5" y="97"/>
                    <a:pt x="10" y="88"/>
                    <a:pt x="15" y="79"/>
                  </a:cubicBezTo>
                  <a:cubicBezTo>
                    <a:pt x="22" y="64"/>
                    <a:pt x="30" y="49"/>
                    <a:pt x="38" y="34"/>
                  </a:cubicBezTo>
                  <a:cubicBezTo>
                    <a:pt x="39" y="32"/>
                    <a:pt x="40" y="31"/>
                    <a:pt x="42" y="28"/>
                  </a:cubicBezTo>
                  <a:close/>
                  <a:moveTo>
                    <a:pt x="194" y="129"/>
                  </a:moveTo>
                  <a:cubicBezTo>
                    <a:pt x="194" y="125"/>
                    <a:pt x="193" y="121"/>
                    <a:pt x="191" y="117"/>
                  </a:cubicBezTo>
                  <a:cubicBezTo>
                    <a:pt x="190" y="115"/>
                    <a:pt x="188" y="114"/>
                    <a:pt x="186" y="115"/>
                  </a:cubicBezTo>
                  <a:cubicBezTo>
                    <a:pt x="184" y="116"/>
                    <a:pt x="183" y="118"/>
                    <a:pt x="184" y="120"/>
                  </a:cubicBezTo>
                  <a:cubicBezTo>
                    <a:pt x="184" y="121"/>
                    <a:pt x="184" y="122"/>
                    <a:pt x="185" y="123"/>
                  </a:cubicBezTo>
                  <a:cubicBezTo>
                    <a:pt x="187" y="129"/>
                    <a:pt x="186" y="135"/>
                    <a:pt x="184" y="141"/>
                  </a:cubicBezTo>
                  <a:cubicBezTo>
                    <a:pt x="183" y="145"/>
                    <a:pt x="179" y="148"/>
                    <a:pt x="175" y="149"/>
                  </a:cubicBezTo>
                  <a:cubicBezTo>
                    <a:pt x="164" y="152"/>
                    <a:pt x="156" y="150"/>
                    <a:pt x="152" y="140"/>
                  </a:cubicBezTo>
                  <a:cubicBezTo>
                    <a:pt x="151" y="138"/>
                    <a:pt x="150" y="136"/>
                    <a:pt x="150" y="134"/>
                  </a:cubicBezTo>
                  <a:cubicBezTo>
                    <a:pt x="149" y="131"/>
                    <a:pt x="149" y="128"/>
                    <a:pt x="148" y="125"/>
                  </a:cubicBezTo>
                  <a:cubicBezTo>
                    <a:pt x="147" y="124"/>
                    <a:pt x="146" y="123"/>
                    <a:pt x="145" y="123"/>
                  </a:cubicBezTo>
                  <a:cubicBezTo>
                    <a:pt x="143" y="123"/>
                    <a:pt x="141" y="124"/>
                    <a:pt x="141" y="125"/>
                  </a:cubicBezTo>
                  <a:cubicBezTo>
                    <a:pt x="140" y="127"/>
                    <a:pt x="140" y="129"/>
                    <a:pt x="140" y="131"/>
                  </a:cubicBezTo>
                  <a:cubicBezTo>
                    <a:pt x="142" y="136"/>
                    <a:pt x="143" y="141"/>
                    <a:pt x="145" y="145"/>
                  </a:cubicBezTo>
                  <a:cubicBezTo>
                    <a:pt x="152" y="160"/>
                    <a:pt x="170" y="161"/>
                    <a:pt x="180" y="156"/>
                  </a:cubicBezTo>
                  <a:cubicBezTo>
                    <a:pt x="186" y="153"/>
                    <a:pt x="191" y="148"/>
                    <a:pt x="192" y="140"/>
                  </a:cubicBezTo>
                  <a:cubicBezTo>
                    <a:pt x="193" y="137"/>
                    <a:pt x="194" y="133"/>
                    <a:pt x="194" y="129"/>
                  </a:cubicBezTo>
                  <a:close/>
                  <a:moveTo>
                    <a:pt x="97" y="105"/>
                  </a:moveTo>
                  <a:cubicBezTo>
                    <a:pt x="97" y="103"/>
                    <a:pt x="96" y="100"/>
                    <a:pt x="95" y="98"/>
                  </a:cubicBezTo>
                  <a:cubicBezTo>
                    <a:pt x="92" y="91"/>
                    <a:pt x="85" y="89"/>
                    <a:pt x="79" y="92"/>
                  </a:cubicBezTo>
                  <a:cubicBezTo>
                    <a:pt x="73" y="94"/>
                    <a:pt x="70" y="100"/>
                    <a:pt x="69" y="106"/>
                  </a:cubicBezTo>
                  <a:cubicBezTo>
                    <a:pt x="69" y="112"/>
                    <a:pt x="70" y="117"/>
                    <a:pt x="75" y="120"/>
                  </a:cubicBezTo>
                  <a:cubicBezTo>
                    <a:pt x="80" y="123"/>
                    <a:pt x="85" y="123"/>
                    <a:pt x="90" y="120"/>
                  </a:cubicBezTo>
                  <a:cubicBezTo>
                    <a:pt x="96" y="117"/>
                    <a:pt x="97" y="112"/>
                    <a:pt x="97" y="105"/>
                  </a:cubicBezTo>
                  <a:close/>
                  <a:moveTo>
                    <a:pt x="221" y="93"/>
                  </a:moveTo>
                  <a:cubicBezTo>
                    <a:pt x="229" y="94"/>
                    <a:pt x="237" y="82"/>
                    <a:pt x="234" y="74"/>
                  </a:cubicBezTo>
                  <a:cubicBezTo>
                    <a:pt x="232" y="69"/>
                    <a:pt x="230" y="64"/>
                    <a:pt x="224" y="63"/>
                  </a:cubicBezTo>
                  <a:cubicBezTo>
                    <a:pt x="218" y="62"/>
                    <a:pt x="214" y="66"/>
                    <a:pt x="210" y="70"/>
                  </a:cubicBezTo>
                  <a:cubicBezTo>
                    <a:pt x="207" y="75"/>
                    <a:pt x="207" y="80"/>
                    <a:pt x="210" y="85"/>
                  </a:cubicBezTo>
                  <a:cubicBezTo>
                    <a:pt x="212" y="90"/>
                    <a:pt x="216" y="93"/>
                    <a:pt x="221" y="9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79E7CE2-7DE9-41FB-877D-6A21FCCC0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835150"/>
              <a:ext cx="2994025" cy="2255837"/>
            </a:xfrm>
            <a:custGeom>
              <a:avLst/>
              <a:gdLst>
                <a:gd name="T0" fmla="*/ 42 w 293"/>
                <a:gd name="T1" fmla="*/ 28 h 221"/>
                <a:gd name="T2" fmla="*/ 50 w 293"/>
                <a:gd name="T3" fmla="*/ 34 h 221"/>
                <a:gd name="T4" fmla="*/ 84 w 293"/>
                <a:gd name="T5" fmla="*/ 51 h 221"/>
                <a:gd name="T6" fmla="*/ 105 w 293"/>
                <a:gd name="T7" fmla="*/ 50 h 221"/>
                <a:gd name="T8" fmla="*/ 113 w 293"/>
                <a:gd name="T9" fmla="*/ 45 h 221"/>
                <a:gd name="T10" fmla="*/ 120 w 293"/>
                <a:gd name="T11" fmla="*/ 33 h 221"/>
                <a:gd name="T12" fmla="*/ 120 w 293"/>
                <a:gd name="T13" fmla="*/ 27 h 221"/>
                <a:gd name="T14" fmla="*/ 129 w 293"/>
                <a:gd name="T15" fmla="*/ 30 h 221"/>
                <a:gd name="T16" fmla="*/ 156 w 293"/>
                <a:gd name="T17" fmla="*/ 37 h 221"/>
                <a:gd name="T18" fmla="*/ 163 w 293"/>
                <a:gd name="T19" fmla="*/ 36 h 221"/>
                <a:gd name="T20" fmla="*/ 175 w 293"/>
                <a:gd name="T21" fmla="*/ 21 h 221"/>
                <a:gd name="T22" fmla="*/ 174 w 293"/>
                <a:gd name="T23" fmla="*/ 19 h 221"/>
                <a:gd name="T24" fmla="*/ 175 w 293"/>
                <a:gd name="T25" fmla="*/ 17 h 221"/>
                <a:gd name="T26" fmla="*/ 182 w 293"/>
                <a:gd name="T27" fmla="*/ 20 h 221"/>
                <a:gd name="T28" fmla="*/ 213 w 293"/>
                <a:gd name="T29" fmla="*/ 28 h 221"/>
                <a:gd name="T30" fmla="*/ 236 w 293"/>
                <a:gd name="T31" fmla="*/ 9 h 221"/>
                <a:gd name="T32" fmla="*/ 237 w 293"/>
                <a:gd name="T33" fmla="*/ 0 h 221"/>
                <a:gd name="T34" fmla="*/ 242 w 293"/>
                <a:gd name="T35" fmla="*/ 4 h 221"/>
                <a:gd name="T36" fmla="*/ 259 w 293"/>
                <a:gd name="T37" fmla="*/ 25 h 221"/>
                <a:gd name="T38" fmla="*/ 286 w 293"/>
                <a:gd name="T39" fmla="*/ 50 h 221"/>
                <a:gd name="T40" fmla="*/ 290 w 293"/>
                <a:gd name="T41" fmla="*/ 57 h 221"/>
                <a:gd name="T42" fmla="*/ 292 w 293"/>
                <a:gd name="T43" fmla="*/ 93 h 221"/>
                <a:gd name="T44" fmla="*/ 272 w 293"/>
                <a:gd name="T45" fmla="*/ 154 h 221"/>
                <a:gd name="T46" fmla="*/ 208 w 293"/>
                <a:gd name="T47" fmla="*/ 203 h 221"/>
                <a:gd name="T48" fmla="*/ 166 w 293"/>
                <a:gd name="T49" fmla="*/ 215 h 221"/>
                <a:gd name="T50" fmla="*/ 91 w 293"/>
                <a:gd name="T51" fmla="*/ 210 h 221"/>
                <a:gd name="T52" fmla="*/ 33 w 293"/>
                <a:gd name="T53" fmla="*/ 171 h 221"/>
                <a:gd name="T54" fmla="*/ 0 w 293"/>
                <a:gd name="T55" fmla="*/ 109 h 221"/>
                <a:gd name="T56" fmla="*/ 0 w 293"/>
                <a:gd name="T57" fmla="*/ 107 h 221"/>
                <a:gd name="T58" fmla="*/ 15 w 293"/>
                <a:gd name="T59" fmla="*/ 79 h 221"/>
                <a:gd name="T60" fmla="*/ 38 w 293"/>
                <a:gd name="T61" fmla="*/ 34 h 221"/>
                <a:gd name="T62" fmla="*/ 42 w 293"/>
                <a:gd name="T63" fmla="*/ 28 h 221"/>
                <a:gd name="T64" fmla="*/ 194 w 293"/>
                <a:gd name="T65" fmla="*/ 129 h 221"/>
                <a:gd name="T66" fmla="*/ 191 w 293"/>
                <a:gd name="T67" fmla="*/ 117 h 221"/>
                <a:gd name="T68" fmla="*/ 186 w 293"/>
                <a:gd name="T69" fmla="*/ 115 h 221"/>
                <a:gd name="T70" fmla="*/ 184 w 293"/>
                <a:gd name="T71" fmla="*/ 120 h 221"/>
                <a:gd name="T72" fmla="*/ 185 w 293"/>
                <a:gd name="T73" fmla="*/ 123 h 221"/>
                <a:gd name="T74" fmla="*/ 184 w 293"/>
                <a:gd name="T75" fmla="*/ 141 h 221"/>
                <a:gd name="T76" fmla="*/ 175 w 293"/>
                <a:gd name="T77" fmla="*/ 149 h 221"/>
                <a:gd name="T78" fmla="*/ 152 w 293"/>
                <a:gd name="T79" fmla="*/ 140 h 221"/>
                <a:gd name="T80" fmla="*/ 150 w 293"/>
                <a:gd name="T81" fmla="*/ 134 h 221"/>
                <a:gd name="T82" fmla="*/ 148 w 293"/>
                <a:gd name="T83" fmla="*/ 125 h 221"/>
                <a:gd name="T84" fmla="*/ 145 w 293"/>
                <a:gd name="T85" fmla="*/ 123 h 221"/>
                <a:gd name="T86" fmla="*/ 141 w 293"/>
                <a:gd name="T87" fmla="*/ 125 h 221"/>
                <a:gd name="T88" fmla="*/ 140 w 293"/>
                <a:gd name="T89" fmla="*/ 131 h 221"/>
                <a:gd name="T90" fmla="*/ 145 w 293"/>
                <a:gd name="T91" fmla="*/ 145 h 221"/>
                <a:gd name="T92" fmla="*/ 180 w 293"/>
                <a:gd name="T93" fmla="*/ 156 h 221"/>
                <a:gd name="T94" fmla="*/ 192 w 293"/>
                <a:gd name="T95" fmla="*/ 140 h 221"/>
                <a:gd name="T96" fmla="*/ 194 w 293"/>
                <a:gd name="T97" fmla="*/ 129 h 221"/>
                <a:gd name="T98" fmla="*/ 97 w 293"/>
                <a:gd name="T99" fmla="*/ 105 h 221"/>
                <a:gd name="T100" fmla="*/ 95 w 293"/>
                <a:gd name="T101" fmla="*/ 98 h 221"/>
                <a:gd name="T102" fmla="*/ 79 w 293"/>
                <a:gd name="T103" fmla="*/ 92 h 221"/>
                <a:gd name="T104" fmla="*/ 69 w 293"/>
                <a:gd name="T105" fmla="*/ 106 h 221"/>
                <a:gd name="T106" fmla="*/ 75 w 293"/>
                <a:gd name="T107" fmla="*/ 120 h 221"/>
                <a:gd name="T108" fmla="*/ 90 w 293"/>
                <a:gd name="T109" fmla="*/ 120 h 221"/>
                <a:gd name="T110" fmla="*/ 97 w 293"/>
                <a:gd name="T111" fmla="*/ 105 h 221"/>
                <a:gd name="T112" fmla="*/ 221 w 293"/>
                <a:gd name="T113" fmla="*/ 93 h 221"/>
                <a:gd name="T114" fmla="*/ 234 w 293"/>
                <a:gd name="T115" fmla="*/ 74 h 221"/>
                <a:gd name="T116" fmla="*/ 224 w 293"/>
                <a:gd name="T117" fmla="*/ 63 h 221"/>
                <a:gd name="T118" fmla="*/ 210 w 293"/>
                <a:gd name="T119" fmla="*/ 70 h 221"/>
                <a:gd name="T120" fmla="*/ 210 w 293"/>
                <a:gd name="T121" fmla="*/ 85 h 221"/>
                <a:gd name="T122" fmla="*/ 221 w 293"/>
                <a:gd name="T123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" h="221">
                  <a:moveTo>
                    <a:pt x="42" y="28"/>
                  </a:moveTo>
                  <a:cubicBezTo>
                    <a:pt x="45" y="31"/>
                    <a:pt x="47" y="32"/>
                    <a:pt x="50" y="34"/>
                  </a:cubicBezTo>
                  <a:cubicBezTo>
                    <a:pt x="60" y="42"/>
                    <a:pt x="71" y="49"/>
                    <a:pt x="84" y="51"/>
                  </a:cubicBezTo>
                  <a:cubicBezTo>
                    <a:pt x="91" y="52"/>
                    <a:pt x="98" y="52"/>
                    <a:pt x="105" y="50"/>
                  </a:cubicBezTo>
                  <a:cubicBezTo>
                    <a:pt x="108" y="48"/>
                    <a:pt x="111" y="47"/>
                    <a:pt x="113" y="45"/>
                  </a:cubicBezTo>
                  <a:cubicBezTo>
                    <a:pt x="117" y="42"/>
                    <a:pt x="120" y="38"/>
                    <a:pt x="120" y="33"/>
                  </a:cubicBezTo>
                  <a:cubicBezTo>
                    <a:pt x="120" y="31"/>
                    <a:pt x="120" y="29"/>
                    <a:pt x="120" y="27"/>
                  </a:cubicBezTo>
                  <a:cubicBezTo>
                    <a:pt x="124" y="26"/>
                    <a:pt x="126" y="29"/>
                    <a:pt x="129" y="30"/>
                  </a:cubicBezTo>
                  <a:cubicBezTo>
                    <a:pt x="137" y="34"/>
                    <a:pt x="146" y="37"/>
                    <a:pt x="156" y="37"/>
                  </a:cubicBezTo>
                  <a:cubicBezTo>
                    <a:pt x="158" y="37"/>
                    <a:pt x="161" y="37"/>
                    <a:pt x="163" y="36"/>
                  </a:cubicBezTo>
                  <a:cubicBezTo>
                    <a:pt x="171" y="34"/>
                    <a:pt x="175" y="28"/>
                    <a:pt x="175" y="21"/>
                  </a:cubicBezTo>
                  <a:cubicBezTo>
                    <a:pt x="175" y="20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7"/>
                  </a:cubicBezTo>
                  <a:cubicBezTo>
                    <a:pt x="178" y="18"/>
                    <a:pt x="180" y="19"/>
                    <a:pt x="182" y="20"/>
                  </a:cubicBezTo>
                  <a:cubicBezTo>
                    <a:pt x="192" y="25"/>
                    <a:pt x="202" y="28"/>
                    <a:pt x="213" y="28"/>
                  </a:cubicBezTo>
                  <a:cubicBezTo>
                    <a:pt x="222" y="28"/>
                    <a:pt x="233" y="23"/>
                    <a:pt x="236" y="9"/>
                  </a:cubicBezTo>
                  <a:cubicBezTo>
                    <a:pt x="236" y="6"/>
                    <a:pt x="237" y="4"/>
                    <a:pt x="237" y="0"/>
                  </a:cubicBezTo>
                  <a:cubicBezTo>
                    <a:pt x="239" y="2"/>
                    <a:pt x="240" y="3"/>
                    <a:pt x="242" y="4"/>
                  </a:cubicBezTo>
                  <a:cubicBezTo>
                    <a:pt x="248" y="11"/>
                    <a:pt x="254" y="18"/>
                    <a:pt x="259" y="25"/>
                  </a:cubicBezTo>
                  <a:cubicBezTo>
                    <a:pt x="267" y="35"/>
                    <a:pt x="276" y="43"/>
                    <a:pt x="286" y="50"/>
                  </a:cubicBezTo>
                  <a:cubicBezTo>
                    <a:pt x="288" y="52"/>
                    <a:pt x="290" y="54"/>
                    <a:pt x="290" y="57"/>
                  </a:cubicBezTo>
                  <a:cubicBezTo>
                    <a:pt x="291" y="69"/>
                    <a:pt x="293" y="81"/>
                    <a:pt x="292" y="93"/>
                  </a:cubicBezTo>
                  <a:cubicBezTo>
                    <a:pt x="291" y="115"/>
                    <a:pt x="287" y="136"/>
                    <a:pt x="272" y="154"/>
                  </a:cubicBezTo>
                  <a:cubicBezTo>
                    <a:pt x="254" y="175"/>
                    <a:pt x="233" y="192"/>
                    <a:pt x="208" y="203"/>
                  </a:cubicBezTo>
                  <a:cubicBezTo>
                    <a:pt x="195" y="209"/>
                    <a:pt x="180" y="212"/>
                    <a:pt x="166" y="215"/>
                  </a:cubicBezTo>
                  <a:cubicBezTo>
                    <a:pt x="140" y="221"/>
                    <a:pt x="115" y="218"/>
                    <a:pt x="91" y="210"/>
                  </a:cubicBezTo>
                  <a:cubicBezTo>
                    <a:pt x="68" y="203"/>
                    <a:pt x="49" y="189"/>
                    <a:pt x="33" y="171"/>
                  </a:cubicBezTo>
                  <a:cubicBezTo>
                    <a:pt x="17" y="153"/>
                    <a:pt x="8" y="132"/>
                    <a:pt x="0" y="109"/>
                  </a:cubicBezTo>
                  <a:cubicBezTo>
                    <a:pt x="0" y="108"/>
                    <a:pt x="0" y="107"/>
                    <a:pt x="0" y="107"/>
                  </a:cubicBezTo>
                  <a:cubicBezTo>
                    <a:pt x="5" y="97"/>
                    <a:pt x="10" y="88"/>
                    <a:pt x="15" y="79"/>
                  </a:cubicBezTo>
                  <a:cubicBezTo>
                    <a:pt x="22" y="64"/>
                    <a:pt x="30" y="49"/>
                    <a:pt x="38" y="34"/>
                  </a:cubicBezTo>
                  <a:cubicBezTo>
                    <a:pt x="39" y="32"/>
                    <a:pt x="40" y="31"/>
                    <a:pt x="42" y="28"/>
                  </a:cubicBezTo>
                  <a:close/>
                  <a:moveTo>
                    <a:pt x="194" y="129"/>
                  </a:moveTo>
                  <a:cubicBezTo>
                    <a:pt x="194" y="125"/>
                    <a:pt x="193" y="121"/>
                    <a:pt x="191" y="117"/>
                  </a:cubicBezTo>
                  <a:cubicBezTo>
                    <a:pt x="190" y="115"/>
                    <a:pt x="188" y="114"/>
                    <a:pt x="186" y="115"/>
                  </a:cubicBezTo>
                  <a:cubicBezTo>
                    <a:pt x="184" y="116"/>
                    <a:pt x="183" y="118"/>
                    <a:pt x="184" y="120"/>
                  </a:cubicBezTo>
                  <a:cubicBezTo>
                    <a:pt x="184" y="121"/>
                    <a:pt x="184" y="122"/>
                    <a:pt x="185" y="123"/>
                  </a:cubicBezTo>
                  <a:cubicBezTo>
                    <a:pt x="187" y="129"/>
                    <a:pt x="186" y="135"/>
                    <a:pt x="184" y="141"/>
                  </a:cubicBezTo>
                  <a:cubicBezTo>
                    <a:pt x="183" y="145"/>
                    <a:pt x="179" y="148"/>
                    <a:pt x="175" y="149"/>
                  </a:cubicBezTo>
                  <a:cubicBezTo>
                    <a:pt x="164" y="152"/>
                    <a:pt x="156" y="150"/>
                    <a:pt x="152" y="140"/>
                  </a:cubicBezTo>
                  <a:cubicBezTo>
                    <a:pt x="151" y="138"/>
                    <a:pt x="150" y="136"/>
                    <a:pt x="150" y="134"/>
                  </a:cubicBezTo>
                  <a:cubicBezTo>
                    <a:pt x="149" y="131"/>
                    <a:pt x="149" y="128"/>
                    <a:pt x="148" y="125"/>
                  </a:cubicBezTo>
                  <a:cubicBezTo>
                    <a:pt x="147" y="124"/>
                    <a:pt x="146" y="123"/>
                    <a:pt x="145" y="123"/>
                  </a:cubicBezTo>
                  <a:cubicBezTo>
                    <a:pt x="143" y="123"/>
                    <a:pt x="141" y="124"/>
                    <a:pt x="141" y="125"/>
                  </a:cubicBezTo>
                  <a:cubicBezTo>
                    <a:pt x="140" y="127"/>
                    <a:pt x="140" y="129"/>
                    <a:pt x="140" y="131"/>
                  </a:cubicBezTo>
                  <a:cubicBezTo>
                    <a:pt x="142" y="136"/>
                    <a:pt x="143" y="141"/>
                    <a:pt x="145" y="145"/>
                  </a:cubicBezTo>
                  <a:cubicBezTo>
                    <a:pt x="152" y="160"/>
                    <a:pt x="170" y="161"/>
                    <a:pt x="180" y="156"/>
                  </a:cubicBezTo>
                  <a:cubicBezTo>
                    <a:pt x="186" y="153"/>
                    <a:pt x="191" y="148"/>
                    <a:pt x="192" y="140"/>
                  </a:cubicBezTo>
                  <a:cubicBezTo>
                    <a:pt x="193" y="137"/>
                    <a:pt x="194" y="133"/>
                    <a:pt x="194" y="129"/>
                  </a:cubicBezTo>
                  <a:close/>
                  <a:moveTo>
                    <a:pt x="97" y="105"/>
                  </a:moveTo>
                  <a:cubicBezTo>
                    <a:pt x="97" y="103"/>
                    <a:pt x="96" y="100"/>
                    <a:pt x="95" y="98"/>
                  </a:cubicBezTo>
                  <a:cubicBezTo>
                    <a:pt x="92" y="91"/>
                    <a:pt x="85" y="89"/>
                    <a:pt x="79" y="92"/>
                  </a:cubicBezTo>
                  <a:cubicBezTo>
                    <a:pt x="73" y="94"/>
                    <a:pt x="70" y="100"/>
                    <a:pt x="69" y="106"/>
                  </a:cubicBezTo>
                  <a:cubicBezTo>
                    <a:pt x="69" y="112"/>
                    <a:pt x="70" y="117"/>
                    <a:pt x="75" y="120"/>
                  </a:cubicBezTo>
                  <a:cubicBezTo>
                    <a:pt x="80" y="123"/>
                    <a:pt x="85" y="123"/>
                    <a:pt x="90" y="120"/>
                  </a:cubicBezTo>
                  <a:cubicBezTo>
                    <a:pt x="96" y="117"/>
                    <a:pt x="97" y="112"/>
                    <a:pt x="97" y="105"/>
                  </a:cubicBezTo>
                  <a:close/>
                  <a:moveTo>
                    <a:pt x="221" y="93"/>
                  </a:moveTo>
                  <a:cubicBezTo>
                    <a:pt x="229" y="94"/>
                    <a:pt x="237" y="82"/>
                    <a:pt x="234" y="74"/>
                  </a:cubicBezTo>
                  <a:cubicBezTo>
                    <a:pt x="232" y="69"/>
                    <a:pt x="230" y="64"/>
                    <a:pt x="224" y="63"/>
                  </a:cubicBezTo>
                  <a:cubicBezTo>
                    <a:pt x="218" y="62"/>
                    <a:pt x="214" y="66"/>
                    <a:pt x="210" y="70"/>
                  </a:cubicBezTo>
                  <a:cubicBezTo>
                    <a:pt x="207" y="75"/>
                    <a:pt x="207" y="80"/>
                    <a:pt x="210" y="85"/>
                  </a:cubicBezTo>
                  <a:cubicBezTo>
                    <a:pt x="212" y="90"/>
                    <a:pt x="216" y="93"/>
                    <a:pt x="221" y="9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CCD2CBA-E797-42DD-A43B-7732ACDF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660400"/>
              <a:ext cx="3127375" cy="2174875"/>
            </a:xfrm>
            <a:custGeom>
              <a:avLst/>
              <a:gdLst>
                <a:gd name="T0" fmla="*/ 305 w 306"/>
                <a:gd name="T1" fmla="*/ 155 h 213"/>
                <a:gd name="T2" fmla="*/ 302 w 306"/>
                <a:gd name="T3" fmla="*/ 154 h 213"/>
                <a:gd name="T4" fmla="*/ 286 w 306"/>
                <a:gd name="T5" fmla="*/ 138 h 213"/>
                <a:gd name="T6" fmla="*/ 267 w 306"/>
                <a:gd name="T7" fmla="*/ 116 h 213"/>
                <a:gd name="T8" fmla="*/ 251 w 306"/>
                <a:gd name="T9" fmla="*/ 99 h 213"/>
                <a:gd name="T10" fmla="*/ 244 w 306"/>
                <a:gd name="T11" fmla="*/ 97 h 213"/>
                <a:gd name="T12" fmla="*/ 242 w 306"/>
                <a:gd name="T13" fmla="*/ 103 h 213"/>
                <a:gd name="T14" fmla="*/ 244 w 306"/>
                <a:gd name="T15" fmla="*/ 125 h 213"/>
                <a:gd name="T16" fmla="*/ 232 w 306"/>
                <a:gd name="T17" fmla="*/ 135 h 213"/>
                <a:gd name="T18" fmla="*/ 220 w 306"/>
                <a:gd name="T19" fmla="*/ 134 h 213"/>
                <a:gd name="T20" fmla="*/ 193 w 306"/>
                <a:gd name="T21" fmla="*/ 122 h 213"/>
                <a:gd name="T22" fmla="*/ 185 w 306"/>
                <a:gd name="T23" fmla="*/ 117 h 213"/>
                <a:gd name="T24" fmla="*/ 180 w 306"/>
                <a:gd name="T25" fmla="*/ 117 h 213"/>
                <a:gd name="T26" fmla="*/ 178 w 306"/>
                <a:gd name="T27" fmla="*/ 123 h 213"/>
                <a:gd name="T28" fmla="*/ 181 w 306"/>
                <a:gd name="T29" fmla="*/ 130 h 213"/>
                <a:gd name="T30" fmla="*/ 183 w 306"/>
                <a:gd name="T31" fmla="*/ 137 h 213"/>
                <a:gd name="T32" fmla="*/ 181 w 306"/>
                <a:gd name="T33" fmla="*/ 142 h 213"/>
                <a:gd name="T34" fmla="*/ 173 w 306"/>
                <a:gd name="T35" fmla="*/ 144 h 213"/>
                <a:gd name="T36" fmla="*/ 155 w 306"/>
                <a:gd name="T37" fmla="*/ 140 h 213"/>
                <a:gd name="T38" fmla="*/ 129 w 306"/>
                <a:gd name="T39" fmla="*/ 123 h 213"/>
                <a:gd name="T40" fmla="*/ 125 w 306"/>
                <a:gd name="T41" fmla="*/ 120 h 213"/>
                <a:gd name="T42" fmla="*/ 121 w 306"/>
                <a:gd name="T43" fmla="*/ 121 h 213"/>
                <a:gd name="T44" fmla="*/ 120 w 306"/>
                <a:gd name="T45" fmla="*/ 124 h 213"/>
                <a:gd name="T46" fmla="*/ 123 w 306"/>
                <a:gd name="T47" fmla="*/ 129 h 213"/>
                <a:gd name="T48" fmla="*/ 128 w 306"/>
                <a:gd name="T49" fmla="*/ 140 h 213"/>
                <a:gd name="T50" fmla="*/ 119 w 306"/>
                <a:gd name="T51" fmla="*/ 157 h 213"/>
                <a:gd name="T52" fmla="*/ 95 w 306"/>
                <a:gd name="T53" fmla="*/ 156 h 213"/>
                <a:gd name="T54" fmla="*/ 63 w 306"/>
                <a:gd name="T55" fmla="*/ 134 h 213"/>
                <a:gd name="T56" fmla="*/ 62 w 306"/>
                <a:gd name="T57" fmla="*/ 133 h 213"/>
                <a:gd name="T58" fmla="*/ 55 w 306"/>
                <a:gd name="T59" fmla="*/ 133 h 213"/>
                <a:gd name="T60" fmla="*/ 52 w 306"/>
                <a:gd name="T61" fmla="*/ 138 h 213"/>
                <a:gd name="T62" fmla="*/ 17 w 306"/>
                <a:gd name="T63" fmla="*/ 206 h 213"/>
                <a:gd name="T64" fmla="*/ 14 w 306"/>
                <a:gd name="T65" fmla="*/ 213 h 213"/>
                <a:gd name="T66" fmla="*/ 11 w 306"/>
                <a:gd name="T67" fmla="*/ 209 h 213"/>
                <a:gd name="T68" fmla="*/ 2 w 306"/>
                <a:gd name="T69" fmla="*/ 174 h 213"/>
                <a:gd name="T70" fmla="*/ 1 w 306"/>
                <a:gd name="T71" fmla="*/ 163 h 213"/>
                <a:gd name="T72" fmla="*/ 14 w 306"/>
                <a:gd name="T73" fmla="*/ 95 h 213"/>
                <a:gd name="T74" fmla="*/ 20 w 306"/>
                <a:gd name="T75" fmla="*/ 81 h 213"/>
                <a:gd name="T76" fmla="*/ 76 w 306"/>
                <a:gd name="T77" fmla="*/ 23 h 213"/>
                <a:gd name="T78" fmla="*/ 134 w 306"/>
                <a:gd name="T79" fmla="*/ 4 h 213"/>
                <a:gd name="T80" fmla="*/ 165 w 306"/>
                <a:gd name="T81" fmla="*/ 0 h 213"/>
                <a:gd name="T82" fmla="*/ 262 w 306"/>
                <a:gd name="T83" fmla="*/ 39 h 213"/>
                <a:gd name="T84" fmla="*/ 293 w 306"/>
                <a:gd name="T85" fmla="*/ 96 h 213"/>
                <a:gd name="T86" fmla="*/ 303 w 306"/>
                <a:gd name="T87" fmla="*/ 134 h 213"/>
                <a:gd name="T88" fmla="*/ 305 w 306"/>
                <a:gd name="T89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213">
                  <a:moveTo>
                    <a:pt x="305" y="155"/>
                  </a:moveTo>
                  <a:cubicBezTo>
                    <a:pt x="304" y="154"/>
                    <a:pt x="303" y="155"/>
                    <a:pt x="302" y="154"/>
                  </a:cubicBezTo>
                  <a:cubicBezTo>
                    <a:pt x="297" y="149"/>
                    <a:pt x="291" y="144"/>
                    <a:pt x="286" y="138"/>
                  </a:cubicBezTo>
                  <a:cubicBezTo>
                    <a:pt x="279" y="131"/>
                    <a:pt x="273" y="124"/>
                    <a:pt x="267" y="116"/>
                  </a:cubicBezTo>
                  <a:cubicBezTo>
                    <a:pt x="262" y="110"/>
                    <a:pt x="256" y="105"/>
                    <a:pt x="251" y="99"/>
                  </a:cubicBezTo>
                  <a:cubicBezTo>
                    <a:pt x="249" y="97"/>
                    <a:pt x="247" y="96"/>
                    <a:pt x="244" y="97"/>
                  </a:cubicBezTo>
                  <a:cubicBezTo>
                    <a:pt x="241" y="99"/>
                    <a:pt x="240" y="100"/>
                    <a:pt x="242" y="103"/>
                  </a:cubicBezTo>
                  <a:cubicBezTo>
                    <a:pt x="247" y="110"/>
                    <a:pt x="246" y="118"/>
                    <a:pt x="244" y="125"/>
                  </a:cubicBezTo>
                  <a:cubicBezTo>
                    <a:pt x="242" y="131"/>
                    <a:pt x="238" y="134"/>
                    <a:pt x="232" y="135"/>
                  </a:cubicBezTo>
                  <a:cubicBezTo>
                    <a:pt x="228" y="135"/>
                    <a:pt x="223" y="134"/>
                    <a:pt x="220" y="134"/>
                  </a:cubicBezTo>
                  <a:cubicBezTo>
                    <a:pt x="210" y="132"/>
                    <a:pt x="201" y="127"/>
                    <a:pt x="193" y="122"/>
                  </a:cubicBezTo>
                  <a:cubicBezTo>
                    <a:pt x="190" y="120"/>
                    <a:pt x="188" y="118"/>
                    <a:pt x="185" y="117"/>
                  </a:cubicBezTo>
                  <a:cubicBezTo>
                    <a:pt x="183" y="116"/>
                    <a:pt x="181" y="116"/>
                    <a:pt x="180" y="117"/>
                  </a:cubicBezTo>
                  <a:cubicBezTo>
                    <a:pt x="178" y="118"/>
                    <a:pt x="177" y="121"/>
                    <a:pt x="178" y="123"/>
                  </a:cubicBezTo>
                  <a:cubicBezTo>
                    <a:pt x="179" y="125"/>
                    <a:pt x="180" y="128"/>
                    <a:pt x="181" y="130"/>
                  </a:cubicBezTo>
                  <a:cubicBezTo>
                    <a:pt x="182" y="132"/>
                    <a:pt x="183" y="134"/>
                    <a:pt x="183" y="137"/>
                  </a:cubicBezTo>
                  <a:cubicBezTo>
                    <a:pt x="184" y="139"/>
                    <a:pt x="183" y="141"/>
                    <a:pt x="181" y="142"/>
                  </a:cubicBezTo>
                  <a:cubicBezTo>
                    <a:pt x="178" y="143"/>
                    <a:pt x="175" y="144"/>
                    <a:pt x="173" y="144"/>
                  </a:cubicBezTo>
                  <a:cubicBezTo>
                    <a:pt x="167" y="144"/>
                    <a:pt x="161" y="143"/>
                    <a:pt x="155" y="140"/>
                  </a:cubicBezTo>
                  <a:cubicBezTo>
                    <a:pt x="146" y="136"/>
                    <a:pt x="136" y="131"/>
                    <a:pt x="129" y="123"/>
                  </a:cubicBezTo>
                  <a:cubicBezTo>
                    <a:pt x="127" y="122"/>
                    <a:pt x="126" y="121"/>
                    <a:pt x="125" y="120"/>
                  </a:cubicBezTo>
                  <a:cubicBezTo>
                    <a:pt x="124" y="120"/>
                    <a:pt x="122" y="120"/>
                    <a:pt x="121" y="121"/>
                  </a:cubicBezTo>
                  <a:cubicBezTo>
                    <a:pt x="121" y="122"/>
                    <a:pt x="120" y="123"/>
                    <a:pt x="120" y="124"/>
                  </a:cubicBezTo>
                  <a:cubicBezTo>
                    <a:pt x="121" y="126"/>
                    <a:pt x="122" y="127"/>
                    <a:pt x="123" y="129"/>
                  </a:cubicBezTo>
                  <a:cubicBezTo>
                    <a:pt x="125" y="133"/>
                    <a:pt x="127" y="136"/>
                    <a:pt x="128" y="140"/>
                  </a:cubicBezTo>
                  <a:cubicBezTo>
                    <a:pt x="131" y="148"/>
                    <a:pt x="128" y="154"/>
                    <a:pt x="119" y="157"/>
                  </a:cubicBezTo>
                  <a:cubicBezTo>
                    <a:pt x="111" y="159"/>
                    <a:pt x="103" y="158"/>
                    <a:pt x="95" y="156"/>
                  </a:cubicBezTo>
                  <a:cubicBezTo>
                    <a:pt x="83" y="152"/>
                    <a:pt x="72" y="145"/>
                    <a:pt x="63" y="134"/>
                  </a:cubicBezTo>
                  <a:cubicBezTo>
                    <a:pt x="62" y="134"/>
                    <a:pt x="62" y="133"/>
                    <a:pt x="62" y="133"/>
                  </a:cubicBezTo>
                  <a:cubicBezTo>
                    <a:pt x="60" y="131"/>
                    <a:pt x="57" y="131"/>
                    <a:pt x="55" y="133"/>
                  </a:cubicBezTo>
                  <a:cubicBezTo>
                    <a:pt x="54" y="135"/>
                    <a:pt x="53" y="137"/>
                    <a:pt x="52" y="138"/>
                  </a:cubicBezTo>
                  <a:cubicBezTo>
                    <a:pt x="39" y="160"/>
                    <a:pt x="27" y="183"/>
                    <a:pt x="17" y="206"/>
                  </a:cubicBezTo>
                  <a:cubicBezTo>
                    <a:pt x="16" y="208"/>
                    <a:pt x="15" y="210"/>
                    <a:pt x="14" y="213"/>
                  </a:cubicBezTo>
                  <a:cubicBezTo>
                    <a:pt x="12" y="212"/>
                    <a:pt x="11" y="210"/>
                    <a:pt x="11" y="209"/>
                  </a:cubicBezTo>
                  <a:cubicBezTo>
                    <a:pt x="7" y="198"/>
                    <a:pt x="4" y="186"/>
                    <a:pt x="2" y="174"/>
                  </a:cubicBezTo>
                  <a:cubicBezTo>
                    <a:pt x="1" y="171"/>
                    <a:pt x="1" y="167"/>
                    <a:pt x="1" y="163"/>
                  </a:cubicBezTo>
                  <a:cubicBezTo>
                    <a:pt x="0" y="139"/>
                    <a:pt x="5" y="117"/>
                    <a:pt x="14" y="95"/>
                  </a:cubicBezTo>
                  <a:cubicBezTo>
                    <a:pt x="16" y="90"/>
                    <a:pt x="18" y="85"/>
                    <a:pt x="20" y="81"/>
                  </a:cubicBezTo>
                  <a:cubicBezTo>
                    <a:pt x="31" y="55"/>
                    <a:pt x="51" y="36"/>
                    <a:pt x="76" y="23"/>
                  </a:cubicBezTo>
                  <a:cubicBezTo>
                    <a:pt x="94" y="12"/>
                    <a:pt x="114" y="7"/>
                    <a:pt x="134" y="4"/>
                  </a:cubicBezTo>
                  <a:cubicBezTo>
                    <a:pt x="144" y="2"/>
                    <a:pt x="155" y="0"/>
                    <a:pt x="165" y="0"/>
                  </a:cubicBezTo>
                  <a:cubicBezTo>
                    <a:pt x="202" y="0"/>
                    <a:pt x="235" y="13"/>
                    <a:pt x="262" y="39"/>
                  </a:cubicBezTo>
                  <a:cubicBezTo>
                    <a:pt x="278" y="55"/>
                    <a:pt x="288" y="74"/>
                    <a:pt x="293" y="96"/>
                  </a:cubicBezTo>
                  <a:cubicBezTo>
                    <a:pt x="297" y="109"/>
                    <a:pt x="300" y="121"/>
                    <a:pt x="303" y="134"/>
                  </a:cubicBezTo>
                  <a:cubicBezTo>
                    <a:pt x="304" y="140"/>
                    <a:pt x="306" y="147"/>
                    <a:pt x="305" y="155"/>
                  </a:cubicBezTo>
                  <a:close/>
                </a:path>
              </a:pathLst>
            </a:custGeom>
            <a:solidFill>
              <a:srgbClr val="C5A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F4D7812-CE83-4796-B2FC-6BD1AD68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5233988"/>
              <a:ext cx="1317625" cy="766762"/>
            </a:xfrm>
            <a:custGeom>
              <a:avLst/>
              <a:gdLst>
                <a:gd name="T0" fmla="*/ 43 w 129"/>
                <a:gd name="T1" fmla="*/ 74 h 75"/>
                <a:gd name="T2" fmla="*/ 2 w 129"/>
                <a:gd name="T3" fmla="*/ 69 h 75"/>
                <a:gd name="T4" fmla="*/ 3 w 129"/>
                <a:gd name="T5" fmla="*/ 42 h 75"/>
                <a:gd name="T6" fmla="*/ 4 w 129"/>
                <a:gd name="T7" fmla="*/ 16 h 75"/>
                <a:gd name="T8" fmla="*/ 13 w 129"/>
                <a:gd name="T9" fmla="*/ 14 h 75"/>
                <a:gd name="T10" fmla="*/ 42 w 129"/>
                <a:gd name="T11" fmla="*/ 12 h 75"/>
                <a:gd name="T12" fmla="*/ 78 w 129"/>
                <a:gd name="T13" fmla="*/ 7 h 75"/>
                <a:gd name="T14" fmla="*/ 116 w 129"/>
                <a:gd name="T15" fmla="*/ 0 h 75"/>
                <a:gd name="T16" fmla="*/ 118 w 129"/>
                <a:gd name="T17" fmla="*/ 5 h 75"/>
                <a:gd name="T18" fmla="*/ 125 w 129"/>
                <a:gd name="T19" fmla="*/ 33 h 75"/>
                <a:gd name="T20" fmla="*/ 129 w 129"/>
                <a:gd name="T21" fmla="*/ 60 h 75"/>
                <a:gd name="T22" fmla="*/ 125 w 129"/>
                <a:gd name="T23" fmla="*/ 66 h 75"/>
                <a:gd name="T24" fmla="*/ 105 w 129"/>
                <a:gd name="T25" fmla="*/ 71 h 75"/>
                <a:gd name="T26" fmla="*/ 99 w 129"/>
                <a:gd name="T27" fmla="*/ 68 h 75"/>
                <a:gd name="T28" fmla="*/ 96 w 129"/>
                <a:gd name="T29" fmla="*/ 61 h 75"/>
                <a:gd name="T30" fmla="*/ 89 w 129"/>
                <a:gd name="T31" fmla="*/ 38 h 75"/>
                <a:gd name="T32" fmla="*/ 86 w 129"/>
                <a:gd name="T33" fmla="*/ 32 h 75"/>
                <a:gd name="T34" fmla="*/ 80 w 129"/>
                <a:gd name="T35" fmla="*/ 28 h 75"/>
                <a:gd name="T36" fmla="*/ 73 w 129"/>
                <a:gd name="T37" fmla="*/ 29 h 75"/>
                <a:gd name="T38" fmla="*/ 52 w 129"/>
                <a:gd name="T39" fmla="*/ 29 h 75"/>
                <a:gd name="T40" fmla="*/ 45 w 129"/>
                <a:gd name="T41" fmla="*/ 34 h 75"/>
                <a:gd name="T42" fmla="*/ 43 w 129"/>
                <a:gd name="T43" fmla="*/ 65 h 75"/>
                <a:gd name="T44" fmla="*/ 43 w 129"/>
                <a:gd name="T45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9" h="75">
                  <a:moveTo>
                    <a:pt x="43" y="74"/>
                  </a:moveTo>
                  <a:cubicBezTo>
                    <a:pt x="32" y="75"/>
                    <a:pt x="11" y="72"/>
                    <a:pt x="2" y="69"/>
                  </a:cubicBezTo>
                  <a:cubicBezTo>
                    <a:pt x="0" y="60"/>
                    <a:pt x="3" y="51"/>
                    <a:pt x="3" y="42"/>
                  </a:cubicBezTo>
                  <a:cubicBezTo>
                    <a:pt x="3" y="33"/>
                    <a:pt x="4" y="24"/>
                    <a:pt x="4" y="16"/>
                  </a:cubicBezTo>
                  <a:cubicBezTo>
                    <a:pt x="7" y="13"/>
                    <a:pt x="10" y="14"/>
                    <a:pt x="13" y="14"/>
                  </a:cubicBezTo>
                  <a:cubicBezTo>
                    <a:pt x="23" y="13"/>
                    <a:pt x="32" y="12"/>
                    <a:pt x="42" y="12"/>
                  </a:cubicBezTo>
                  <a:cubicBezTo>
                    <a:pt x="54" y="12"/>
                    <a:pt x="66" y="9"/>
                    <a:pt x="78" y="7"/>
                  </a:cubicBezTo>
                  <a:cubicBezTo>
                    <a:pt x="90" y="5"/>
                    <a:pt x="103" y="3"/>
                    <a:pt x="116" y="0"/>
                  </a:cubicBezTo>
                  <a:cubicBezTo>
                    <a:pt x="117" y="2"/>
                    <a:pt x="118" y="3"/>
                    <a:pt x="118" y="5"/>
                  </a:cubicBezTo>
                  <a:cubicBezTo>
                    <a:pt x="120" y="14"/>
                    <a:pt x="123" y="23"/>
                    <a:pt x="125" y="33"/>
                  </a:cubicBezTo>
                  <a:cubicBezTo>
                    <a:pt x="126" y="42"/>
                    <a:pt x="127" y="51"/>
                    <a:pt x="129" y="60"/>
                  </a:cubicBezTo>
                  <a:cubicBezTo>
                    <a:pt x="129" y="64"/>
                    <a:pt x="128" y="65"/>
                    <a:pt x="125" y="66"/>
                  </a:cubicBezTo>
                  <a:cubicBezTo>
                    <a:pt x="118" y="68"/>
                    <a:pt x="111" y="70"/>
                    <a:pt x="105" y="71"/>
                  </a:cubicBezTo>
                  <a:cubicBezTo>
                    <a:pt x="101" y="72"/>
                    <a:pt x="100" y="71"/>
                    <a:pt x="99" y="68"/>
                  </a:cubicBezTo>
                  <a:cubicBezTo>
                    <a:pt x="98" y="66"/>
                    <a:pt x="97" y="63"/>
                    <a:pt x="96" y="61"/>
                  </a:cubicBezTo>
                  <a:cubicBezTo>
                    <a:pt x="93" y="53"/>
                    <a:pt x="91" y="45"/>
                    <a:pt x="89" y="38"/>
                  </a:cubicBezTo>
                  <a:cubicBezTo>
                    <a:pt x="88" y="36"/>
                    <a:pt x="87" y="34"/>
                    <a:pt x="86" y="32"/>
                  </a:cubicBezTo>
                  <a:cubicBezTo>
                    <a:pt x="85" y="29"/>
                    <a:pt x="83" y="28"/>
                    <a:pt x="80" y="28"/>
                  </a:cubicBezTo>
                  <a:cubicBezTo>
                    <a:pt x="78" y="28"/>
                    <a:pt x="75" y="28"/>
                    <a:pt x="73" y="29"/>
                  </a:cubicBezTo>
                  <a:cubicBezTo>
                    <a:pt x="66" y="30"/>
                    <a:pt x="59" y="31"/>
                    <a:pt x="52" y="29"/>
                  </a:cubicBezTo>
                  <a:cubicBezTo>
                    <a:pt x="48" y="28"/>
                    <a:pt x="46" y="30"/>
                    <a:pt x="45" y="34"/>
                  </a:cubicBezTo>
                  <a:cubicBezTo>
                    <a:pt x="44" y="44"/>
                    <a:pt x="44" y="55"/>
                    <a:pt x="43" y="65"/>
                  </a:cubicBezTo>
                  <a:cubicBezTo>
                    <a:pt x="43" y="68"/>
                    <a:pt x="43" y="71"/>
                    <a:pt x="43" y="74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68B1974-64A7-4793-9FC9-7F73CC90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4724400"/>
              <a:ext cx="1204913" cy="571500"/>
            </a:xfrm>
            <a:custGeom>
              <a:avLst/>
              <a:gdLst>
                <a:gd name="T0" fmla="*/ 110 w 118"/>
                <a:gd name="T1" fmla="*/ 0 h 56"/>
                <a:gd name="T2" fmla="*/ 118 w 118"/>
                <a:gd name="T3" fmla="*/ 39 h 56"/>
                <a:gd name="T4" fmla="*/ 103 w 118"/>
                <a:gd name="T5" fmla="*/ 44 h 56"/>
                <a:gd name="T6" fmla="*/ 53 w 118"/>
                <a:gd name="T7" fmla="*/ 53 h 56"/>
                <a:gd name="T8" fmla="*/ 42 w 118"/>
                <a:gd name="T9" fmla="*/ 54 h 56"/>
                <a:gd name="T10" fmla="*/ 12 w 118"/>
                <a:gd name="T11" fmla="*/ 56 h 56"/>
                <a:gd name="T12" fmla="*/ 2 w 118"/>
                <a:gd name="T13" fmla="*/ 56 h 56"/>
                <a:gd name="T14" fmla="*/ 0 w 118"/>
                <a:gd name="T15" fmla="*/ 51 h 56"/>
                <a:gd name="T16" fmla="*/ 2 w 118"/>
                <a:gd name="T17" fmla="*/ 26 h 56"/>
                <a:gd name="T18" fmla="*/ 3 w 118"/>
                <a:gd name="T19" fmla="*/ 23 h 56"/>
                <a:gd name="T20" fmla="*/ 7 w 118"/>
                <a:gd name="T21" fmla="*/ 22 h 56"/>
                <a:gd name="T22" fmla="*/ 46 w 118"/>
                <a:gd name="T23" fmla="*/ 18 h 56"/>
                <a:gd name="T24" fmla="*/ 88 w 118"/>
                <a:gd name="T25" fmla="*/ 9 h 56"/>
                <a:gd name="T26" fmla="*/ 98 w 118"/>
                <a:gd name="T27" fmla="*/ 6 h 56"/>
                <a:gd name="T28" fmla="*/ 110 w 118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56">
                  <a:moveTo>
                    <a:pt x="110" y="0"/>
                  </a:moveTo>
                  <a:cubicBezTo>
                    <a:pt x="112" y="14"/>
                    <a:pt x="117" y="26"/>
                    <a:pt x="118" y="39"/>
                  </a:cubicBezTo>
                  <a:cubicBezTo>
                    <a:pt x="112" y="42"/>
                    <a:pt x="108" y="43"/>
                    <a:pt x="103" y="44"/>
                  </a:cubicBezTo>
                  <a:cubicBezTo>
                    <a:pt x="86" y="47"/>
                    <a:pt x="70" y="50"/>
                    <a:pt x="53" y="53"/>
                  </a:cubicBezTo>
                  <a:cubicBezTo>
                    <a:pt x="50" y="53"/>
                    <a:pt x="46" y="54"/>
                    <a:pt x="42" y="54"/>
                  </a:cubicBezTo>
                  <a:cubicBezTo>
                    <a:pt x="32" y="55"/>
                    <a:pt x="22" y="55"/>
                    <a:pt x="12" y="56"/>
                  </a:cubicBezTo>
                  <a:cubicBezTo>
                    <a:pt x="9" y="56"/>
                    <a:pt x="5" y="56"/>
                    <a:pt x="2" y="56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1" y="43"/>
                    <a:pt x="1" y="35"/>
                    <a:pt x="2" y="26"/>
                  </a:cubicBezTo>
                  <a:cubicBezTo>
                    <a:pt x="2" y="25"/>
                    <a:pt x="3" y="24"/>
                    <a:pt x="3" y="23"/>
                  </a:cubicBezTo>
                  <a:cubicBezTo>
                    <a:pt x="4" y="22"/>
                    <a:pt x="6" y="22"/>
                    <a:pt x="7" y="22"/>
                  </a:cubicBezTo>
                  <a:cubicBezTo>
                    <a:pt x="20" y="23"/>
                    <a:pt x="33" y="21"/>
                    <a:pt x="46" y="18"/>
                  </a:cubicBezTo>
                  <a:cubicBezTo>
                    <a:pt x="60" y="15"/>
                    <a:pt x="74" y="12"/>
                    <a:pt x="88" y="9"/>
                  </a:cubicBezTo>
                  <a:cubicBezTo>
                    <a:pt x="91" y="8"/>
                    <a:pt x="95" y="7"/>
                    <a:pt x="98" y="6"/>
                  </a:cubicBezTo>
                  <a:cubicBezTo>
                    <a:pt x="102" y="4"/>
                    <a:pt x="105" y="2"/>
                    <a:pt x="110" y="0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31B838B-6AB9-449E-8A60-584A32AF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3938588"/>
              <a:ext cx="1001713" cy="541337"/>
            </a:xfrm>
            <a:custGeom>
              <a:avLst/>
              <a:gdLst>
                <a:gd name="T0" fmla="*/ 98 w 98"/>
                <a:gd name="T1" fmla="*/ 34 h 53"/>
                <a:gd name="T2" fmla="*/ 80 w 98"/>
                <a:gd name="T3" fmla="*/ 42 h 53"/>
                <a:gd name="T4" fmla="*/ 2 w 98"/>
                <a:gd name="T5" fmla="*/ 51 h 53"/>
                <a:gd name="T6" fmla="*/ 1 w 98"/>
                <a:gd name="T7" fmla="*/ 36 h 53"/>
                <a:gd name="T8" fmla="*/ 2 w 98"/>
                <a:gd name="T9" fmla="*/ 20 h 53"/>
                <a:gd name="T10" fmla="*/ 89 w 98"/>
                <a:gd name="T11" fmla="*/ 0 h 53"/>
                <a:gd name="T12" fmla="*/ 91 w 98"/>
                <a:gd name="T13" fmla="*/ 2 h 53"/>
                <a:gd name="T14" fmla="*/ 98 w 98"/>
                <a:gd name="T1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53">
                  <a:moveTo>
                    <a:pt x="98" y="34"/>
                  </a:moveTo>
                  <a:cubicBezTo>
                    <a:pt x="92" y="39"/>
                    <a:pt x="86" y="40"/>
                    <a:pt x="80" y="42"/>
                  </a:cubicBezTo>
                  <a:cubicBezTo>
                    <a:pt x="55" y="48"/>
                    <a:pt x="29" y="53"/>
                    <a:pt x="2" y="51"/>
                  </a:cubicBezTo>
                  <a:cubicBezTo>
                    <a:pt x="0" y="46"/>
                    <a:pt x="1" y="41"/>
                    <a:pt x="1" y="36"/>
                  </a:cubicBezTo>
                  <a:cubicBezTo>
                    <a:pt x="2" y="31"/>
                    <a:pt x="2" y="26"/>
                    <a:pt x="2" y="20"/>
                  </a:cubicBezTo>
                  <a:cubicBezTo>
                    <a:pt x="33" y="20"/>
                    <a:pt x="61" y="13"/>
                    <a:pt x="89" y="0"/>
                  </a:cubicBezTo>
                  <a:cubicBezTo>
                    <a:pt x="89" y="1"/>
                    <a:pt x="90" y="2"/>
                    <a:pt x="91" y="2"/>
                  </a:cubicBezTo>
                  <a:cubicBezTo>
                    <a:pt x="94" y="13"/>
                    <a:pt x="95" y="24"/>
                    <a:pt x="98" y="34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518932-56EA-4235-ACBD-AB55995F2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4397375"/>
              <a:ext cx="1084263" cy="479425"/>
            </a:xfrm>
            <a:custGeom>
              <a:avLst/>
              <a:gdLst>
                <a:gd name="T0" fmla="*/ 1 w 106"/>
                <a:gd name="T1" fmla="*/ 45 h 47"/>
                <a:gd name="T2" fmla="*/ 2 w 106"/>
                <a:gd name="T3" fmla="*/ 19 h 47"/>
                <a:gd name="T4" fmla="*/ 3 w 106"/>
                <a:gd name="T5" fmla="*/ 14 h 47"/>
                <a:gd name="T6" fmla="*/ 36 w 106"/>
                <a:gd name="T7" fmla="*/ 13 h 47"/>
                <a:gd name="T8" fmla="*/ 68 w 106"/>
                <a:gd name="T9" fmla="*/ 8 h 47"/>
                <a:gd name="T10" fmla="*/ 101 w 106"/>
                <a:gd name="T11" fmla="*/ 0 h 47"/>
                <a:gd name="T12" fmla="*/ 103 w 106"/>
                <a:gd name="T13" fmla="*/ 3 h 47"/>
                <a:gd name="T14" fmla="*/ 106 w 106"/>
                <a:gd name="T15" fmla="*/ 22 h 47"/>
                <a:gd name="T16" fmla="*/ 85 w 106"/>
                <a:gd name="T17" fmla="*/ 33 h 47"/>
                <a:gd name="T18" fmla="*/ 31 w 106"/>
                <a:gd name="T19" fmla="*/ 45 h 47"/>
                <a:gd name="T20" fmla="*/ 7 w 106"/>
                <a:gd name="T21" fmla="*/ 46 h 47"/>
                <a:gd name="T22" fmla="*/ 1 w 106"/>
                <a:gd name="T2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47">
                  <a:moveTo>
                    <a:pt x="1" y="45"/>
                  </a:moveTo>
                  <a:cubicBezTo>
                    <a:pt x="0" y="36"/>
                    <a:pt x="1" y="27"/>
                    <a:pt x="2" y="19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14" y="14"/>
                    <a:pt x="25" y="14"/>
                    <a:pt x="36" y="13"/>
                  </a:cubicBezTo>
                  <a:cubicBezTo>
                    <a:pt x="47" y="13"/>
                    <a:pt x="58" y="11"/>
                    <a:pt x="68" y="8"/>
                  </a:cubicBezTo>
                  <a:cubicBezTo>
                    <a:pt x="79" y="5"/>
                    <a:pt x="90" y="3"/>
                    <a:pt x="101" y="0"/>
                  </a:cubicBezTo>
                  <a:cubicBezTo>
                    <a:pt x="101" y="0"/>
                    <a:pt x="102" y="2"/>
                    <a:pt x="103" y="3"/>
                  </a:cubicBezTo>
                  <a:cubicBezTo>
                    <a:pt x="104" y="9"/>
                    <a:pt x="105" y="16"/>
                    <a:pt x="106" y="22"/>
                  </a:cubicBezTo>
                  <a:cubicBezTo>
                    <a:pt x="100" y="27"/>
                    <a:pt x="93" y="31"/>
                    <a:pt x="85" y="33"/>
                  </a:cubicBezTo>
                  <a:cubicBezTo>
                    <a:pt x="67" y="37"/>
                    <a:pt x="49" y="41"/>
                    <a:pt x="31" y="45"/>
                  </a:cubicBezTo>
                  <a:cubicBezTo>
                    <a:pt x="23" y="46"/>
                    <a:pt x="15" y="47"/>
                    <a:pt x="7" y="46"/>
                  </a:cubicBezTo>
                  <a:cubicBezTo>
                    <a:pt x="5" y="46"/>
                    <a:pt x="3" y="45"/>
                    <a:pt x="1" y="45"/>
                  </a:cubicBezTo>
                  <a:close/>
                </a:path>
              </a:pathLst>
            </a:custGeom>
            <a:solidFill>
              <a:srgbClr val="FFE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03EE4F8-15B3-49A7-A858-8D0D1947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3590925"/>
              <a:ext cx="644525" cy="817562"/>
            </a:xfrm>
            <a:custGeom>
              <a:avLst/>
              <a:gdLst>
                <a:gd name="T0" fmla="*/ 24 w 63"/>
                <a:gd name="T1" fmla="*/ 79 h 80"/>
                <a:gd name="T2" fmla="*/ 26 w 63"/>
                <a:gd name="T3" fmla="*/ 68 h 80"/>
                <a:gd name="T4" fmla="*/ 28 w 63"/>
                <a:gd name="T5" fmla="*/ 64 h 80"/>
                <a:gd name="T6" fmla="*/ 26 w 63"/>
                <a:gd name="T7" fmla="*/ 60 h 80"/>
                <a:gd name="T8" fmla="*/ 23 w 63"/>
                <a:gd name="T9" fmla="*/ 60 h 80"/>
                <a:gd name="T10" fmla="*/ 19 w 63"/>
                <a:gd name="T11" fmla="*/ 62 h 80"/>
                <a:gd name="T12" fmla="*/ 9 w 63"/>
                <a:gd name="T13" fmla="*/ 64 h 80"/>
                <a:gd name="T14" fmla="*/ 6 w 63"/>
                <a:gd name="T15" fmla="*/ 60 h 80"/>
                <a:gd name="T16" fmla="*/ 9 w 63"/>
                <a:gd name="T17" fmla="*/ 56 h 80"/>
                <a:gd name="T18" fmla="*/ 16 w 63"/>
                <a:gd name="T19" fmla="*/ 53 h 80"/>
                <a:gd name="T20" fmla="*/ 18 w 63"/>
                <a:gd name="T21" fmla="*/ 49 h 80"/>
                <a:gd name="T22" fmla="*/ 15 w 63"/>
                <a:gd name="T23" fmla="*/ 46 h 80"/>
                <a:gd name="T24" fmla="*/ 10 w 63"/>
                <a:gd name="T25" fmla="*/ 45 h 80"/>
                <a:gd name="T26" fmla="*/ 1 w 63"/>
                <a:gd name="T27" fmla="*/ 41 h 80"/>
                <a:gd name="T28" fmla="*/ 0 w 63"/>
                <a:gd name="T29" fmla="*/ 39 h 80"/>
                <a:gd name="T30" fmla="*/ 2 w 63"/>
                <a:gd name="T31" fmla="*/ 37 h 80"/>
                <a:gd name="T32" fmla="*/ 10 w 63"/>
                <a:gd name="T33" fmla="*/ 37 h 80"/>
                <a:gd name="T34" fmla="*/ 16 w 63"/>
                <a:gd name="T35" fmla="*/ 37 h 80"/>
                <a:gd name="T36" fmla="*/ 17 w 63"/>
                <a:gd name="T37" fmla="*/ 30 h 80"/>
                <a:gd name="T38" fmla="*/ 12 w 63"/>
                <a:gd name="T39" fmla="*/ 27 h 80"/>
                <a:gd name="T40" fmla="*/ 5 w 63"/>
                <a:gd name="T41" fmla="*/ 18 h 80"/>
                <a:gd name="T42" fmla="*/ 9 w 63"/>
                <a:gd name="T43" fmla="*/ 11 h 80"/>
                <a:gd name="T44" fmla="*/ 32 w 63"/>
                <a:gd name="T45" fmla="*/ 19 h 80"/>
                <a:gd name="T46" fmla="*/ 41 w 63"/>
                <a:gd name="T47" fmla="*/ 24 h 80"/>
                <a:gd name="T48" fmla="*/ 46 w 63"/>
                <a:gd name="T49" fmla="*/ 19 h 80"/>
                <a:gd name="T50" fmla="*/ 45 w 63"/>
                <a:gd name="T51" fmla="*/ 14 h 80"/>
                <a:gd name="T52" fmla="*/ 49 w 63"/>
                <a:gd name="T53" fmla="*/ 2 h 80"/>
                <a:gd name="T54" fmla="*/ 57 w 63"/>
                <a:gd name="T55" fmla="*/ 3 h 80"/>
                <a:gd name="T56" fmla="*/ 60 w 63"/>
                <a:gd name="T57" fmla="*/ 11 h 80"/>
                <a:gd name="T58" fmla="*/ 62 w 63"/>
                <a:gd name="T59" fmla="*/ 36 h 80"/>
                <a:gd name="T60" fmla="*/ 59 w 63"/>
                <a:gd name="T61" fmla="*/ 57 h 80"/>
                <a:gd name="T62" fmla="*/ 57 w 63"/>
                <a:gd name="T63" fmla="*/ 63 h 80"/>
                <a:gd name="T64" fmla="*/ 34 w 63"/>
                <a:gd name="T65" fmla="*/ 78 h 80"/>
                <a:gd name="T66" fmla="*/ 24 w 63"/>
                <a:gd name="T6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0">
                  <a:moveTo>
                    <a:pt x="24" y="79"/>
                  </a:moveTo>
                  <a:cubicBezTo>
                    <a:pt x="23" y="75"/>
                    <a:pt x="24" y="71"/>
                    <a:pt x="26" y="68"/>
                  </a:cubicBezTo>
                  <a:cubicBezTo>
                    <a:pt x="26" y="67"/>
                    <a:pt x="28" y="65"/>
                    <a:pt x="28" y="64"/>
                  </a:cubicBezTo>
                  <a:cubicBezTo>
                    <a:pt x="28" y="63"/>
                    <a:pt x="27" y="61"/>
                    <a:pt x="26" y="60"/>
                  </a:cubicBezTo>
                  <a:cubicBezTo>
                    <a:pt x="25" y="59"/>
                    <a:pt x="24" y="59"/>
                    <a:pt x="23" y="60"/>
                  </a:cubicBezTo>
                  <a:cubicBezTo>
                    <a:pt x="21" y="60"/>
                    <a:pt x="20" y="61"/>
                    <a:pt x="19" y="62"/>
                  </a:cubicBezTo>
                  <a:cubicBezTo>
                    <a:pt x="16" y="65"/>
                    <a:pt x="13" y="65"/>
                    <a:pt x="9" y="64"/>
                  </a:cubicBezTo>
                  <a:cubicBezTo>
                    <a:pt x="8" y="63"/>
                    <a:pt x="6" y="62"/>
                    <a:pt x="6" y="60"/>
                  </a:cubicBezTo>
                  <a:cubicBezTo>
                    <a:pt x="6" y="58"/>
                    <a:pt x="8" y="57"/>
                    <a:pt x="9" y="56"/>
                  </a:cubicBezTo>
                  <a:cubicBezTo>
                    <a:pt x="11" y="55"/>
                    <a:pt x="14" y="54"/>
                    <a:pt x="16" y="53"/>
                  </a:cubicBezTo>
                  <a:cubicBezTo>
                    <a:pt x="17" y="52"/>
                    <a:pt x="18" y="50"/>
                    <a:pt x="18" y="49"/>
                  </a:cubicBezTo>
                  <a:cubicBezTo>
                    <a:pt x="18" y="48"/>
                    <a:pt x="16" y="47"/>
                    <a:pt x="15" y="46"/>
                  </a:cubicBezTo>
                  <a:cubicBezTo>
                    <a:pt x="13" y="46"/>
                    <a:pt x="11" y="46"/>
                    <a:pt x="10" y="45"/>
                  </a:cubicBezTo>
                  <a:cubicBezTo>
                    <a:pt x="7" y="44"/>
                    <a:pt x="4" y="43"/>
                    <a:pt x="1" y="41"/>
                  </a:cubicBezTo>
                  <a:cubicBezTo>
                    <a:pt x="1" y="41"/>
                    <a:pt x="0" y="40"/>
                    <a:pt x="0" y="39"/>
                  </a:cubicBezTo>
                  <a:cubicBezTo>
                    <a:pt x="0" y="38"/>
                    <a:pt x="1" y="37"/>
                    <a:pt x="2" y="37"/>
                  </a:cubicBezTo>
                  <a:cubicBezTo>
                    <a:pt x="5" y="37"/>
                    <a:pt x="8" y="37"/>
                    <a:pt x="10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8" y="36"/>
                    <a:pt x="19" y="32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9" y="24"/>
                    <a:pt x="6" y="21"/>
                    <a:pt x="5" y="18"/>
                  </a:cubicBezTo>
                  <a:cubicBezTo>
                    <a:pt x="3" y="14"/>
                    <a:pt x="5" y="11"/>
                    <a:pt x="9" y="11"/>
                  </a:cubicBezTo>
                  <a:cubicBezTo>
                    <a:pt x="17" y="12"/>
                    <a:pt x="25" y="14"/>
                    <a:pt x="32" y="19"/>
                  </a:cubicBezTo>
                  <a:cubicBezTo>
                    <a:pt x="35" y="21"/>
                    <a:pt x="38" y="23"/>
                    <a:pt x="41" y="24"/>
                  </a:cubicBezTo>
                  <a:cubicBezTo>
                    <a:pt x="44" y="26"/>
                    <a:pt x="46" y="23"/>
                    <a:pt x="46" y="19"/>
                  </a:cubicBezTo>
                  <a:cubicBezTo>
                    <a:pt x="45" y="17"/>
                    <a:pt x="45" y="16"/>
                    <a:pt x="45" y="14"/>
                  </a:cubicBezTo>
                  <a:cubicBezTo>
                    <a:pt x="44" y="9"/>
                    <a:pt x="46" y="5"/>
                    <a:pt x="49" y="2"/>
                  </a:cubicBezTo>
                  <a:cubicBezTo>
                    <a:pt x="52" y="0"/>
                    <a:pt x="55" y="0"/>
                    <a:pt x="57" y="3"/>
                  </a:cubicBezTo>
                  <a:cubicBezTo>
                    <a:pt x="58" y="5"/>
                    <a:pt x="60" y="8"/>
                    <a:pt x="60" y="11"/>
                  </a:cubicBezTo>
                  <a:cubicBezTo>
                    <a:pt x="63" y="19"/>
                    <a:pt x="63" y="28"/>
                    <a:pt x="62" y="36"/>
                  </a:cubicBezTo>
                  <a:cubicBezTo>
                    <a:pt x="62" y="43"/>
                    <a:pt x="61" y="50"/>
                    <a:pt x="59" y="57"/>
                  </a:cubicBezTo>
                  <a:cubicBezTo>
                    <a:pt x="59" y="59"/>
                    <a:pt x="58" y="61"/>
                    <a:pt x="57" y="63"/>
                  </a:cubicBezTo>
                  <a:cubicBezTo>
                    <a:pt x="50" y="69"/>
                    <a:pt x="43" y="76"/>
                    <a:pt x="34" y="78"/>
                  </a:cubicBezTo>
                  <a:cubicBezTo>
                    <a:pt x="31" y="79"/>
                    <a:pt x="28" y="80"/>
                    <a:pt x="24" y="79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44549A7-2F3B-42AD-ADB8-EF47ABBB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2457450"/>
              <a:ext cx="684213" cy="704850"/>
            </a:xfrm>
            <a:custGeom>
              <a:avLst/>
              <a:gdLst>
                <a:gd name="T0" fmla="*/ 2 w 67"/>
                <a:gd name="T1" fmla="*/ 21 h 69"/>
                <a:gd name="T2" fmla="*/ 9 w 67"/>
                <a:gd name="T3" fmla="*/ 24 h 69"/>
                <a:gd name="T4" fmla="*/ 13 w 67"/>
                <a:gd name="T5" fmla="*/ 32 h 69"/>
                <a:gd name="T6" fmla="*/ 17 w 67"/>
                <a:gd name="T7" fmla="*/ 33 h 69"/>
                <a:gd name="T8" fmla="*/ 20 w 67"/>
                <a:gd name="T9" fmla="*/ 30 h 69"/>
                <a:gd name="T10" fmla="*/ 20 w 67"/>
                <a:gd name="T11" fmla="*/ 20 h 69"/>
                <a:gd name="T12" fmla="*/ 25 w 67"/>
                <a:gd name="T13" fmla="*/ 4 h 69"/>
                <a:gd name="T14" fmla="*/ 31 w 67"/>
                <a:gd name="T15" fmla="*/ 0 h 69"/>
                <a:gd name="T16" fmla="*/ 33 w 67"/>
                <a:gd name="T17" fmla="*/ 5 h 69"/>
                <a:gd name="T18" fmla="*/ 32 w 67"/>
                <a:gd name="T19" fmla="*/ 21 h 69"/>
                <a:gd name="T20" fmla="*/ 32 w 67"/>
                <a:gd name="T21" fmla="*/ 29 h 69"/>
                <a:gd name="T22" fmla="*/ 34 w 67"/>
                <a:gd name="T23" fmla="*/ 32 h 69"/>
                <a:gd name="T24" fmla="*/ 38 w 67"/>
                <a:gd name="T25" fmla="*/ 31 h 69"/>
                <a:gd name="T26" fmla="*/ 41 w 67"/>
                <a:gd name="T27" fmla="*/ 24 h 69"/>
                <a:gd name="T28" fmla="*/ 53 w 67"/>
                <a:gd name="T29" fmla="*/ 9 h 69"/>
                <a:gd name="T30" fmla="*/ 55 w 67"/>
                <a:gd name="T31" fmla="*/ 20 h 69"/>
                <a:gd name="T32" fmla="*/ 48 w 67"/>
                <a:gd name="T33" fmla="*/ 28 h 69"/>
                <a:gd name="T34" fmla="*/ 42 w 67"/>
                <a:gd name="T35" fmla="*/ 34 h 69"/>
                <a:gd name="T36" fmla="*/ 42 w 67"/>
                <a:gd name="T37" fmla="*/ 37 h 69"/>
                <a:gd name="T38" fmla="*/ 45 w 67"/>
                <a:gd name="T39" fmla="*/ 40 h 69"/>
                <a:gd name="T40" fmla="*/ 50 w 67"/>
                <a:gd name="T41" fmla="*/ 38 h 69"/>
                <a:gd name="T42" fmla="*/ 60 w 67"/>
                <a:gd name="T43" fmla="*/ 35 h 69"/>
                <a:gd name="T44" fmla="*/ 66 w 67"/>
                <a:gd name="T45" fmla="*/ 39 h 69"/>
                <a:gd name="T46" fmla="*/ 65 w 67"/>
                <a:gd name="T47" fmla="*/ 46 h 69"/>
                <a:gd name="T48" fmla="*/ 58 w 67"/>
                <a:gd name="T49" fmla="*/ 49 h 69"/>
                <a:gd name="T50" fmla="*/ 53 w 67"/>
                <a:gd name="T51" fmla="*/ 50 h 69"/>
                <a:gd name="T52" fmla="*/ 48 w 67"/>
                <a:gd name="T53" fmla="*/ 53 h 69"/>
                <a:gd name="T54" fmla="*/ 51 w 67"/>
                <a:gd name="T55" fmla="*/ 58 h 69"/>
                <a:gd name="T56" fmla="*/ 57 w 67"/>
                <a:gd name="T57" fmla="*/ 62 h 69"/>
                <a:gd name="T58" fmla="*/ 59 w 67"/>
                <a:gd name="T59" fmla="*/ 66 h 69"/>
                <a:gd name="T60" fmla="*/ 54 w 67"/>
                <a:gd name="T61" fmla="*/ 69 h 69"/>
                <a:gd name="T62" fmla="*/ 50 w 67"/>
                <a:gd name="T63" fmla="*/ 69 h 69"/>
                <a:gd name="T64" fmla="*/ 23 w 67"/>
                <a:gd name="T65" fmla="*/ 64 h 69"/>
                <a:gd name="T66" fmla="*/ 13 w 67"/>
                <a:gd name="T67" fmla="*/ 57 h 69"/>
                <a:gd name="T68" fmla="*/ 9 w 67"/>
                <a:gd name="T69" fmla="*/ 53 h 69"/>
                <a:gd name="T70" fmla="*/ 3 w 67"/>
                <a:gd name="T71" fmla="*/ 44 h 69"/>
                <a:gd name="T72" fmla="*/ 2 w 67"/>
                <a:gd name="T7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9">
                  <a:moveTo>
                    <a:pt x="2" y="21"/>
                  </a:moveTo>
                  <a:cubicBezTo>
                    <a:pt x="6" y="20"/>
                    <a:pt x="8" y="22"/>
                    <a:pt x="9" y="24"/>
                  </a:cubicBezTo>
                  <a:cubicBezTo>
                    <a:pt x="10" y="27"/>
                    <a:pt x="11" y="30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20" y="31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0" y="14"/>
                    <a:pt x="22" y="9"/>
                    <a:pt x="25" y="4"/>
                  </a:cubicBezTo>
                  <a:cubicBezTo>
                    <a:pt x="26" y="2"/>
                    <a:pt x="27" y="0"/>
                    <a:pt x="31" y="0"/>
                  </a:cubicBezTo>
                  <a:cubicBezTo>
                    <a:pt x="32" y="1"/>
                    <a:pt x="33" y="3"/>
                    <a:pt x="33" y="5"/>
                  </a:cubicBezTo>
                  <a:cubicBezTo>
                    <a:pt x="33" y="10"/>
                    <a:pt x="33" y="16"/>
                    <a:pt x="32" y="21"/>
                  </a:cubicBezTo>
                  <a:cubicBezTo>
                    <a:pt x="32" y="24"/>
                    <a:pt x="32" y="27"/>
                    <a:pt x="32" y="29"/>
                  </a:cubicBezTo>
                  <a:cubicBezTo>
                    <a:pt x="32" y="30"/>
                    <a:pt x="33" y="32"/>
                    <a:pt x="34" y="32"/>
                  </a:cubicBezTo>
                  <a:cubicBezTo>
                    <a:pt x="35" y="32"/>
                    <a:pt x="38" y="32"/>
                    <a:pt x="38" y="31"/>
                  </a:cubicBezTo>
                  <a:cubicBezTo>
                    <a:pt x="39" y="29"/>
                    <a:pt x="40" y="26"/>
                    <a:pt x="41" y="24"/>
                  </a:cubicBezTo>
                  <a:cubicBezTo>
                    <a:pt x="43" y="17"/>
                    <a:pt x="46" y="12"/>
                    <a:pt x="53" y="9"/>
                  </a:cubicBezTo>
                  <a:cubicBezTo>
                    <a:pt x="56" y="12"/>
                    <a:pt x="56" y="16"/>
                    <a:pt x="55" y="20"/>
                  </a:cubicBezTo>
                  <a:cubicBezTo>
                    <a:pt x="53" y="23"/>
                    <a:pt x="51" y="26"/>
                    <a:pt x="48" y="28"/>
                  </a:cubicBezTo>
                  <a:cubicBezTo>
                    <a:pt x="46" y="30"/>
                    <a:pt x="44" y="32"/>
                    <a:pt x="42" y="34"/>
                  </a:cubicBezTo>
                  <a:cubicBezTo>
                    <a:pt x="41" y="35"/>
                    <a:pt x="41" y="37"/>
                    <a:pt x="42" y="37"/>
                  </a:cubicBezTo>
                  <a:cubicBezTo>
                    <a:pt x="42" y="38"/>
                    <a:pt x="44" y="40"/>
                    <a:pt x="45" y="40"/>
                  </a:cubicBezTo>
                  <a:cubicBezTo>
                    <a:pt x="47" y="40"/>
                    <a:pt x="49" y="38"/>
                    <a:pt x="50" y="38"/>
                  </a:cubicBezTo>
                  <a:cubicBezTo>
                    <a:pt x="54" y="37"/>
                    <a:pt x="57" y="36"/>
                    <a:pt x="60" y="35"/>
                  </a:cubicBezTo>
                  <a:cubicBezTo>
                    <a:pt x="63" y="35"/>
                    <a:pt x="65" y="36"/>
                    <a:pt x="66" y="39"/>
                  </a:cubicBezTo>
                  <a:cubicBezTo>
                    <a:pt x="67" y="41"/>
                    <a:pt x="67" y="44"/>
                    <a:pt x="65" y="46"/>
                  </a:cubicBezTo>
                  <a:cubicBezTo>
                    <a:pt x="63" y="47"/>
                    <a:pt x="60" y="48"/>
                    <a:pt x="58" y="49"/>
                  </a:cubicBezTo>
                  <a:cubicBezTo>
                    <a:pt x="56" y="50"/>
                    <a:pt x="54" y="50"/>
                    <a:pt x="53" y="50"/>
                  </a:cubicBezTo>
                  <a:cubicBezTo>
                    <a:pt x="51" y="50"/>
                    <a:pt x="49" y="51"/>
                    <a:pt x="48" y="53"/>
                  </a:cubicBezTo>
                  <a:cubicBezTo>
                    <a:pt x="48" y="55"/>
                    <a:pt x="49" y="57"/>
                    <a:pt x="51" y="58"/>
                  </a:cubicBezTo>
                  <a:cubicBezTo>
                    <a:pt x="53" y="59"/>
                    <a:pt x="55" y="60"/>
                    <a:pt x="57" y="62"/>
                  </a:cubicBezTo>
                  <a:cubicBezTo>
                    <a:pt x="58" y="63"/>
                    <a:pt x="59" y="64"/>
                    <a:pt x="59" y="66"/>
                  </a:cubicBezTo>
                  <a:cubicBezTo>
                    <a:pt x="58" y="68"/>
                    <a:pt x="56" y="68"/>
                    <a:pt x="54" y="69"/>
                  </a:cubicBezTo>
                  <a:cubicBezTo>
                    <a:pt x="53" y="69"/>
                    <a:pt x="51" y="69"/>
                    <a:pt x="50" y="69"/>
                  </a:cubicBezTo>
                  <a:cubicBezTo>
                    <a:pt x="41" y="67"/>
                    <a:pt x="32" y="66"/>
                    <a:pt x="23" y="64"/>
                  </a:cubicBezTo>
                  <a:cubicBezTo>
                    <a:pt x="19" y="63"/>
                    <a:pt x="15" y="61"/>
                    <a:pt x="13" y="57"/>
                  </a:cubicBezTo>
                  <a:cubicBezTo>
                    <a:pt x="13" y="55"/>
                    <a:pt x="11" y="54"/>
                    <a:pt x="9" y="53"/>
                  </a:cubicBezTo>
                  <a:cubicBezTo>
                    <a:pt x="6" y="50"/>
                    <a:pt x="4" y="47"/>
                    <a:pt x="3" y="44"/>
                  </a:cubicBezTo>
                  <a:cubicBezTo>
                    <a:pt x="1" y="36"/>
                    <a:pt x="0" y="28"/>
                    <a:pt x="2" y="21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BAD1AEB-19B7-4239-971B-57E28E85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2906713"/>
              <a:ext cx="592138" cy="612775"/>
            </a:xfrm>
            <a:custGeom>
              <a:avLst/>
              <a:gdLst>
                <a:gd name="T0" fmla="*/ 31 w 58"/>
                <a:gd name="T1" fmla="*/ 3 h 60"/>
                <a:gd name="T2" fmla="*/ 58 w 58"/>
                <a:gd name="T3" fmla="*/ 59 h 60"/>
                <a:gd name="T4" fmla="*/ 55 w 58"/>
                <a:gd name="T5" fmla="*/ 60 h 60"/>
                <a:gd name="T6" fmla="*/ 11 w 58"/>
                <a:gd name="T7" fmla="*/ 40 h 60"/>
                <a:gd name="T8" fmla="*/ 8 w 58"/>
                <a:gd name="T9" fmla="*/ 37 h 60"/>
                <a:gd name="T10" fmla="*/ 5 w 58"/>
                <a:gd name="T11" fmla="*/ 9 h 60"/>
                <a:gd name="T12" fmla="*/ 21 w 58"/>
                <a:gd name="T13" fmla="*/ 0 h 60"/>
                <a:gd name="T14" fmla="*/ 31 w 58"/>
                <a:gd name="T1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60">
                  <a:moveTo>
                    <a:pt x="31" y="3"/>
                  </a:moveTo>
                  <a:cubicBezTo>
                    <a:pt x="38" y="22"/>
                    <a:pt x="47" y="41"/>
                    <a:pt x="58" y="59"/>
                  </a:cubicBezTo>
                  <a:cubicBezTo>
                    <a:pt x="56" y="59"/>
                    <a:pt x="55" y="60"/>
                    <a:pt x="55" y="60"/>
                  </a:cubicBezTo>
                  <a:cubicBezTo>
                    <a:pt x="38" y="58"/>
                    <a:pt x="23" y="52"/>
                    <a:pt x="11" y="40"/>
                  </a:cubicBezTo>
                  <a:cubicBezTo>
                    <a:pt x="10" y="39"/>
                    <a:pt x="9" y="38"/>
                    <a:pt x="8" y="37"/>
                  </a:cubicBezTo>
                  <a:cubicBezTo>
                    <a:pt x="0" y="28"/>
                    <a:pt x="0" y="18"/>
                    <a:pt x="5" y="9"/>
                  </a:cubicBezTo>
                  <a:cubicBezTo>
                    <a:pt x="8" y="3"/>
                    <a:pt x="14" y="0"/>
                    <a:pt x="21" y="0"/>
                  </a:cubicBezTo>
                  <a:cubicBezTo>
                    <a:pt x="24" y="0"/>
                    <a:pt x="28" y="1"/>
                    <a:pt x="31" y="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8ECDDF0-6DAE-4689-B812-17001EB9C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0" y="2019300"/>
              <a:ext cx="327025" cy="774700"/>
            </a:xfrm>
            <a:custGeom>
              <a:avLst/>
              <a:gdLst>
                <a:gd name="T0" fmla="*/ 2 w 32"/>
                <a:gd name="T1" fmla="*/ 76 h 76"/>
                <a:gd name="T2" fmla="*/ 2 w 32"/>
                <a:gd name="T3" fmla="*/ 60 h 76"/>
                <a:gd name="T4" fmla="*/ 1 w 32"/>
                <a:gd name="T5" fmla="*/ 37 h 76"/>
                <a:gd name="T6" fmla="*/ 1 w 32"/>
                <a:gd name="T7" fmla="*/ 19 h 76"/>
                <a:gd name="T8" fmla="*/ 15 w 32"/>
                <a:gd name="T9" fmla="*/ 1 h 76"/>
                <a:gd name="T10" fmla="*/ 24 w 32"/>
                <a:gd name="T11" fmla="*/ 3 h 76"/>
                <a:gd name="T12" fmla="*/ 30 w 32"/>
                <a:gd name="T13" fmla="*/ 12 h 76"/>
                <a:gd name="T14" fmla="*/ 31 w 32"/>
                <a:gd name="T15" fmla="*/ 31 h 76"/>
                <a:gd name="T16" fmla="*/ 2 w 32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76">
                  <a:moveTo>
                    <a:pt x="2" y="76"/>
                  </a:moveTo>
                  <a:cubicBezTo>
                    <a:pt x="2" y="70"/>
                    <a:pt x="1" y="65"/>
                    <a:pt x="2" y="60"/>
                  </a:cubicBezTo>
                  <a:cubicBezTo>
                    <a:pt x="3" y="53"/>
                    <a:pt x="2" y="45"/>
                    <a:pt x="1" y="37"/>
                  </a:cubicBezTo>
                  <a:cubicBezTo>
                    <a:pt x="0" y="31"/>
                    <a:pt x="0" y="25"/>
                    <a:pt x="1" y="19"/>
                  </a:cubicBezTo>
                  <a:cubicBezTo>
                    <a:pt x="2" y="10"/>
                    <a:pt x="7" y="5"/>
                    <a:pt x="15" y="1"/>
                  </a:cubicBezTo>
                  <a:cubicBezTo>
                    <a:pt x="18" y="0"/>
                    <a:pt x="21" y="1"/>
                    <a:pt x="24" y="3"/>
                  </a:cubicBezTo>
                  <a:cubicBezTo>
                    <a:pt x="26" y="5"/>
                    <a:pt x="28" y="8"/>
                    <a:pt x="30" y="12"/>
                  </a:cubicBezTo>
                  <a:cubicBezTo>
                    <a:pt x="32" y="18"/>
                    <a:pt x="32" y="25"/>
                    <a:pt x="31" y="31"/>
                  </a:cubicBezTo>
                  <a:cubicBezTo>
                    <a:pt x="29" y="43"/>
                    <a:pt x="18" y="64"/>
                    <a:pt x="2" y="76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4141BA8-7F5F-4147-872B-2BD7B854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6418263"/>
              <a:ext cx="469900" cy="276225"/>
            </a:xfrm>
            <a:custGeom>
              <a:avLst/>
              <a:gdLst>
                <a:gd name="T0" fmla="*/ 10 w 46"/>
                <a:gd name="T1" fmla="*/ 27 h 27"/>
                <a:gd name="T2" fmla="*/ 2 w 46"/>
                <a:gd name="T3" fmla="*/ 18 h 27"/>
                <a:gd name="T4" fmla="*/ 4 w 46"/>
                <a:gd name="T5" fmla="*/ 16 h 27"/>
                <a:gd name="T6" fmla="*/ 35 w 46"/>
                <a:gd name="T7" fmla="*/ 1 h 27"/>
                <a:gd name="T8" fmla="*/ 40 w 46"/>
                <a:gd name="T9" fmla="*/ 1 h 27"/>
                <a:gd name="T10" fmla="*/ 44 w 46"/>
                <a:gd name="T11" fmla="*/ 9 h 27"/>
                <a:gd name="T12" fmla="*/ 39 w 46"/>
                <a:gd name="T13" fmla="*/ 16 h 27"/>
                <a:gd name="T14" fmla="*/ 10 w 4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7">
                  <a:moveTo>
                    <a:pt x="10" y="27"/>
                  </a:moveTo>
                  <a:cubicBezTo>
                    <a:pt x="3" y="27"/>
                    <a:pt x="0" y="23"/>
                    <a:pt x="2" y="18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12" y="7"/>
                    <a:pt x="22" y="0"/>
                    <a:pt x="35" y="1"/>
                  </a:cubicBezTo>
                  <a:cubicBezTo>
                    <a:pt x="37" y="1"/>
                    <a:pt x="39" y="1"/>
                    <a:pt x="40" y="1"/>
                  </a:cubicBezTo>
                  <a:cubicBezTo>
                    <a:pt x="44" y="2"/>
                    <a:pt x="46" y="6"/>
                    <a:pt x="44" y="9"/>
                  </a:cubicBezTo>
                  <a:cubicBezTo>
                    <a:pt x="43" y="12"/>
                    <a:pt x="41" y="14"/>
                    <a:pt x="39" y="16"/>
                  </a:cubicBezTo>
                  <a:cubicBezTo>
                    <a:pt x="30" y="22"/>
                    <a:pt x="19" y="26"/>
                    <a:pt x="10" y="27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7B12EEE-D591-42E0-A74A-1095728C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6581775"/>
              <a:ext cx="500063" cy="204787"/>
            </a:xfrm>
            <a:custGeom>
              <a:avLst/>
              <a:gdLst>
                <a:gd name="T0" fmla="*/ 0 w 49"/>
                <a:gd name="T1" fmla="*/ 2 h 20"/>
                <a:gd name="T2" fmla="*/ 4 w 49"/>
                <a:gd name="T3" fmla="*/ 0 h 20"/>
                <a:gd name="T4" fmla="*/ 20 w 49"/>
                <a:gd name="T5" fmla="*/ 1 h 20"/>
                <a:gd name="T6" fmla="*/ 45 w 49"/>
                <a:gd name="T7" fmla="*/ 8 h 20"/>
                <a:gd name="T8" fmla="*/ 49 w 49"/>
                <a:gd name="T9" fmla="*/ 13 h 20"/>
                <a:gd name="T10" fmla="*/ 44 w 49"/>
                <a:gd name="T11" fmla="*/ 18 h 20"/>
                <a:gd name="T12" fmla="*/ 5 w 49"/>
                <a:gd name="T13" fmla="*/ 10 h 20"/>
                <a:gd name="T14" fmla="*/ 0 w 4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0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10" y="0"/>
                    <a:pt x="15" y="0"/>
                    <a:pt x="20" y="1"/>
                  </a:cubicBezTo>
                  <a:cubicBezTo>
                    <a:pt x="29" y="2"/>
                    <a:pt x="37" y="5"/>
                    <a:pt x="45" y="8"/>
                  </a:cubicBezTo>
                  <a:cubicBezTo>
                    <a:pt x="48" y="9"/>
                    <a:pt x="49" y="11"/>
                    <a:pt x="49" y="13"/>
                  </a:cubicBezTo>
                  <a:cubicBezTo>
                    <a:pt x="48" y="16"/>
                    <a:pt x="47" y="17"/>
                    <a:pt x="44" y="18"/>
                  </a:cubicBezTo>
                  <a:cubicBezTo>
                    <a:pt x="30" y="20"/>
                    <a:pt x="17" y="19"/>
                    <a:pt x="5" y="10"/>
                  </a:cubicBezTo>
                  <a:cubicBezTo>
                    <a:pt x="2" y="8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9F6448E-8233-4967-9A04-726A3270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5" y="3079750"/>
              <a:ext cx="603250" cy="541337"/>
            </a:xfrm>
            <a:custGeom>
              <a:avLst/>
              <a:gdLst>
                <a:gd name="T0" fmla="*/ 37 w 59"/>
                <a:gd name="T1" fmla="*/ 4 h 53"/>
                <a:gd name="T2" fmla="*/ 5 w 59"/>
                <a:gd name="T3" fmla="*/ 22 h 53"/>
                <a:gd name="T4" fmla="*/ 23 w 59"/>
                <a:gd name="T5" fmla="*/ 52 h 53"/>
                <a:gd name="T6" fmla="*/ 49 w 59"/>
                <a:gd name="T7" fmla="*/ 37 h 53"/>
                <a:gd name="T8" fmla="*/ 50 w 59"/>
                <a:gd name="T9" fmla="*/ 36 h 53"/>
                <a:gd name="T10" fmla="*/ 37 w 59"/>
                <a:gd name="T1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3">
                  <a:moveTo>
                    <a:pt x="37" y="4"/>
                  </a:moveTo>
                  <a:cubicBezTo>
                    <a:pt x="23" y="0"/>
                    <a:pt x="10" y="9"/>
                    <a:pt x="5" y="22"/>
                  </a:cubicBezTo>
                  <a:cubicBezTo>
                    <a:pt x="0" y="35"/>
                    <a:pt x="10" y="49"/>
                    <a:pt x="23" y="52"/>
                  </a:cubicBezTo>
                  <a:cubicBezTo>
                    <a:pt x="35" y="53"/>
                    <a:pt x="45" y="48"/>
                    <a:pt x="49" y="37"/>
                  </a:cubicBezTo>
                  <a:cubicBezTo>
                    <a:pt x="50" y="37"/>
                    <a:pt x="50" y="37"/>
                    <a:pt x="50" y="36"/>
                  </a:cubicBezTo>
                  <a:cubicBezTo>
                    <a:pt x="59" y="24"/>
                    <a:pt x="51" y="8"/>
                    <a:pt x="37" y="4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7AC36DB-82F4-4D2D-BDC2-FE70D482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662238"/>
              <a:ext cx="552450" cy="458787"/>
            </a:xfrm>
            <a:custGeom>
              <a:avLst/>
              <a:gdLst>
                <a:gd name="T0" fmla="*/ 41 w 54"/>
                <a:gd name="T1" fmla="*/ 4 h 45"/>
                <a:gd name="T2" fmla="*/ 26 w 54"/>
                <a:gd name="T3" fmla="*/ 1 h 45"/>
                <a:gd name="T4" fmla="*/ 17 w 54"/>
                <a:gd name="T5" fmla="*/ 1 h 45"/>
                <a:gd name="T6" fmla="*/ 1 w 54"/>
                <a:gd name="T7" fmla="*/ 20 h 45"/>
                <a:gd name="T8" fmla="*/ 12 w 54"/>
                <a:gd name="T9" fmla="*/ 39 h 45"/>
                <a:gd name="T10" fmla="*/ 33 w 54"/>
                <a:gd name="T11" fmla="*/ 44 h 45"/>
                <a:gd name="T12" fmla="*/ 51 w 54"/>
                <a:gd name="T13" fmla="*/ 27 h 45"/>
                <a:gd name="T14" fmla="*/ 41 w 5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5">
                  <a:moveTo>
                    <a:pt x="41" y="4"/>
                  </a:moveTo>
                  <a:cubicBezTo>
                    <a:pt x="37" y="1"/>
                    <a:pt x="31" y="0"/>
                    <a:pt x="26" y="1"/>
                  </a:cubicBezTo>
                  <a:cubicBezTo>
                    <a:pt x="23" y="1"/>
                    <a:pt x="20" y="1"/>
                    <a:pt x="17" y="1"/>
                  </a:cubicBezTo>
                  <a:cubicBezTo>
                    <a:pt x="8" y="3"/>
                    <a:pt x="2" y="11"/>
                    <a:pt x="1" y="20"/>
                  </a:cubicBezTo>
                  <a:cubicBezTo>
                    <a:pt x="0" y="28"/>
                    <a:pt x="6" y="35"/>
                    <a:pt x="12" y="39"/>
                  </a:cubicBezTo>
                  <a:cubicBezTo>
                    <a:pt x="18" y="44"/>
                    <a:pt x="25" y="45"/>
                    <a:pt x="33" y="44"/>
                  </a:cubicBezTo>
                  <a:cubicBezTo>
                    <a:pt x="42" y="43"/>
                    <a:pt x="48" y="35"/>
                    <a:pt x="51" y="27"/>
                  </a:cubicBezTo>
                  <a:cubicBezTo>
                    <a:pt x="54" y="18"/>
                    <a:pt x="49" y="9"/>
                    <a:pt x="41" y="4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EB79D0C-1BA1-427B-8016-B24D44583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7400" y="568326"/>
              <a:ext cx="5589588" cy="6299199"/>
            </a:xfrm>
            <a:custGeom>
              <a:avLst/>
              <a:gdLst>
                <a:gd name="T0" fmla="*/ 382 w 547"/>
                <a:gd name="T1" fmla="*/ 578 h 617"/>
                <a:gd name="T2" fmla="*/ 395 w 547"/>
                <a:gd name="T3" fmla="*/ 608 h 617"/>
                <a:gd name="T4" fmla="*/ 326 w 547"/>
                <a:gd name="T5" fmla="*/ 499 h 617"/>
                <a:gd name="T6" fmla="*/ 279 w 547"/>
                <a:gd name="T7" fmla="*/ 540 h 617"/>
                <a:gd name="T8" fmla="*/ 200 w 547"/>
                <a:gd name="T9" fmla="*/ 597 h 617"/>
                <a:gd name="T10" fmla="*/ 248 w 547"/>
                <a:gd name="T11" fmla="*/ 535 h 617"/>
                <a:gd name="T12" fmla="*/ 243 w 547"/>
                <a:gd name="T13" fmla="*/ 373 h 617"/>
                <a:gd name="T14" fmla="*/ 77 w 547"/>
                <a:gd name="T15" fmla="*/ 362 h 617"/>
                <a:gd name="T16" fmla="*/ 10 w 547"/>
                <a:gd name="T17" fmla="*/ 351 h 617"/>
                <a:gd name="T18" fmla="*/ 17 w 547"/>
                <a:gd name="T19" fmla="*/ 299 h 617"/>
                <a:gd name="T20" fmla="*/ 81 w 547"/>
                <a:gd name="T21" fmla="*/ 334 h 617"/>
                <a:gd name="T22" fmla="*/ 237 w 547"/>
                <a:gd name="T23" fmla="*/ 350 h 617"/>
                <a:gd name="T24" fmla="*/ 78 w 547"/>
                <a:gd name="T25" fmla="*/ 231 h 617"/>
                <a:gd name="T26" fmla="*/ 140 w 547"/>
                <a:gd name="T27" fmla="*/ 49 h 617"/>
                <a:gd name="T28" fmla="*/ 402 w 547"/>
                <a:gd name="T29" fmla="*/ 96 h 617"/>
                <a:gd name="T30" fmla="*/ 453 w 547"/>
                <a:gd name="T31" fmla="*/ 184 h 617"/>
                <a:gd name="T32" fmla="*/ 416 w 547"/>
                <a:gd name="T33" fmla="*/ 316 h 617"/>
                <a:gd name="T34" fmla="*/ 479 w 547"/>
                <a:gd name="T35" fmla="*/ 199 h 617"/>
                <a:gd name="T36" fmla="*/ 530 w 547"/>
                <a:gd name="T37" fmla="*/ 204 h 617"/>
                <a:gd name="T38" fmla="*/ 479 w 547"/>
                <a:gd name="T39" fmla="*/ 255 h 617"/>
                <a:gd name="T40" fmla="*/ 358 w 547"/>
                <a:gd name="T41" fmla="*/ 365 h 617"/>
                <a:gd name="T42" fmla="*/ 157 w 547"/>
                <a:gd name="T43" fmla="*/ 158 h 617"/>
                <a:gd name="T44" fmla="*/ 327 w 547"/>
                <a:gd name="T45" fmla="*/ 327 h 617"/>
                <a:gd name="T46" fmla="*/ 356 w 547"/>
                <a:gd name="T47" fmla="*/ 124 h 617"/>
                <a:gd name="T48" fmla="*/ 282 w 547"/>
                <a:gd name="T49" fmla="*/ 160 h 617"/>
                <a:gd name="T50" fmla="*/ 203 w 547"/>
                <a:gd name="T51" fmla="*/ 175 h 617"/>
                <a:gd name="T52" fmla="*/ 267 w 547"/>
                <a:gd name="T53" fmla="*/ 9 h 617"/>
                <a:gd name="T54" fmla="*/ 113 w 547"/>
                <a:gd name="T55" fmla="*/ 218 h 617"/>
                <a:gd name="T56" fmla="*/ 197 w 547"/>
                <a:gd name="T57" fmla="*/ 165 h 617"/>
                <a:gd name="T58" fmla="*/ 231 w 547"/>
                <a:gd name="T59" fmla="*/ 132 h 617"/>
                <a:gd name="T60" fmla="*/ 282 w 547"/>
                <a:gd name="T61" fmla="*/ 126 h 617"/>
                <a:gd name="T62" fmla="*/ 346 w 547"/>
                <a:gd name="T63" fmla="*/ 106 h 617"/>
                <a:gd name="T64" fmla="*/ 288 w 547"/>
                <a:gd name="T65" fmla="*/ 522 h 617"/>
                <a:gd name="T66" fmla="*/ 341 w 547"/>
                <a:gd name="T67" fmla="*/ 518 h 617"/>
                <a:gd name="T68" fmla="*/ 361 w 547"/>
                <a:gd name="T69" fmla="*/ 457 h 617"/>
                <a:gd name="T70" fmla="*/ 288 w 547"/>
                <a:gd name="T71" fmla="*/ 531 h 617"/>
                <a:gd name="T72" fmla="*/ 249 w 547"/>
                <a:gd name="T73" fmla="*/ 433 h 617"/>
                <a:gd name="T74" fmla="*/ 365 w 547"/>
                <a:gd name="T75" fmla="*/ 446 h 617"/>
                <a:gd name="T76" fmla="*/ 253 w 547"/>
                <a:gd name="T77" fmla="*/ 381 h 617"/>
                <a:gd name="T78" fmla="*/ 355 w 547"/>
                <a:gd name="T79" fmla="*/ 397 h 617"/>
                <a:gd name="T80" fmla="*/ 250 w 547"/>
                <a:gd name="T81" fmla="*/ 420 h 617"/>
                <a:gd name="T82" fmla="*/ 68 w 547"/>
                <a:gd name="T83" fmla="*/ 299 h 617"/>
                <a:gd name="T84" fmla="*/ 16 w 547"/>
                <a:gd name="T85" fmla="*/ 314 h 617"/>
                <a:gd name="T86" fmla="*/ 12 w 547"/>
                <a:gd name="T87" fmla="*/ 337 h 617"/>
                <a:gd name="T88" fmla="*/ 20 w 547"/>
                <a:gd name="T89" fmla="*/ 360 h 617"/>
                <a:gd name="T90" fmla="*/ 469 w 547"/>
                <a:gd name="T91" fmla="*/ 206 h 617"/>
                <a:gd name="T92" fmla="*/ 526 w 547"/>
                <a:gd name="T93" fmla="*/ 251 h 617"/>
                <a:gd name="T94" fmla="*/ 533 w 547"/>
                <a:gd name="T95" fmla="*/ 224 h 617"/>
                <a:gd name="T96" fmla="*/ 522 w 547"/>
                <a:gd name="T97" fmla="*/ 205 h 617"/>
                <a:gd name="T98" fmla="*/ 500 w 547"/>
                <a:gd name="T99" fmla="*/ 190 h 617"/>
                <a:gd name="T100" fmla="*/ 476 w 547"/>
                <a:gd name="T101" fmla="*/ 209 h 617"/>
                <a:gd name="T102" fmla="*/ 133 w 547"/>
                <a:gd name="T103" fmla="*/ 289 h 617"/>
                <a:gd name="T104" fmla="*/ 432 w 547"/>
                <a:gd name="T105" fmla="*/ 143 h 617"/>
                <a:gd name="T106" fmla="*/ 431 w 547"/>
                <a:gd name="T107" fmla="*/ 582 h 617"/>
                <a:gd name="T108" fmla="*/ 212 w 547"/>
                <a:gd name="T109" fmla="*/ 59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7" h="617">
                  <a:moveTo>
                    <a:pt x="370" y="455"/>
                  </a:moveTo>
                  <a:cubicBezTo>
                    <a:pt x="372" y="463"/>
                    <a:pt x="373" y="471"/>
                    <a:pt x="376" y="479"/>
                  </a:cubicBezTo>
                  <a:cubicBezTo>
                    <a:pt x="378" y="489"/>
                    <a:pt x="380" y="500"/>
                    <a:pt x="381" y="511"/>
                  </a:cubicBezTo>
                  <a:cubicBezTo>
                    <a:pt x="381" y="513"/>
                    <a:pt x="382" y="515"/>
                    <a:pt x="382" y="517"/>
                  </a:cubicBezTo>
                  <a:cubicBezTo>
                    <a:pt x="382" y="523"/>
                    <a:pt x="380" y="528"/>
                    <a:pt x="374" y="531"/>
                  </a:cubicBezTo>
                  <a:cubicBezTo>
                    <a:pt x="373" y="531"/>
                    <a:pt x="373" y="532"/>
                    <a:pt x="371" y="533"/>
                  </a:cubicBezTo>
                  <a:cubicBezTo>
                    <a:pt x="375" y="548"/>
                    <a:pt x="379" y="563"/>
                    <a:pt x="382" y="578"/>
                  </a:cubicBezTo>
                  <a:cubicBezTo>
                    <a:pt x="383" y="580"/>
                    <a:pt x="383" y="581"/>
                    <a:pt x="384" y="583"/>
                  </a:cubicBezTo>
                  <a:cubicBezTo>
                    <a:pt x="388" y="580"/>
                    <a:pt x="391" y="578"/>
                    <a:pt x="394" y="575"/>
                  </a:cubicBezTo>
                  <a:cubicBezTo>
                    <a:pt x="401" y="570"/>
                    <a:pt x="409" y="566"/>
                    <a:pt x="418" y="566"/>
                  </a:cubicBezTo>
                  <a:cubicBezTo>
                    <a:pt x="422" y="565"/>
                    <a:pt x="427" y="566"/>
                    <a:pt x="430" y="567"/>
                  </a:cubicBezTo>
                  <a:cubicBezTo>
                    <a:pt x="439" y="569"/>
                    <a:pt x="442" y="578"/>
                    <a:pt x="438" y="586"/>
                  </a:cubicBezTo>
                  <a:cubicBezTo>
                    <a:pt x="436" y="590"/>
                    <a:pt x="433" y="594"/>
                    <a:pt x="429" y="596"/>
                  </a:cubicBezTo>
                  <a:cubicBezTo>
                    <a:pt x="419" y="603"/>
                    <a:pt x="408" y="607"/>
                    <a:pt x="395" y="608"/>
                  </a:cubicBezTo>
                  <a:cubicBezTo>
                    <a:pt x="389" y="608"/>
                    <a:pt x="384" y="607"/>
                    <a:pt x="381" y="600"/>
                  </a:cubicBezTo>
                  <a:cubicBezTo>
                    <a:pt x="380" y="596"/>
                    <a:pt x="378" y="592"/>
                    <a:pt x="377" y="588"/>
                  </a:cubicBezTo>
                  <a:cubicBezTo>
                    <a:pt x="373" y="573"/>
                    <a:pt x="369" y="558"/>
                    <a:pt x="365" y="542"/>
                  </a:cubicBezTo>
                  <a:cubicBezTo>
                    <a:pt x="365" y="540"/>
                    <a:pt x="364" y="537"/>
                    <a:pt x="363" y="534"/>
                  </a:cubicBezTo>
                  <a:cubicBezTo>
                    <a:pt x="359" y="535"/>
                    <a:pt x="355" y="536"/>
                    <a:pt x="352" y="536"/>
                  </a:cubicBezTo>
                  <a:cubicBezTo>
                    <a:pt x="343" y="538"/>
                    <a:pt x="339" y="536"/>
                    <a:pt x="336" y="528"/>
                  </a:cubicBezTo>
                  <a:cubicBezTo>
                    <a:pt x="332" y="518"/>
                    <a:pt x="329" y="508"/>
                    <a:pt x="326" y="499"/>
                  </a:cubicBezTo>
                  <a:cubicBezTo>
                    <a:pt x="326" y="497"/>
                    <a:pt x="325" y="495"/>
                    <a:pt x="324" y="493"/>
                  </a:cubicBezTo>
                  <a:cubicBezTo>
                    <a:pt x="316" y="494"/>
                    <a:pt x="307" y="495"/>
                    <a:pt x="299" y="496"/>
                  </a:cubicBezTo>
                  <a:cubicBezTo>
                    <a:pt x="298" y="498"/>
                    <a:pt x="298" y="500"/>
                    <a:pt x="297" y="502"/>
                  </a:cubicBezTo>
                  <a:cubicBezTo>
                    <a:pt x="297" y="509"/>
                    <a:pt x="297" y="516"/>
                    <a:pt x="296" y="523"/>
                  </a:cubicBezTo>
                  <a:cubicBezTo>
                    <a:pt x="296" y="525"/>
                    <a:pt x="296" y="528"/>
                    <a:pt x="296" y="530"/>
                  </a:cubicBezTo>
                  <a:cubicBezTo>
                    <a:pt x="295" y="537"/>
                    <a:pt x="293" y="539"/>
                    <a:pt x="287" y="540"/>
                  </a:cubicBezTo>
                  <a:cubicBezTo>
                    <a:pt x="284" y="540"/>
                    <a:pt x="281" y="540"/>
                    <a:pt x="279" y="540"/>
                  </a:cubicBezTo>
                  <a:cubicBezTo>
                    <a:pt x="275" y="539"/>
                    <a:pt x="272" y="539"/>
                    <a:pt x="268" y="539"/>
                  </a:cubicBezTo>
                  <a:cubicBezTo>
                    <a:pt x="268" y="541"/>
                    <a:pt x="267" y="543"/>
                    <a:pt x="267" y="545"/>
                  </a:cubicBezTo>
                  <a:cubicBezTo>
                    <a:pt x="267" y="560"/>
                    <a:pt x="266" y="574"/>
                    <a:pt x="266" y="589"/>
                  </a:cubicBezTo>
                  <a:cubicBezTo>
                    <a:pt x="267" y="595"/>
                    <a:pt x="265" y="600"/>
                    <a:pt x="263" y="606"/>
                  </a:cubicBezTo>
                  <a:cubicBezTo>
                    <a:pt x="262" y="611"/>
                    <a:pt x="259" y="614"/>
                    <a:pt x="254" y="614"/>
                  </a:cubicBezTo>
                  <a:cubicBezTo>
                    <a:pt x="238" y="617"/>
                    <a:pt x="222" y="616"/>
                    <a:pt x="208" y="607"/>
                  </a:cubicBezTo>
                  <a:cubicBezTo>
                    <a:pt x="204" y="604"/>
                    <a:pt x="201" y="601"/>
                    <a:pt x="200" y="597"/>
                  </a:cubicBezTo>
                  <a:cubicBezTo>
                    <a:pt x="196" y="590"/>
                    <a:pt x="199" y="584"/>
                    <a:pt x="206" y="582"/>
                  </a:cubicBezTo>
                  <a:cubicBezTo>
                    <a:pt x="208" y="581"/>
                    <a:pt x="210" y="581"/>
                    <a:pt x="212" y="581"/>
                  </a:cubicBezTo>
                  <a:cubicBezTo>
                    <a:pt x="224" y="580"/>
                    <a:pt x="235" y="583"/>
                    <a:pt x="247" y="586"/>
                  </a:cubicBezTo>
                  <a:cubicBezTo>
                    <a:pt x="250" y="587"/>
                    <a:pt x="253" y="588"/>
                    <a:pt x="257" y="589"/>
                  </a:cubicBezTo>
                  <a:cubicBezTo>
                    <a:pt x="259" y="580"/>
                    <a:pt x="258" y="572"/>
                    <a:pt x="258" y="563"/>
                  </a:cubicBezTo>
                  <a:cubicBezTo>
                    <a:pt x="258" y="555"/>
                    <a:pt x="259" y="546"/>
                    <a:pt x="259" y="537"/>
                  </a:cubicBezTo>
                  <a:cubicBezTo>
                    <a:pt x="255" y="537"/>
                    <a:pt x="252" y="536"/>
                    <a:pt x="248" y="535"/>
                  </a:cubicBezTo>
                  <a:cubicBezTo>
                    <a:pt x="241" y="533"/>
                    <a:pt x="239" y="530"/>
                    <a:pt x="239" y="523"/>
                  </a:cubicBezTo>
                  <a:cubicBezTo>
                    <a:pt x="239" y="516"/>
                    <a:pt x="239" y="508"/>
                    <a:pt x="240" y="501"/>
                  </a:cubicBezTo>
                  <a:cubicBezTo>
                    <a:pt x="240" y="493"/>
                    <a:pt x="241" y="485"/>
                    <a:pt x="241" y="476"/>
                  </a:cubicBezTo>
                  <a:cubicBezTo>
                    <a:pt x="241" y="475"/>
                    <a:pt x="241" y="473"/>
                    <a:pt x="241" y="472"/>
                  </a:cubicBezTo>
                  <a:cubicBezTo>
                    <a:pt x="237" y="467"/>
                    <a:pt x="239" y="462"/>
                    <a:pt x="239" y="457"/>
                  </a:cubicBezTo>
                  <a:cubicBezTo>
                    <a:pt x="240" y="435"/>
                    <a:pt x="241" y="414"/>
                    <a:pt x="243" y="393"/>
                  </a:cubicBezTo>
                  <a:cubicBezTo>
                    <a:pt x="243" y="386"/>
                    <a:pt x="244" y="380"/>
                    <a:pt x="243" y="373"/>
                  </a:cubicBezTo>
                  <a:cubicBezTo>
                    <a:pt x="242" y="370"/>
                    <a:pt x="244" y="367"/>
                    <a:pt x="244" y="364"/>
                  </a:cubicBezTo>
                  <a:cubicBezTo>
                    <a:pt x="244" y="362"/>
                    <a:pt x="244" y="359"/>
                    <a:pt x="244" y="357"/>
                  </a:cubicBezTo>
                  <a:cubicBezTo>
                    <a:pt x="243" y="357"/>
                    <a:pt x="242" y="357"/>
                    <a:pt x="242" y="357"/>
                  </a:cubicBezTo>
                  <a:cubicBezTo>
                    <a:pt x="223" y="373"/>
                    <a:pt x="200" y="381"/>
                    <a:pt x="176" y="386"/>
                  </a:cubicBezTo>
                  <a:cubicBezTo>
                    <a:pt x="159" y="389"/>
                    <a:pt x="142" y="389"/>
                    <a:pt x="125" y="384"/>
                  </a:cubicBezTo>
                  <a:cubicBezTo>
                    <a:pt x="112" y="380"/>
                    <a:pt x="99" y="375"/>
                    <a:pt x="87" y="368"/>
                  </a:cubicBezTo>
                  <a:cubicBezTo>
                    <a:pt x="84" y="366"/>
                    <a:pt x="80" y="364"/>
                    <a:pt x="77" y="362"/>
                  </a:cubicBezTo>
                  <a:cubicBezTo>
                    <a:pt x="74" y="363"/>
                    <a:pt x="72" y="366"/>
                    <a:pt x="70" y="368"/>
                  </a:cubicBezTo>
                  <a:cubicBezTo>
                    <a:pt x="64" y="373"/>
                    <a:pt x="57" y="379"/>
                    <a:pt x="49" y="381"/>
                  </a:cubicBezTo>
                  <a:cubicBezTo>
                    <a:pt x="47" y="382"/>
                    <a:pt x="44" y="383"/>
                    <a:pt x="41" y="384"/>
                  </a:cubicBezTo>
                  <a:cubicBezTo>
                    <a:pt x="32" y="385"/>
                    <a:pt x="28" y="382"/>
                    <a:pt x="26" y="373"/>
                  </a:cubicBezTo>
                  <a:cubicBezTo>
                    <a:pt x="26" y="372"/>
                    <a:pt x="26" y="371"/>
                    <a:pt x="26" y="369"/>
                  </a:cubicBezTo>
                  <a:cubicBezTo>
                    <a:pt x="23" y="369"/>
                    <a:pt x="20" y="368"/>
                    <a:pt x="18" y="367"/>
                  </a:cubicBezTo>
                  <a:cubicBezTo>
                    <a:pt x="9" y="364"/>
                    <a:pt x="7" y="360"/>
                    <a:pt x="10" y="351"/>
                  </a:cubicBezTo>
                  <a:cubicBezTo>
                    <a:pt x="10" y="350"/>
                    <a:pt x="11" y="349"/>
                    <a:pt x="11" y="348"/>
                  </a:cubicBezTo>
                  <a:cubicBezTo>
                    <a:pt x="10" y="346"/>
                    <a:pt x="8" y="345"/>
                    <a:pt x="7" y="343"/>
                  </a:cubicBezTo>
                  <a:cubicBezTo>
                    <a:pt x="0" y="338"/>
                    <a:pt x="0" y="331"/>
                    <a:pt x="8" y="326"/>
                  </a:cubicBezTo>
                  <a:cubicBezTo>
                    <a:pt x="9" y="326"/>
                    <a:pt x="10" y="325"/>
                    <a:pt x="12" y="324"/>
                  </a:cubicBezTo>
                  <a:cubicBezTo>
                    <a:pt x="11" y="322"/>
                    <a:pt x="10" y="320"/>
                    <a:pt x="9" y="319"/>
                  </a:cubicBezTo>
                  <a:cubicBezTo>
                    <a:pt x="7" y="316"/>
                    <a:pt x="7" y="312"/>
                    <a:pt x="7" y="309"/>
                  </a:cubicBezTo>
                  <a:cubicBezTo>
                    <a:pt x="8" y="303"/>
                    <a:pt x="11" y="300"/>
                    <a:pt x="17" y="299"/>
                  </a:cubicBezTo>
                  <a:cubicBezTo>
                    <a:pt x="24" y="299"/>
                    <a:pt x="31" y="300"/>
                    <a:pt x="38" y="303"/>
                  </a:cubicBezTo>
                  <a:cubicBezTo>
                    <a:pt x="40" y="304"/>
                    <a:pt x="43" y="306"/>
                    <a:pt x="47" y="307"/>
                  </a:cubicBezTo>
                  <a:cubicBezTo>
                    <a:pt x="48" y="305"/>
                    <a:pt x="48" y="303"/>
                    <a:pt x="49" y="301"/>
                  </a:cubicBezTo>
                  <a:cubicBezTo>
                    <a:pt x="51" y="297"/>
                    <a:pt x="53" y="293"/>
                    <a:pt x="56" y="291"/>
                  </a:cubicBezTo>
                  <a:cubicBezTo>
                    <a:pt x="63" y="287"/>
                    <a:pt x="69" y="287"/>
                    <a:pt x="74" y="293"/>
                  </a:cubicBezTo>
                  <a:cubicBezTo>
                    <a:pt x="76" y="297"/>
                    <a:pt x="78" y="301"/>
                    <a:pt x="79" y="305"/>
                  </a:cubicBezTo>
                  <a:cubicBezTo>
                    <a:pt x="82" y="315"/>
                    <a:pt x="82" y="325"/>
                    <a:pt x="81" y="334"/>
                  </a:cubicBezTo>
                  <a:cubicBezTo>
                    <a:pt x="81" y="338"/>
                    <a:pt x="80" y="341"/>
                    <a:pt x="81" y="344"/>
                  </a:cubicBezTo>
                  <a:cubicBezTo>
                    <a:pt x="82" y="347"/>
                    <a:pt x="81" y="350"/>
                    <a:pt x="80" y="354"/>
                  </a:cubicBezTo>
                  <a:cubicBezTo>
                    <a:pt x="82" y="355"/>
                    <a:pt x="84" y="356"/>
                    <a:pt x="85" y="357"/>
                  </a:cubicBezTo>
                  <a:cubicBezTo>
                    <a:pt x="99" y="366"/>
                    <a:pt x="113" y="372"/>
                    <a:pt x="128" y="377"/>
                  </a:cubicBezTo>
                  <a:cubicBezTo>
                    <a:pt x="143" y="381"/>
                    <a:pt x="157" y="381"/>
                    <a:pt x="171" y="379"/>
                  </a:cubicBezTo>
                  <a:cubicBezTo>
                    <a:pt x="188" y="376"/>
                    <a:pt x="204" y="370"/>
                    <a:pt x="220" y="362"/>
                  </a:cubicBezTo>
                  <a:cubicBezTo>
                    <a:pt x="226" y="359"/>
                    <a:pt x="232" y="356"/>
                    <a:pt x="237" y="350"/>
                  </a:cubicBezTo>
                  <a:cubicBezTo>
                    <a:pt x="236" y="348"/>
                    <a:pt x="234" y="348"/>
                    <a:pt x="233" y="348"/>
                  </a:cubicBezTo>
                  <a:cubicBezTo>
                    <a:pt x="219" y="346"/>
                    <a:pt x="205" y="342"/>
                    <a:pt x="192" y="336"/>
                  </a:cubicBezTo>
                  <a:cubicBezTo>
                    <a:pt x="176" y="328"/>
                    <a:pt x="162" y="317"/>
                    <a:pt x="149" y="304"/>
                  </a:cubicBezTo>
                  <a:cubicBezTo>
                    <a:pt x="147" y="301"/>
                    <a:pt x="145" y="299"/>
                    <a:pt x="143" y="297"/>
                  </a:cubicBezTo>
                  <a:cubicBezTo>
                    <a:pt x="126" y="298"/>
                    <a:pt x="111" y="294"/>
                    <a:pt x="98" y="286"/>
                  </a:cubicBezTo>
                  <a:cubicBezTo>
                    <a:pt x="91" y="282"/>
                    <a:pt x="84" y="277"/>
                    <a:pt x="79" y="270"/>
                  </a:cubicBezTo>
                  <a:cubicBezTo>
                    <a:pt x="70" y="260"/>
                    <a:pt x="69" y="242"/>
                    <a:pt x="78" y="231"/>
                  </a:cubicBezTo>
                  <a:cubicBezTo>
                    <a:pt x="82" y="225"/>
                    <a:pt x="88" y="222"/>
                    <a:pt x="96" y="221"/>
                  </a:cubicBezTo>
                  <a:cubicBezTo>
                    <a:pt x="99" y="221"/>
                    <a:pt x="101" y="221"/>
                    <a:pt x="105" y="221"/>
                  </a:cubicBezTo>
                  <a:cubicBezTo>
                    <a:pt x="104" y="218"/>
                    <a:pt x="103" y="216"/>
                    <a:pt x="103" y="214"/>
                  </a:cubicBezTo>
                  <a:cubicBezTo>
                    <a:pt x="101" y="204"/>
                    <a:pt x="98" y="194"/>
                    <a:pt x="96" y="185"/>
                  </a:cubicBezTo>
                  <a:cubicBezTo>
                    <a:pt x="92" y="170"/>
                    <a:pt x="94" y="155"/>
                    <a:pt x="97" y="140"/>
                  </a:cubicBezTo>
                  <a:cubicBezTo>
                    <a:pt x="101" y="118"/>
                    <a:pt x="109" y="96"/>
                    <a:pt x="120" y="75"/>
                  </a:cubicBezTo>
                  <a:cubicBezTo>
                    <a:pt x="125" y="65"/>
                    <a:pt x="132" y="57"/>
                    <a:pt x="140" y="49"/>
                  </a:cubicBezTo>
                  <a:cubicBezTo>
                    <a:pt x="157" y="33"/>
                    <a:pt x="176" y="21"/>
                    <a:pt x="199" y="14"/>
                  </a:cubicBezTo>
                  <a:cubicBezTo>
                    <a:pt x="221" y="6"/>
                    <a:pt x="243" y="2"/>
                    <a:pt x="267" y="1"/>
                  </a:cubicBezTo>
                  <a:cubicBezTo>
                    <a:pt x="283" y="0"/>
                    <a:pt x="299" y="4"/>
                    <a:pt x="315" y="9"/>
                  </a:cubicBezTo>
                  <a:cubicBezTo>
                    <a:pt x="336" y="16"/>
                    <a:pt x="354" y="27"/>
                    <a:pt x="369" y="43"/>
                  </a:cubicBezTo>
                  <a:cubicBezTo>
                    <a:pt x="370" y="44"/>
                    <a:pt x="371" y="45"/>
                    <a:pt x="373" y="46"/>
                  </a:cubicBezTo>
                  <a:cubicBezTo>
                    <a:pt x="379" y="48"/>
                    <a:pt x="381" y="54"/>
                    <a:pt x="384" y="59"/>
                  </a:cubicBezTo>
                  <a:cubicBezTo>
                    <a:pt x="391" y="71"/>
                    <a:pt x="398" y="83"/>
                    <a:pt x="402" y="96"/>
                  </a:cubicBezTo>
                  <a:cubicBezTo>
                    <a:pt x="406" y="111"/>
                    <a:pt x="409" y="127"/>
                    <a:pt x="413" y="142"/>
                  </a:cubicBezTo>
                  <a:cubicBezTo>
                    <a:pt x="414" y="143"/>
                    <a:pt x="414" y="144"/>
                    <a:pt x="414" y="145"/>
                  </a:cubicBezTo>
                  <a:cubicBezTo>
                    <a:pt x="416" y="144"/>
                    <a:pt x="417" y="144"/>
                    <a:pt x="418" y="143"/>
                  </a:cubicBezTo>
                  <a:cubicBezTo>
                    <a:pt x="421" y="141"/>
                    <a:pt x="425" y="138"/>
                    <a:pt x="428" y="136"/>
                  </a:cubicBezTo>
                  <a:cubicBezTo>
                    <a:pt x="435" y="133"/>
                    <a:pt x="441" y="134"/>
                    <a:pt x="447" y="140"/>
                  </a:cubicBezTo>
                  <a:cubicBezTo>
                    <a:pt x="452" y="144"/>
                    <a:pt x="455" y="150"/>
                    <a:pt x="456" y="157"/>
                  </a:cubicBezTo>
                  <a:cubicBezTo>
                    <a:pt x="457" y="166"/>
                    <a:pt x="456" y="175"/>
                    <a:pt x="453" y="184"/>
                  </a:cubicBezTo>
                  <a:cubicBezTo>
                    <a:pt x="447" y="200"/>
                    <a:pt x="437" y="215"/>
                    <a:pt x="424" y="226"/>
                  </a:cubicBezTo>
                  <a:cubicBezTo>
                    <a:pt x="420" y="230"/>
                    <a:pt x="417" y="233"/>
                    <a:pt x="417" y="238"/>
                  </a:cubicBezTo>
                  <a:cubicBezTo>
                    <a:pt x="414" y="259"/>
                    <a:pt x="404" y="276"/>
                    <a:pt x="390" y="291"/>
                  </a:cubicBezTo>
                  <a:cubicBezTo>
                    <a:pt x="380" y="302"/>
                    <a:pt x="368" y="312"/>
                    <a:pt x="354" y="321"/>
                  </a:cubicBezTo>
                  <a:cubicBezTo>
                    <a:pt x="353" y="322"/>
                    <a:pt x="351" y="323"/>
                    <a:pt x="349" y="325"/>
                  </a:cubicBezTo>
                  <a:cubicBezTo>
                    <a:pt x="351" y="326"/>
                    <a:pt x="352" y="327"/>
                    <a:pt x="354" y="327"/>
                  </a:cubicBezTo>
                  <a:cubicBezTo>
                    <a:pt x="375" y="327"/>
                    <a:pt x="396" y="324"/>
                    <a:pt x="416" y="316"/>
                  </a:cubicBezTo>
                  <a:cubicBezTo>
                    <a:pt x="431" y="310"/>
                    <a:pt x="442" y="301"/>
                    <a:pt x="451" y="288"/>
                  </a:cubicBezTo>
                  <a:cubicBezTo>
                    <a:pt x="454" y="283"/>
                    <a:pt x="457" y="278"/>
                    <a:pt x="460" y="273"/>
                  </a:cubicBezTo>
                  <a:cubicBezTo>
                    <a:pt x="465" y="265"/>
                    <a:pt x="469" y="257"/>
                    <a:pt x="473" y="248"/>
                  </a:cubicBezTo>
                  <a:cubicBezTo>
                    <a:pt x="472" y="246"/>
                    <a:pt x="471" y="245"/>
                    <a:pt x="470" y="243"/>
                  </a:cubicBezTo>
                  <a:cubicBezTo>
                    <a:pt x="459" y="232"/>
                    <a:pt x="458" y="219"/>
                    <a:pt x="461" y="205"/>
                  </a:cubicBezTo>
                  <a:cubicBezTo>
                    <a:pt x="462" y="198"/>
                    <a:pt x="468" y="195"/>
                    <a:pt x="474" y="197"/>
                  </a:cubicBezTo>
                  <a:cubicBezTo>
                    <a:pt x="476" y="198"/>
                    <a:pt x="477" y="198"/>
                    <a:pt x="479" y="199"/>
                  </a:cubicBezTo>
                  <a:cubicBezTo>
                    <a:pt x="480" y="196"/>
                    <a:pt x="481" y="193"/>
                    <a:pt x="482" y="190"/>
                  </a:cubicBezTo>
                  <a:cubicBezTo>
                    <a:pt x="484" y="185"/>
                    <a:pt x="487" y="181"/>
                    <a:pt x="492" y="178"/>
                  </a:cubicBezTo>
                  <a:cubicBezTo>
                    <a:pt x="498" y="174"/>
                    <a:pt x="503" y="176"/>
                    <a:pt x="506" y="183"/>
                  </a:cubicBezTo>
                  <a:cubicBezTo>
                    <a:pt x="507" y="185"/>
                    <a:pt x="508" y="187"/>
                    <a:pt x="509" y="190"/>
                  </a:cubicBezTo>
                  <a:cubicBezTo>
                    <a:pt x="511" y="189"/>
                    <a:pt x="513" y="188"/>
                    <a:pt x="515" y="188"/>
                  </a:cubicBezTo>
                  <a:cubicBezTo>
                    <a:pt x="523" y="184"/>
                    <a:pt x="529" y="187"/>
                    <a:pt x="530" y="196"/>
                  </a:cubicBezTo>
                  <a:cubicBezTo>
                    <a:pt x="530" y="199"/>
                    <a:pt x="530" y="201"/>
                    <a:pt x="530" y="204"/>
                  </a:cubicBezTo>
                  <a:cubicBezTo>
                    <a:pt x="530" y="206"/>
                    <a:pt x="529" y="208"/>
                    <a:pt x="528" y="211"/>
                  </a:cubicBezTo>
                  <a:cubicBezTo>
                    <a:pt x="544" y="217"/>
                    <a:pt x="547" y="231"/>
                    <a:pt x="531" y="241"/>
                  </a:cubicBezTo>
                  <a:cubicBezTo>
                    <a:pt x="532" y="243"/>
                    <a:pt x="533" y="245"/>
                    <a:pt x="533" y="246"/>
                  </a:cubicBezTo>
                  <a:cubicBezTo>
                    <a:pt x="535" y="253"/>
                    <a:pt x="533" y="258"/>
                    <a:pt x="526" y="261"/>
                  </a:cubicBezTo>
                  <a:cubicBezTo>
                    <a:pt x="522" y="262"/>
                    <a:pt x="519" y="263"/>
                    <a:pt x="515" y="262"/>
                  </a:cubicBezTo>
                  <a:cubicBezTo>
                    <a:pt x="504" y="260"/>
                    <a:pt x="492" y="259"/>
                    <a:pt x="481" y="255"/>
                  </a:cubicBezTo>
                  <a:cubicBezTo>
                    <a:pt x="481" y="255"/>
                    <a:pt x="480" y="255"/>
                    <a:pt x="479" y="255"/>
                  </a:cubicBezTo>
                  <a:cubicBezTo>
                    <a:pt x="477" y="258"/>
                    <a:pt x="476" y="261"/>
                    <a:pt x="474" y="264"/>
                  </a:cubicBezTo>
                  <a:cubicBezTo>
                    <a:pt x="469" y="272"/>
                    <a:pt x="465" y="282"/>
                    <a:pt x="459" y="290"/>
                  </a:cubicBezTo>
                  <a:cubicBezTo>
                    <a:pt x="447" y="309"/>
                    <a:pt x="430" y="321"/>
                    <a:pt x="409" y="327"/>
                  </a:cubicBezTo>
                  <a:cubicBezTo>
                    <a:pt x="394" y="332"/>
                    <a:pt x="379" y="334"/>
                    <a:pt x="363" y="335"/>
                  </a:cubicBezTo>
                  <a:cubicBezTo>
                    <a:pt x="360" y="335"/>
                    <a:pt x="357" y="335"/>
                    <a:pt x="354" y="335"/>
                  </a:cubicBezTo>
                  <a:cubicBezTo>
                    <a:pt x="353" y="337"/>
                    <a:pt x="352" y="338"/>
                    <a:pt x="353" y="340"/>
                  </a:cubicBezTo>
                  <a:cubicBezTo>
                    <a:pt x="354" y="348"/>
                    <a:pt x="354" y="357"/>
                    <a:pt x="358" y="365"/>
                  </a:cubicBezTo>
                  <a:cubicBezTo>
                    <a:pt x="359" y="367"/>
                    <a:pt x="359" y="371"/>
                    <a:pt x="359" y="374"/>
                  </a:cubicBezTo>
                  <a:cubicBezTo>
                    <a:pt x="361" y="383"/>
                    <a:pt x="362" y="392"/>
                    <a:pt x="364" y="401"/>
                  </a:cubicBezTo>
                  <a:cubicBezTo>
                    <a:pt x="366" y="412"/>
                    <a:pt x="369" y="423"/>
                    <a:pt x="371" y="434"/>
                  </a:cubicBezTo>
                  <a:cubicBezTo>
                    <a:pt x="372" y="437"/>
                    <a:pt x="373" y="440"/>
                    <a:pt x="374" y="443"/>
                  </a:cubicBezTo>
                  <a:cubicBezTo>
                    <a:pt x="376" y="448"/>
                    <a:pt x="375" y="452"/>
                    <a:pt x="370" y="455"/>
                  </a:cubicBezTo>
                  <a:close/>
                  <a:moveTo>
                    <a:pt x="161" y="152"/>
                  </a:moveTo>
                  <a:cubicBezTo>
                    <a:pt x="159" y="155"/>
                    <a:pt x="158" y="156"/>
                    <a:pt x="157" y="158"/>
                  </a:cubicBezTo>
                  <a:cubicBezTo>
                    <a:pt x="149" y="173"/>
                    <a:pt x="141" y="188"/>
                    <a:pt x="134" y="203"/>
                  </a:cubicBezTo>
                  <a:cubicBezTo>
                    <a:pt x="129" y="212"/>
                    <a:pt x="124" y="221"/>
                    <a:pt x="119" y="231"/>
                  </a:cubicBezTo>
                  <a:cubicBezTo>
                    <a:pt x="119" y="231"/>
                    <a:pt x="119" y="232"/>
                    <a:pt x="119" y="233"/>
                  </a:cubicBezTo>
                  <a:cubicBezTo>
                    <a:pt x="127" y="256"/>
                    <a:pt x="136" y="277"/>
                    <a:pt x="152" y="295"/>
                  </a:cubicBezTo>
                  <a:cubicBezTo>
                    <a:pt x="168" y="313"/>
                    <a:pt x="187" y="327"/>
                    <a:pt x="210" y="334"/>
                  </a:cubicBezTo>
                  <a:cubicBezTo>
                    <a:pt x="234" y="342"/>
                    <a:pt x="259" y="345"/>
                    <a:pt x="285" y="339"/>
                  </a:cubicBezTo>
                  <a:cubicBezTo>
                    <a:pt x="299" y="336"/>
                    <a:pt x="314" y="333"/>
                    <a:pt x="327" y="327"/>
                  </a:cubicBezTo>
                  <a:cubicBezTo>
                    <a:pt x="352" y="316"/>
                    <a:pt x="373" y="299"/>
                    <a:pt x="391" y="278"/>
                  </a:cubicBezTo>
                  <a:cubicBezTo>
                    <a:pt x="406" y="260"/>
                    <a:pt x="410" y="239"/>
                    <a:pt x="411" y="217"/>
                  </a:cubicBezTo>
                  <a:cubicBezTo>
                    <a:pt x="412" y="205"/>
                    <a:pt x="410" y="193"/>
                    <a:pt x="409" y="181"/>
                  </a:cubicBezTo>
                  <a:cubicBezTo>
                    <a:pt x="409" y="178"/>
                    <a:pt x="407" y="176"/>
                    <a:pt x="405" y="174"/>
                  </a:cubicBezTo>
                  <a:cubicBezTo>
                    <a:pt x="395" y="167"/>
                    <a:pt x="386" y="159"/>
                    <a:pt x="378" y="149"/>
                  </a:cubicBezTo>
                  <a:cubicBezTo>
                    <a:pt x="373" y="142"/>
                    <a:pt x="367" y="135"/>
                    <a:pt x="361" y="128"/>
                  </a:cubicBezTo>
                  <a:cubicBezTo>
                    <a:pt x="359" y="127"/>
                    <a:pt x="358" y="126"/>
                    <a:pt x="356" y="124"/>
                  </a:cubicBezTo>
                  <a:cubicBezTo>
                    <a:pt x="356" y="128"/>
                    <a:pt x="355" y="130"/>
                    <a:pt x="355" y="133"/>
                  </a:cubicBezTo>
                  <a:cubicBezTo>
                    <a:pt x="352" y="147"/>
                    <a:pt x="341" y="152"/>
                    <a:pt x="332" y="152"/>
                  </a:cubicBezTo>
                  <a:cubicBezTo>
                    <a:pt x="321" y="152"/>
                    <a:pt x="311" y="149"/>
                    <a:pt x="301" y="144"/>
                  </a:cubicBezTo>
                  <a:cubicBezTo>
                    <a:pt x="299" y="143"/>
                    <a:pt x="297" y="142"/>
                    <a:pt x="294" y="141"/>
                  </a:cubicBezTo>
                  <a:cubicBezTo>
                    <a:pt x="294" y="142"/>
                    <a:pt x="294" y="142"/>
                    <a:pt x="293" y="143"/>
                  </a:cubicBezTo>
                  <a:cubicBezTo>
                    <a:pt x="293" y="143"/>
                    <a:pt x="294" y="144"/>
                    <a:pt x="294" y="145"/>
                  </a:cubicBezTo>
                  <a:cubicBezTo>
                    <a:pt x="294" y="152"/>
                    <a:pt x="290" y="158"/>
                    <a:pt x="282" y="160"/>
                  </a:cubicBezTo>
                  <a:cubicBezTo>
                    <a:pt x="280" y="161"/>
                    <a:pt x="277" y="161"/>
                    <a:pt x="275" y="161"/>
                  </a:cubicBezTo>
                  <a:cubicBezTo>
                    <a:pt x="265" y="161"/>
                    <a:pt x="256" y="158"/>
                    <a:pt x="248" y="154"/>
                  </a:cubicBezTo>
                  <a:cubicBezTo>
                    <a:pt x="245" y="153"/>
                    <a:pt x="243" y="150"/>
                    <a:pt x="239" y="151"/>
                  </a:cubicBezTo>
                  <a:cubicBezTo>
                    <a:pt x="239" y="153"/>
                    <a:pt x="239" y="155"/>
                    <a:pt x="239" y="157"/>
                  </a:cubicBezTo>
                  <a:cubicBezTo>
                    <a:pt x="239" y="162"/>
                    <a:pt x="236" y="166"/>
                    <a:pt x="232" y="169"/>
                  </a:cubicBezTo>
                  <a:cubicBezTo>
                    <a:pt x="230" y="171"/>
                    <a:pt x="227" y="172"/>
                    <a:pt x="224" y="174"/>
                  </a:cubicBezTo>
                  <a:cubicBezTo>
                    <a:pt x="217" y="176"/>
                    <a:pt x="210" y="176"/>
                    <a:pt x="203" y="175"/>
                  </a:cubicBezTo>
                  <a:cubicBezTo>
                    <a:pt x="190" y="173"/>
                    <a:pt x="179" y="166"/>
                    <a:pt x="169" y="158"/>
                  </a:cubicBezTo>
                  <a:cubicBezTo>
                    <a:pt x="166" y="156"/>
                    <a:pt x="164" y="155"/>
                    <a:pt x="161" y="152"/>
                  </a:cubicBezTo>
                  <a:close/>
                  <a:moveTo>
                    <a:pt x="407" y="164"/>
                  </a:moveTo>
                  <a:cubicBezTo>
                    <a:pt x="408" y="156"/>
                    <a:pt x="406" y="149"/>
                    <a:pt x="405" y="143"/>
                  </a:cubicBezTo>
                  <a:cubicBezTo>
                    <a:pt x="402" y="130"/>
                    <a:pt x="399" y="118"/>
                    <a:pt x="395" y="105"/>
                  </a:cubicBezTo>
                  <a:cubicBezTo>
                    <a:pt x="390" y="83"/>
                    <a:pt x="380" y="64"/>
                    <a:pt x="364" y="48"/>
                  </a:cubicBezTo>
                  <a:cubicBezTo>
                    <a:pt x="337" y="22"/>
                    <a:pt x="304" y="9"/>
                    <a:pt x="267" y="9"/>
                  </a:cubicBezTo>
                  <a:cubicBezTo>
                    <a:pt x="257" y="9"/>
                    <a:pt x="246" y="11"/>
                    <a:pt x="236" y="13"/>
                  </a:cubicBezTo>
                  <a:cubicBezTo>
                    <a:pt x="216" y="16"/>
                    <a:pt x="196" y="21"/>
                    <a:pt x="178" y="32"/>
                  </a:cubicBezTo>
                  <a:cubicBezTo>
                    <a:pt x="153" y="45"/>
                    <a:pt x="133" y="64"/>
                    <a:pt x="122" y="90"/>
                  </a:cubicBezTo>
                  <a:cubicBezTo>
                    <a:pt x="120" y="94"/>
                    <a:pt x="118" y="99"/>
                    <a:pt x="116" y="104"/>
                  </a:cubicBezTo>
                  <a:cubicBezTo>
                    <a:pt x="107" y="126"/>
                    <a:pt x="102" y="148"/>
                    <a:pt x="103" y="172"/>
                  </a:cubicBezTo>
                  <a:cubicBezTo>
                    <a:pt x="103" y="176"/>
                    <a:pt x="103" y="180"/>
                    <a:pt x="104" y="183"/>
                  </a:cubicBezTo>
                  <a:cubicBezTo>
                    <a:pt x="106" y="195"/>
                    <a:pt x="109" y="207"/>
                    <a:pt x="113" y="218"/>
                  </a:cubicBezTo>
                  <a:cubicBezTo>
                    <a:pt x="113" y="219"/>
                    <a:pt x="114" y="221"/>
                    <a:pt x="116" y="222"/>
                  </a:cubicBezTo>
                  <a:cubicBezTo>
                    <a:pt x="117" y="219"/>
                    <a:pt x="118" y="217"/>
                    <a:pt x="119" y="215"/>
                  </a:cubicBezTo>
                  <a:cubicBezTo>
                    <a:pt x="129" y="192"/>
                    <a:pt x="141" y="169"/>
                    <a:pt x="154" y="147"/>
                  </a:cubicBezTo>
                  <a:cubicBezTo>
                    <a:pt x="155" y="146"/>
                    <a:pt x="156" y="144"/>
                    <a:pt x="157" y="142"/>
                  </a:cubicBezTo>
                  <a:cubicBezTo>
                    <a:pt x="159" y="140"/>
                    <a:pt x="162" y="140"/>
                    <a:pt x="164" y="142"/>
                  </a:cubicBezTo>
                  <a:cubicBezTo>
                    <a:pt x="164" y="142"/>
                    <a:pt x="164" y="143"/>
                    <a:pt x="165" y="143"/>
                  </a:cubicBezTo>
                  <a:cubicBezTo>
                    <a:pt x="174" y="154"/>
                    <a:pt x="185" y="161"/>
                    <a:pt x="197" y="165"/>
                  </a:cubicBezTo>
                  <a:cubicBezTo>
                    <a:pt x="205" y="167"/>
                    <a:pt x="213" y="168"/>
                    <a:pt x="221" y="166"/>
                  </a:cubicBezTo>
                  <a:cubicBezTo>
                    <a:pt x="230" y="163"/>
                    <a:pt x="233" y="157"/>
                    <a:pt x="230" y="149"/>
                  </a:cubicBezTo>
                  <a:cubicBezTo>
                    <a:pt x="229" y="145"/>
                    <a:pt x="227" y="142"/>
                    <a:pt x="225" y="138"/>
                  </a:cubicBezTo>
                  <a:cubicBezTo>
                    <a:pt x="224" y="136"/>
                    <a:pt x="223" y="135"/>
                    <a:pt x="222" y="133"/>
                  </a:cubicBezTo>
                  <a:cubicBezTo>
                    <a:pt x="222" y="132"/>
                    <a:pt x="223" y="131"/>
                    <a:pt x="223" y="130"/>
                  </a:cubicBezTo>
                  <a:cubicBezTo>
                    <a:pt x="224" y="129"/>
                    <a:pt x="226" y="129"/>
                    <a:pt x="227" y="129"/>
                  </a:cubicBezTo>
                  <a:cubicBezTo>
                    <a:pt x="228" y="130"/>
                    <a:pt x="229" y="131"/>
                    <a:pt x="231" y="132"/>
                  </a:cubicBezTo>
                  <a:cubicBezTo>
                    <a:pt x="238" y="140"/>
                    <a:pt x="248" y="145"/>
                    <a:pt x="257" y="149"/>
                  </a:cubicBezTo>
                  <a:cubicBezTo>
                    <a:pt x="263" y="152"/>
                    <a:pt x="269" y="153"/>
                    <a:pt x="275" y="153"/>
                  </a:cubicBezTo>
                  <a:cubicBezTo>
                    <a:pt x="277" y="153"/>
                    <a:pt x="280" y="152"/>
                    <a:pt x="283" y="151"/>
                  </a:cubicBezTo>
                  <a:cubicBezTo>
                    <a:pt x="285" y="150"/>
                    <a:pt x="286" y="148"/>
                    <a:pt x="285" y="146"/>
                  </a:cubicBezTo>
                  <a:cubicBezTo>
                    <a:pt x="285" y="143"/>
                    <a:pt x="284" y="141"/>
                    <a:pt x="283" y="139"/>
                  </a:cubicBezTo>
                  <a:cubicBezTo>
                    <a:pt x="282" y="137"/>
                    <a:pt x="281" y="134"/>
                    <a:pt x="280" y="132"/>
                  </a:cubicBezTo>
                  <a:cubicBezTo>
                    <a:pt x="279" y="130"/>
                    <a:pt x="280" y="127"/>
                    <a:pt x="282" y="126"/>
                  </a:cubicBezTo>
                  <a:cubicBezTo>
                    <a:pt x="283" y="125"/>
                    <a:pt x="285" y="125"/>
                    <a:pt x="287" y="126"/>
                  </a:cubicBezTo>
                  <a:cubicBezTo>
                    <a:pt x="290" y="127"/>
                    <a:pt x="292" y="129"/>
                    <a:pt x="295" y="131"/>
                  </a:cubicBezTo>
                  <a:cubicBezTo>
                    <a:pt x="303" y="136"/>
                    <a:pt x="312" y="141"/>
                    <a:pt x="322" y="143"/>
                  </a:cubicBezTo>
                  <a:cubicBezTo>
                    <a:pt x="325" y="143"/>
                    <a:pt x="330" y="144"/>
                    <a:pt x="334" y="144"/>
                  </a:cubicBezTo>
                  <a:cubicBezTo>
                    <a:pt x="340" y="143"/>
                    <a:pt x="344" y="140"/>
                    <a:pt x="346" y="134"/>
                  </a:cubicBezTo>
                  <a:cubicBezTo>
                    <a:pt x="348" y="127"/>
                    <a:pt x="349" y="119"/>
                    <a:pt x="344" y="112"/>
                  </a:cubicBezTo>
                  <a:cubicBezTo>
                    <a:pt x="342" y="109"/>
                    <a:pt x="343" y="108"/>
                    <a:pt x="346" y="106"/>
                  </a:cubicBezTo>
                  <a:cubicBezTo>
                    <a:pt x="349" y="105"/>
                    <a:pt x="351" y="106"/>
                    <a:pt x="353" y="108"/>
                  </a:cubicBezTo>
                  <a:cubicBezTo>
                    <a:pt x="358" y="114"/>
                    <a:pt x="364" y="119"/>
                    <a:pt x="369" y="125"/>
                  </a:cubicBezTo>
                  <a:cubicBezTo>
                    <a:pt x="375" y="133"/>
                    <a:pt x="381" y="140"/>
                    <a:pt x="388" y="147"/>
                  </a:cubicBezTo>
                  <a:cubicBezTo>
                    <a:pt x="393" y="153"/>
                    <a:pt x="399" y="158"/>
                    <a:pt x="404" y="163"/>
                  </a:cubicBezTo>
                  <a:cubicBezTo>
                    <a:pt x="405" y="164"/>
                    <a:pt x="406" y="163"/>
                    <a:pt x="407" y="164"/>
                  </a:cubicBezTo>
                  <a:close/>
                  <a:moveTo>
                    <a:pt x="288" y="531"/>
                  </a:moveTo>
                  <a:cubicBezTo>
                    <a:pt x="288" y="528"/>
                    <a:pt x="288" y="525"/>
                    <a:pt x="288" y="522"/>
                  </a:cubicBezTo>
                  <a:cubicBezTo>
                    <a:pt x="289" y="512"/>
                    <a:pt x="289" y="501"/>
                    <a:pt x="290" y="491"/>
                  </a:cubicBezTo>
                  <a:cubicBezTo>
                    <a:pt x="291" y="487"/>
                    <a:pt x="293" y="485"/>
                    <a:pt x="297" y="486"/>
                  </a:cubicBezTo>
                  <a:cubicBezTo>
                    <a:pt x="304" y="488"/>
                    <a:pt x="311" y="487"/>
                    <a:pt x="318" y="486"/>
                  </a:cubicBezTo>
                  <a:cubicBezTo>
                    <a:pt x="320" y="485"/>
                    <a:pt x="323" y="485"/>
                    <a:pt x="325" y="485"/>
                  </a:cubicBezTo>
                  <a:cubicBezTo>
                    <a:pt x="328" y="485"/>
                    <a:pt x="330" y="486"/>
                    <a:pt x="331" y="489"/>
                  </a:cubicBezTo>
                  <a:cubicBezTo>
                    <a:pt x="332" y="491"/>
                    <a:pt x="333" y="493"/>
                    <a:pt x="334" y="495"/>
                  </a:cubicBezTo>
                  <a:cubicBezTo>
                    <a:pt x="336" y="502"/>
                    <a:pt x="338" y="510"/>
                    <a:pt x="341" y="518"/>
                  </a:cubicBezTo>
                  <a:cubicBezTo>
                    <a:pt x="342" y="520"/>
                    <a:pt x="343" y="523"/>
                    <a:pt x="344" y="525"/>
                  </a:cubicBezTo>
                  <a:cubicBezTo>
                    <a:pt x="345" y="528"/>
                    <a:pt x="346" y="529"/>
                    <a:pt x="350" y="528"/>
                  </a:cubicBezTo>
                  <a:cubicBezTo>
                    <a:pt x="356" y="527"/>
                    <a:pt x="363" y="525"/>
                    <a:pt x="370" y="523"/>
                  </a:cubicBezTo>
                  <a:cubicBezTo>
                    <a:pt x="373" y="522"/>
                    <a:pt x="374" y="521"/>
                    <a:pt x="374" y="517"/>
                  </a:cubicBezTo>
                  <a:cubicBezTo>
                    <a:pt x="372" y="508"/>
                    <a:pt x="371" y="499"/>
                    <a:pt x="370" y="490"/>
                  </a:cubicBezTo>
                  <a:cubicBezTo>
                    <a:pt x="368" y="480"/>
                    <a:pt x="365" y="471"/>
                    <a:pt x="363" y="462"/>
                  </a:cubicBezTo>
                  <a:cubicBezTo>
                    <a:pt x="363" y="460"/>
                    <a:pt x="362" y="459"/>
                    <a:pt x="361" y="457"/>
                  </a:cubicBezTo>
                  <a:cubicBezTo>
                    <a:pt x="348" y="460"/>
                    <a:pt x="335" y="462"/>
                    <a:pt x="323" y="464"/>
                  </a:cubicBezTo>
                  <a:cubicBezTo>
                    <a:pt x="311" y="466"/>
                    <a:pt x="299" y="469"/>
                    <a:pt x="287" y="469"/>
                  </a:cubicBezTo>
                  <a:cubicBezTo>
                    <a:pt x="277" y="469"/>
                    <a:pt x="268" y="470"/>
                    <a:pt x="258" y="471"/>
                  </a:cubicBezTo>
                  <a:cubicBezTo>
                    <a:pt x="255" y="471"/>
                    <a:pt x="252" y="470"/>
                    <a:pt x="249" y="473"/>
                  </a:cubicBezTo>
                  <a:cubicBezTo>
                    <a:pt x="249" y="481"/>
                    <a:pt x="248" y="490"/>
                    <a:pt x="248" y="499"/>
                  </a:cubicBezTo>
                  <a:cubicBezTo>
                    <a:pt x="248" y="508"/>
                    <a:pt x="245" y="517"/>
                    <a:pt x="247" y="526"/>
                  </a:cubicBezTo>
                  <a:cubicBezTo>
                    <a:pt x="256" y="529"/>
                    <a:pt x="277" y="532"/>
                    <a:pt x="288" y="531"/>
                  </a:cubicBezTo>
                  <a:close/>
                  <a:moveTo>
                    <a:pt x="357" y="407"/>
                  </a:moveTo>
                  <a:cubicBezTo>
                    <a:pt x="352" y="409"/>
                    <a:pt x="349" y="411"/>
                    <a:pt x="345" y="413"/>
                  </a:cubicBezTo>
                  <a:cubicBezTo>
                    <a:pt x="342" y="414"/>
                    <a:pt x="338" y="415"/>
                    <a:pt x="335" y="416"/>
                  </a:cubicBezTo>
                  <a:cubicBezTo>
                    <a:pt x="321" y="419"/>
                    <a:pt x="307" y="422"/>
                    <a:pt x="293" y="425"/>
                  </a:cubicBezTo>
                  <a:cubicBezTo>
                    <a:pt x="280" y="428"/>
                    <a:pt x="267" y="430"/>
                    <a:pt x="254" y="429"/>
                  </a:cubicBezTo>
                  <a:cubicBezTo>
                    <a:pt x="253" y="429"/>
                    <a:pt x="251" y="429"/>
                    <a:pt x="250" y="430"/>
                  </a:cubicBezTo>
                  <a:cubicBezTo>
                    <a:pt x="250" y="431"/>
                    <a:pt x="249" y="432"/>
                    <a:pt x="249" y="433"/>
                  </a:cubicBezTo>
                  <a:cubicBezTo>
                    <a:pt x="248" y="442"/>
                    <a:pt x="248" y="450"/>
                    <a:pt x="247" y="458"/>
                  </a:cubicBezTo>
                  <a:cubicBezTo>
                    <a:pt x="247" y="460"/>
                    <a:pt x="248" y="461"/>
                    <a:pt x="249" y="463"/>
                  </a:cubicBezTo>
                  <a:cubicBezTo>
                    <a:pt x="252" y="463"/>
                    <a:pt x="256" y="463"/>
                    <a:pt x="259" y="463"/>
                  </a:cubicBezTo>
                  <a:cubicBezTo>
                    <a:pt x="269" y="462"/>
                    <a:pt x="279" y="462"/>
                    <a:pt x="289" y="461"/>
                  </a:cubicBezTo>
                  <a:cubicBezTo>
                    <a:pt x="293" y="461"/>
                    <a:pt x="297" y="460"/>
                    <a:pt x="300" y="460"/>
                  </a:cubicBezTo>
                  <a:cubicBezTo>
                    <a:pt x="317" y="457"/>
                    <a:pt x="333" y="454"/>
                    <a:pt x="350" y="451"/>
                  </a:cubicBezTo>
                  <a:cubicBezTo>
                    <a:pt x="355" y="450"/>
                    <a:pt x="359" y="449"/>
                    <a:pt x="365" y="446"/>
                  </a:cubicBezTo>
                  <a:cubicBezTo>
                    <a:pt x="364" y="433"/>
                    <a:pt x="359" y="421"/>
                    <a:pt x="357" y="407"/>
                  </a:cubicBezTo>
                  <a:close/>
                  <a:moveTo>
                    <a:pt x="349" y="364"/>
                  </a:moveTo>
                  <a:cubicBezTo>
                    <a:pt x="346" y="354"/>
                    <a:pt x="345" y="343"/>
                    <a:pt x="342" y="332"/>
                  </a:cubicBezTo>
                  <a:cubicBezTo>
                    <a:pt x="341" y="332"/>
                    <a:pt x="340" y="331"/>
                    <a:pt x="340" y="330"/>
                  </a:cubicBezTo>
                  <a:cubicBezTo>
                    <a:pt x="312" y="343"/>
                    <a:pt x="284" y="350"/>
                    <a:pt x="253" y="350"/>
                  </a:cubicBezTo>
                  <a:cubicBezTo>
                    <a:pt x="253" y="356"/>
                    <a:pt x="253" y="361"/>
                    <a:pt x="252" y="366"/>
                  </a:cubicBezTo>
                  <a:cubicBezTo>
                    <a:pt x="252" y="371"/>
                    <a:pt x="251" y="376"/>
                    <a:pt x="253" y="381"/>
                  </a:cubicBezTo>
                  <a:cubicBezTo>
                    <a:pt x="280" y="383"/>
                    <a:pt x="306" y="378"/>
                    <a:pt x="331" y="372"/>
                  </a:cubicBezTo>
                  <a:cubicBezTo>
                    <a:pt x="337" y="370"/>
                    <a:pt x="343" y="369"/>
                    <a:pt x="349" y="364"/>
                  </a:cubicBezTo>
                  <a:close/>
                  <a:moveTo>
                    <a:pt x="250" y="420"/>
                  </a:moveTo>
                  <a:cubicBezTo>
                    <a:pt x="252" y="420"/>
                    <a:pt x="254" y="421"/>
                    <a:pt x="256" y="421"/>
                  </a:cubicBezTo>
                  <a:cubicBezTo>
                    <a:pt x="264" y="422"/>
                    <a:pt x="272" y="421"/>
                    <a:pt x="280" y="420"/>
                  </a:cubicBezTo>
                  <a:cubicBezTo>
                    <a:pt x="298" y="416"/>
                    <a:pt x="316" y="412"/>
                    <a:pt x="334" y="408"/>
                  </a:cubicBezTo>
                  <a:cubicBezTo>
                    <a:pt x="342" y="406"/>
                    <a:pt x="349" y="402"/>
                    <a:pt x="355" y="397"/>
                  </a:cubicBezTo>
                  <a:cubicBezTo>
                    <a:pt x="354" y="391"/>
                    <a:pt x="353" y="384"/>
                    <a:pt x="352" y="378"/>
                  </a:cubicBezTo>
                  <a:cubicBezTo>
                    <a:pt x="351" y="377"/>
                    <a:pt x="350" y="375"/>
                    <a:pt x="350" y="375"/>
                  </a:cubicBezTo>
                  <a:cubicBezTo>
                    <a:pt x="339" y="378"/>
                    <a:pt x="328" y="380"/>
                    <a:pt x="317" y="383"/>
                  </a:cubicBezTo>
                  <a:cubicBezTo>
                    <a:pt x="307" y="386"/>
                    <a:pt x="296" y="388"/>
                    <a:pt x="285" y="388"/>
                  </a:cubicBezTo>
                  <a:cubicBezTo>
                    <a:pt x="274" y="389"/>
                    <a:pt x="263" y="389"/>
                    <a:pt x="252" y="389"/>
                  </a:cubicBezTo>
                  <a:cubicBezTo>
                    <a:pt x="251" y="391"/>
                    <a:pt x="251" y="393"/>
                    <a:pt x="251" y="394"/>
                  </a:cubicBezTo>
                  <a:cubicBezTo>
                    <a:pt x="250" y="402"/>
                    <a:pt x="249" y="411"/>
                    <a:pt x="250" y="420"/>
                  </a:cubicBezTo>
                  <a:close/>
                  <a:moveTo>
                    <a:pt x="35" y="375"/>
                  </a:moveTo>
                  <a:cubicBezTo>
                    <a:pt x="39" y="376"/>
                    <a:pt x="42" y="375"/>
                    <a:pt x="45" y="374"/>
                  </a:cubicBezTo>
                  <a:cubicBezTo>
                    <a:pt x="54" y="372"/>
                    <a:pt x="61" y="365"/>
                    <a:pt x="68" y="359"/>
                  </a:cubicBezTo>
                  <a:cubicBezTo>
                    <a:pt x="69" y="357"/>
                    <a:pt x="70" y="355"/>
                    <a:pt x="70" y="353"/>
                  </a:cubicBezTo>
                  <a:cubicBezTo>
                    <a:pt x="72" y="346"/>
                    <a:pt x="73" y="339"/>
                    <a:pt x="73" y="332"/>
                  </a:cubicBezTo>
                  <a:cubicBezTo>
                    <a:pt x="74" y="324"/>
                    <a:pt x="74" y="315"/>
                    <a:pt x="71" y="307"/>
                  </a:cubicBezTo>
                  <a:cubicBezTo>
                    <a:pt x="71" y="304"/>
                    <a:pt x="69" y="301"/>
                    <a:pt x="68" y="299"/>
                  </a:cubicBezTo>
                  <a:cubicBezTo>
                    <a:pt x="66" y="296"/>
                    <a:pt x="63" y="296"/>
                    <a:pt x="60" y="298"/>
                  </a:cubicBezTo>
                  <a:cubicBezTo>
                    <a:pt x="57" y="301"/>
                    <a:pt x="55" y="305"/>
                    <a:pt x="56" y="310"/>
                  </a:cubicBezTo>
                  <a:cubicBezTo>
                    <a:pt x="56" y="312"/>
                    <a:pt x="56" y="313"/>
                    <a:pt x="57" y="315"/>
                  </a:cubicBezTo>
                  <a:cubicBezTo>
                    <a:pt x="57" y="319"/>
                    <a:pt x="55" y="322"/>
                    <a:pt x="52" y="320"/>
                  </a:cubicBezTo>
                  <a:cubicBezTo>
                    <a:pt x="49" y="319"/>
                    <a:pt x="46" y="317"/>
                    <a:pt x="43" y="315"/>
                  </a:cubicBezTo>
                  <a:cubicBezTo>
                    <a:pt x="36" y="310"/>
                    <a:pt x="28" y="308"/>
                    <a:pt x="20" y="307"/>
                  </a:cubicBezTo>
                  <a:cubicBezTo>
                    <a:pt x="16" y="307"/>
                    <a:pt x="14" y="310"/>
                    <a:pt x="16" y="314"/>
                  </a:cubicBezTo>
                  <a:cubicBezTo>
                    <a:pt x="17" y="317"/>
                    <a:pt x="20" y="320"/>
                    <a:pt x="23" y="323"/>
                  </a:cubicBezTo>
                  <a:cubicBezTo>
                    <a:pt x="25" y="324"/>
                    <a:pt x="27" y="325"/>
                    <a:pt x="28" y="326"/>
                  </a:cubicBezTo>
                  <a:cubicBezTo>
                    <a:pt x="30" y="328"/>
                    <a:pt x="29" y="332"/>
                    <a:pt x="27" y="333"/>
                  </a:cubicBezTo>
                  <a:cubicBezTo>
                    <a:pt x="25" y="333"/>
                    <a:pt x="23" y="333"/>
                    <a:pt x="21" y="333"/>
                  </a:cubicBezTo>
                  <a:cubicBezTo>
                    <a:pt x="19" y="333"/>
                    <a:pt x="16" y="333"/>
                    <a:pt x="13" y="333"/>
                  </a:cubicBezTo>
                  <a:cubicBezTo>
                    <a:pt x="12" y="333"/>
                    <a:pt x="11" y="334"/>
                    <a:pt x="11" y="335"/>
                  </a:cubicBezTo>
                  <a:cubicBezTo>
                    <a:pt x="11" y="336"/>
                    <a:pt x="12" y="337"/>
                    <a:pt x="12" y="337"/>
                  </a:cubicBezTo>
                  <a:cubicBezTo>
                    <a:pt x="15" y="339"/>
                    <a:pt x="18" y="340"/>
                    <a:pt x="21" y="341"/>
                  </a:cubicBezTo>
                  <a:cubicBezTo>
                    <a:pt x="22" y="342"/>
                    <a:pt x="24" y="342"/>
                    <a:pt x="26" y="342"/>
                  </a:cubicBezTo>
                  <a:cubicBezTo>
                    <a:pt x="27" y="343"/>
                    <a:pt x="29" y="344"/>
                    <a:pt x="29" y="345"/>
                  </a:cubicBezTo>
                  <a:cubicBezTo>
                    <a:pt x="29" y="346"/>
                    <a:pt x="28" y="348"/>
                    <a:pt x="27" y="349"/>
                  </a:cubicBezTo>
                  <a:cubicBezTo>
                    <a:pt x="25" y="350"/>
                    <a:pt x="22" y="351"/>
                    <a:pt x="20" y="352"/>
                  </a:cubicBezTo>
                  <a:cubicBezTo>
                    <a:pt x="19" y="353"/>
                    <a:pt x="17" y="354"/>
                    <a:pt x="17" y="356"/>
                  </a:cubicBezTo>
                  <a:cubicBezTo>
                    <a:pt x="17" y="358"/>
                    <a:pt x="19" y="359"/>
                    <a:pt x="20" y="360"/>
                  </a:cubicBezTo>
                  <a:cubicBezTo>
                    <a:pt x="24" y="361"/>
                    <a:pt x="27" y="361"/>
                    <a:pt x="30" y="358"/>
                  </a:cubicBezTo>
                  <a:cubicBezTo>
                    <a:pt x="31" y="357"/>
                    <a:pt x="32" y="356"/>
                    <a:pt x="34" y="356"/>
                  </a:cubicBezTo>
                  <a:cubicBezTo>
                    <a:pt x="35" y="355"/>
                    <a:pt x="36" y="355"/>
                    <a:pt x="37" y="356"/>
                  </a:cubicBezTo>
                  <a:cubicBezTo>
                    <a:pt x="38" y="357"/>
                    <a:pt x="39" y="359"/>
                    <a:pt x="39" y="360"/>
                  </a:cubicBezTo>
                  <a:cubicBezTo>
                    <a:pt x="39" y="361"/>
                    <a:pt x="37" y="363"/>
                    <a:pt x="37" y="364"/>
                  </a:cubicBezTo>
                  <a:cubicBezTo>
                    <a:pt x="35" y="367"/>
                    <a:pt x="34" y="371"/>
                    <a:pt x="35" y="375"/>
                  </a:cubicBezTo>
                  <a:close/>
                  <a:moveTo>
                    <a:pt x="469" y="206"/>
                  </a:moveTo>
                  <a:cubicBezTo>
                    <a:pt x="467" y="213"/>
                    <a:pt x="468" y="221"/>
                    <a:pt x="470" y="229"/>
                  </a:cubicBezTo>
                  <a:cubicBezTo>
                    <a:pt x="471" y="232"/>
                    <a:pt x="473" y="235"/>
                    <a:pt x="476" y="238"/>
                  </a:cubicBezTo>
                  <a:cubicBezTo>
                    <a:pt x="478" y="239"/>
                    <a:pt x="480" y="240"/>
                    <a:pt x="480" y="242"/>
                  </a:cubicBezTo>
                  <a:cubicBezTo>
                    <a:pt x="482" y="246"/>
                    <a:pt x="486" y="248"/>
                    <a:pt x="490" y="249"/>
                  </a:cubicBezTo>
                  <a:cubicBezTo>
                    <a:pt x="499" y="251"/>
                    <a:pt x="508" y="252"/>
                    <a:pt x="517" y="254"/>
                  </a:cubicBezTo>
                  <a:cubicBezTo>
                    <a:pt x="518" y="254"/>
                    <a:pt x="520" y="254"/>
                    <a:pt x="521" y="254"/>
                  </a:cubicBezTo>
                  <a:cubicBezTo>
                    <a:pt x="523" y="253"/>
                    <a:pt x="525" y="253"/>
                    <a:pt x="526" y="251"/>
                  </a:cubicBezTo>
                  <a:cubicBezTo>
                    <a:pt x="526" y="249"/>
                    <a:pt x="525" y="248"/>
                    <a:pt x="524" y="247"/>
                  </a:cubicBezTo>
                  <a:cubicBezTo>
                    <a:pt x="522" y="245"/>
                    <a:pt x="520" y="244"/>
                    <a:pt x="518" y="243"/>
                  </a:cubicBezTo>
                  <a:cubicBezTo>
                    <a:pt x="516" y="242"/>
                    <a:pt x="515" y="240"/>
                    <a:pt x="515" y="238"/>
                  </a:cubicBezTo>
                  <a:cubicBezTo>
                    <a:pt x="516" y="236"/>
                    <a:pt x="518" y="235"/>
                    <a:pt x="520" y="235"/>
                  </a:cubicBezTo>
                  <a:cubicBezTo>
                    <a:pt x="521" y="235"/>
                    <a:pt x="523" y="235"/>
                    <a:pt x="525" y="234"/>
                  </a:cubicBezTo>
                  <a:cubicBezTo>
                    <a:pt x="527" y="233"/>
                    <a:pt x="530" y="232"/>
                    <a:pt x="532" y="231"/>
                  </a:cubicBezTo>
                  <a:cubicBezTo>
                    <a:pt x="534" y="229"/>
                    <a:pt x="534" y="226"/>
                    <a:pt x="533" y="224"/>
                  </a:cubicBezTo>
                  <a:cubicBezTo>
                    <a:pt x="532" y="221"/>
                    <a:pt x="530" y="220"/>
                    <a:pt x="527" y="220"/>
                  </a:cubicBezTo>
                  <a:cubicBezTo>
                    <a:pt x="524" y="221"/>
                    <a:pt x="521" y="222"/>
                    <a:pt x="517" y="223"/>
                  </a:cubicBezTo>
                  <a:cubicBezTo>
                    <a:pt x="516" y="223"/>
                    <a:pt x="514" y="225"/>
                    <a:pt x="512" y="225"/>
                  </a:cubicBezTo>
                  <a:cubicBezTo>
                    <a:pt x="511" y="225"/>
                    <a:pt x="509" y="223"/>
                    <a:pt x="509" y="222"/>
                  </a:cubicBezTo>
                  <a:cubicBezTo>
                    <a:pt x="508" y="222"/>
                    <a:pt x="508" y="220"/>
                    <a:pt x="509" y="219"/>
                  </a:cubicBezTo>
                  <a:cubicBezTo>
                    <a:pt x="511" y="217"/>
                    <a:pt x="513" y="215"/>
                    <a:pt x="515" y="213"/>
                  </a:cubicBezTo>
                  <a:cubicBezTo>
                    <a:pt x="518" y="211"/>
                    <a:pt x="520" y="208"/>
                    <a:pt x="522" y="205"/>
                  </a:cubicBezTo>
                  <a:cubicBezTo>
                    <a:pt x="523" y="201"/>
                    <a:pt x="523" y="197"/>
                    <a:pt x="520" y="194"/>
                  </a:cubicBezTo>
                  <a:cubicBezTo>
                    <a:pt x="513" y="197"/>
                    <a:pt x="510" y="202"/>
                    <a:pt x="508" y="209"/>
                  </a:cubicBezTo>
                  <a:cubicBezTo>
                    <a:pt x="507" y="211"/>
                    <a:pt x="506" y="214"/>
                    <a:pt x="505" y="216"/>
                  </a:cubicBezTo>
                  <a:cubicBezTo>
                    <a:pt x="505" y="217"/>
                    <a:pt x="502" y="217"/>
                    <a:pt x="501" y="217"/>
                  </a:cubicBezTo>
                  <a:cubicBezTo>
                    <a:pt x="500" y="217"/>
                    <a:pt x="499" y="215"/>
                    <a:pt x="499" y="214"/>
                  </a:cubicBezTo>
                  <a:cubicBezTo>
                    <a:pt x="499" y="212"/>
                    <a:pt x="499" y="209"/>
                    <a:pt x="499" y="206"/>
                  </a:cubicBezTo>
                  <a:cubicBezTo>
                    <a:pt x="500" y="201"/>
                    <a:pt x="500" y="195"/>
                    <a:pt x="500" y="190"/>
                  </a:cubicBezTo>
                  <a:cubicBezTo>
                    <a:pt x="500" y="188"/>
                    <a:pt x="499" y="186"/>
                    <a:pt x="498" y="185"/>
                  </a:cubicBezTo>
                  <a:cubicBezTo>
                    <a:pt x="494" y="185"/>
                    <a:pt x="493" y="187"/>
                    <a:pt x="492" y="189"/>
                  </a:cubicBezTo>
                  <a:cubicBezTo>
                    <a:pt x="489" y="194"/>
                    <a:pt x="487" y="199"/>
                    <a:pt x="487" y="205"/>
                  </a:cubicBezTo>
                  <a:cubicBezTo>
                    <a:pt x="487" y="208"/>
                    <a:pt x="487" y="212"/>
                    <a:pt x="487" y="215"/>
                  </a:cubicBezTo>
                  <a:cubicBezTo>
                    <a:pt x="487" y="216"/>
                    <a:pt x="485" y="218"/>
                    <a:pt x="484" y="218"/>
                  </a:cubicBezTo>
                  <a:cubicBezTo>
                    <a:pt x="483" y="218"/>
                    <a:pt x="481" y="218"/>
                    <a:pt x="480" y="217"/>
                  </a:cubicBezTo>
                  <a:cubicBezTo>
                    <a:pt x="478" y="215"/>
                    <a:pt x="477" y="212"/>
                    <a:pt x="476" y="209"/>
                  </a:cubicBezTo>
                  <a:cubicBezTo>
                    <a:pt x="475" y="207"/>
                    <a:pt x="473" y="205"/>
                    <a:pt x="469" y="206"/>
                  </a:cubicBezTo>
                  <a:close/>
                  <a:moveTo>
                    <a:pt x="109" y="232"/>
                  </a:moveTo>
                  <a:cubicBezTo>
                    <a:pt x="106" y="230"/>
                    <a:pt x="102" y="229"/>
                    <a:pt x="99" y="229"/>
                  </a:cubicBezTo>
                  <a:cubicBezTo>
                    <a:pt x="92" y="229"/>
                    <a:pt x="86" y="232"/>
                    <a:pt x="83" y="238"/>
                  </a:cubicBezTo>
                  <a:cubicBezTo>
                    <a:pt x="78" y="247"/>
                    <a:pt x="78" y="257"/>
                    <a:pt x="86" y="266"/>
                  </a:cubicBezTo>
                  <a:cubicBezTo>
                    <a:pt x="87" y="267"/>
                    <a:pt x="88" y="268"/>
                    <a:pt x="89" y="269"/>
                  </a:cubicBezTo>
                  <a:cubicBezTo>
                    <a:pt x="101" y="281"/>
                    <a:pt x="116" y="287"/>
                    <a:pt x="133" y="289"/>
                  </a:cubicBezTo>
                  <a:cubicBezTo>
                    <a:pt x="133" y="289"/>
                    <a:pt x="134" y="288"/>
                    <a:pt x="136" y="288"/>
                  </a:cubicBezTo>
                  <a:cubicBezTo>
                    <a:pt x="125" y="270"/>
                    <a:pt x="116" y="251"/>
                    <a:pt x="109" y="232"/>
                  </a:cubicBezTo>
                  <a:close/>
                  <a:moveTo>
                    <a:pt x="419" y="218"/>
                  </a:moveTo>
                  <a:cubicBezTo>
                    <a:pt x="435" y="206"/>
                    <a:pt x="446" y="185"/>
                    <a:pt x="448" y="173"/>
                  </a:cubicBezTo>
                  <a:cubicBezTo>
                    <a:pt x="449" y="167"/>
                    <a:pt x="449" y="160"/>
                    <a:pt x="447" y="154"/>
                  </a:cubicBezTo>
                  <a:cubicBezTo>
                    <a:pt x="445" y="150"/>
                    <a:pt x="443" y="147"/>
                    <a:pt x="441" y="145"/>
                  </a:cubicBezTo>
                  <a:cubicBezTo>
                    <a:pt x="438" y="143"/>
                    <a:pt x="435" y="142"/>
                    <a:pt x="432" y="143"/>
                  </a:cubicBezTo>
                  <a:cubicBezTo>
                    <a:pt x="424" y="147"/>
                    <a:pt x="419" y="152"/>
                    <a:pt x="418" y="161"/>
                  </a:cubicBezTo>
                  <a:cubicBezTo>
                    <a:pt x="417" y="167"/>
                    <a:pt x="417" y="173"/>
                    <a:pt x="418" y="179"/>
                  </a:cubicBezTo>
                  <a:cubicBezTo>
                    <a:pt x="419" y="187"/>
                    <a:pt x="420" y="195"/>
                    <a:pt x="419" y="202"/>
                  </a:cubicBezTo>
                  <a:cubicBezTo>
                    <a:pt x="418" y="207"/>
                    <a:pt x="419" y="212"/>
                    <a:pt x="419" y="218"/>
                  </a:cubicBezTo>
                  <a:close/>
                  <a:moveTo>
                    <a:pt x="397" y="600"/>
                  </a:moveTo>
                  <a:cubicBezTo>
                    <a:pt x="406" y="599"/>
                    <a:pt x="417" y="595"/>
                    <a:pt x="426" y="589"/>
                  </a:cubicBezTo>
                  <a:cubicBezTo>
                    <a:pt x="428" y="587"/>
                    <a:pt x="430" y="585"/>
                    <a:pt x="431" y="582"/>
                  </a:cubicBezTo>
                  <a:cubicBezTo>
                    <a:pt x="433" y="579"/>
                    <a:pt x="431" y="575"/>
                    <a:pt x="427" y="574"/>
                  </a:cubicBezTo>
                  <a:cubicBezTo>
                    <a:pt x="426" y="574"/>
                    <a:pt x="424" y="574"/>
                    <a:pt x="422" y="574"/>
                  </a:cubicBezTo>
                  <a:cubicBezTo>
                    <a:pt x="409" y="573"/>
                    <a:pt x="399" y="580"/>
                    <a:pt x="391" y="589"/>
                  </a:cubicBezTo>
                  <a:cubicBezTo>
                    <a:pt x="390" y="590"/>
                    <a:pt x="390" y="591"/>
                    <a:pt x="389" y="591"/>
                  </a:cubicBezTo>
                  <a:cubicBezTo>
                    <a:pt x="387" y="596"/>
                    <a:pt x="390" y="600"/>
                    <a:pt x="397" y="600"/>
                  </a:cubicBezTo>
                  <a:close/>
                  <a:moveTo>
                    <a:pt x="207" y="591"/>
                  </a:moveTo>
                  <a:cubicBezTo>
                    <a:pt x="209" y="597"/>
                    <a:pt x="209" y="597"/>
                    <a:pt x="212" y="599"/>
                  </a:cubicBezTo>
                  <a:cubicBezTo>
                    <a:pt x="224" y="608"/>
                    <a:pt x="237" y="609"/>
                    <a:pt x="251" y="607"/>
                  </a:cubicBezTo>
                  <a:cubicBezTo>
                    <a:pt x="254" y="606"/>
                    <a:pt x="255" y="605"/>
                    <a:pt x="256" y="602"/>
                  </a:cubicBezTo>
                  <a:cubicBezTo>
                    <a:pt x="256" y="600"/>
                    <a:pt x="255" y="598"/>
                    <a:pt x="252" y="597"/>
                  </a:cubicBezTo>
                  <a:cubicBezTo>
                    <a:pt x="244" y="594"/>
                    <a:pt x="236" y="591"/>
                    <a:pt x="227" y="590"/>
                  </a:cubicBezTo>
                  <a:cubicBezTo>
                    <a:pt x="222" y="589"/>
                    <a:pt x="217" y="589"/>
                    <a:pt x="211" y="589"/>
                  </a:cubicBezTo>
                  <a:cubicBezTo>
                    <a:pt x="210" y="589"/>
                    <a:pt x="208" y="590"/>
                    <a:pt x="207" y="59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C676728-27A0-4B45-A655-DD0FF626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2998788"/>
              <a:ext cx="550863" cy="479425"/>
            </a:xfrm>
            <a:custGeom>
              <a:avLst/>
              <a:gdLst>
                <a:gd name="T0" fmla="*/ 54 w 54"/>
                <a:gd name="T1" fmla="*/ 15 h 47"/>
                <a:gd name="T2" fmla="*/ 52 w 54"/>
                <a:gd name="T3" fmla="*/ 26 h 47"/>
                <a:gd name="T4" fmla="*/ 40 w 54"/>
                <a:gd name="T5" fmla="*/ 42 h 47"/>
                <a:gd name="T6" fmla="*/ 5 w 54"/>
                <a:gd name="T7" fmla="*/ 31 h 47"/>
                <a:gd name="T8" fmla="*/ 0 w 54"/>
                <a:gd name="T9" fmla="*/ 17 h 47"/>
                <a:gd name="T10" fmla="*/ 1 w 54"/>
                <a:gd name="T11" fmla="*/ 11 h 47"/>
                <a:gd name="T12" fmla="*/ 5 w 54"/>
                <a:gd name="T13" fmla="*/ 9 h 47"/>
                <a:gd name="T14" fmla="*/ 8 w 54"/>
                <a:gd name="T15" fmla="*/ 11 h 47"/>
                <a:gd name="T16" fmla="*/ 10 w 54"/>
                <a:gd name="T17" fmla="*/ 20 h 47"/>
                <a:gd name="T18" fmla="*/ 12 w 54"/>
                <a:gd name="T19" fmla="*/ 26 h 47"/>
                <a:gd name="T20" fmla="*/ 35 w 54"/>
                <a:gd name="T21" fmla="*/ 35 h 47"/>
                <a:gd name="T22" fmla="*/ 44 w 54"/>
                <a:gd name="T23" fmla="*/ 27 h 47"/>
                <a:gd name="T24" fmla="*/ 45 w 54"/>
                <a:gd name="T25" fmla="*/ 9 h 47"/>
                <a:gd name="T26" fmla="*/ 44 w 54"/>
                <a:gd name="T27" fmla="*/ 6 h 47"/>
                <a:gd name="T28" fmla="*/ 46 w 54"/>
                <a:gd name="T29" fmla="*/ 1 h 47"/>
                <a:gd name="T30" fmla="*/ 51 w 54"/>
                <a:gd name="T31" fmla="*/ 3 h 47"/>
                <a:gd name="T32" fmla="*/ 54 w 54"/>
                <a:gd name="T33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7">
                  <a:moveTo>
                    <a:pt x="54" y="15"/>
                  </a:moveTo>
                  <a:cubicBezTo>
                    <a:pt x="54" y="19"/>
                    <a:pt x="53" y="23"/>
                    <a:pt x="52" y="26"/>
                  </a:cubicBezTo>
                  <a:cubicBezTo>
                    <a:pt x="51" y="34"/>
                    <a:pt x="46" y="39"/>
                    <a:pt x="40" y="42"/>
                  </a:cubicBezTo>
                  <a:cubicBezTo>
                    <a:pt x="30" y="47"/>
                    <a:pt x="12" y="46"/>
                    <a:pt x="5" y="31"/>
                  </a:cubicBezTo>
                  <a:cubicBezTo>
                    <a:pt x="3" y="27"/>
                    <a:pt x="2" y="22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" y="10"/>
                    <a:pt x="3" y="9"/>
                    <a:pt x="5" y="9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4"/>
                    <a:pt x="9" y="17"/>
                    <a:pt x="10" y="20"/>
                  </a:cubicBezTo>
                  <a:cubicBezTo>
                    <a:pt x="10" y="22"/>
                    <a:pt x="11" y="24"/>
                    <a:pt x="12" y="26"/>
                  </a:cubicBezTo>
                  <a:cubicBezTo>
                    <a:pt x="16" y="36"/>
                    <a:pt x="24" y="38"/>
                    <a:pt x="35" y="35"/>
                  </a:cubicBezTo>
                  <a:cubicBezTo>
                    <a:pt x="39" y="34"/>
                    <a:pt x="43" y="31"/>
                    <a:pt x="44" y="27"/>
                  </a:cubicBezTo>
                  <a:cubicBezTo>
                    <a:pt x="46" y="21"/>
                    <a:pt x="47" y="15"/>
                    <a:pt x="45" y="9"/>
                  </a:cubicBezTo>
                  <a:cubicBezTo>
                    <a:pt x="44" y="8"/>
                    <a:pt x="44" y="7"/>
                    <a:pt x="44" y="6"/>
                  </a:cubicBezTo>
                  <a:cubicBezTo>
                    <a:pt x="43" y="4"/>
                    <a:pt x="44" y="2"/>
                    <a:pt x="46" y="1"/>
                  </a:cubicBezTo>
                  <a:cubicBezTo>
                    <a:pt x="48" y="0"/>
                    <a:pt x="50" y="1"/>
                    <a:pt x="51" y="3"/>
                  </a:cubicBezTo>
                  <a:cubicBezTo>
                    <a:pt x="53" y="7"/>
                    <a:pt x="54" y="11"/>
                    <a:pt x="54" y="1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CA1E2F8-669F-4741-94D1-1E35DA6C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2743200"/>
              <a:ext cx="285750" cy="347662"/>
            </a:xfrm>
            <a:custGeom>
              <a:avLst/>
              <a:gdLst>
                <a:gd name="T0" fmla="*/ 28 w 28"/>
                <a:gd name="T1" fmla="*/ 16 h 34"/>
                <a:gd name="T2" fmla="*/ 21 w 28"/>
                <a:gd name="T3" fmla="*/ 31 h 34"/>
                <a:gd name="T4" fmla="*/ 6 w 28"/>
                <a:gd name="T5" fmla="*/ 31 h 34"/>
                <a:gd name="T6" fmla="*/ 0 w 28"/>
                <a:gd name="T7" fmla="*/ 17 h 34"/>
                <a:gd name="T8" fmla="*/ 10 w 28"/>
                <a:gd name="T9" fmla="*/ 3 h 34"/>
                <a:gd name="T10" fmla="*/ 26 w 28"/>
                <a:gd name="T11" fmla="*/ 9 h 34"/>
                <a:gd name="T12" fmla="*/ 28 w 28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28" y="16"/>
                  </a:moveTo>
                  <a:cubicBezTo>
                    <a:pt x="28" y="23"/>
                    <a:pt x="27" y="28"/>
                    <a:pt x="21" y="31"/>
                  </a:cubicBezTo>
                  <a:cubicBezTo>
                    <a:pt x="16" y="34"/>
                    <a:pt x="11" y="34"/>
                    <a:pt x="6" y="31"/>
                  </a:cubicBezTo>
                  <a:cubicBezTo>
                    <a:pt x="1" y="28"/>
                    <a:pt x="0" y="23"/>
                    <a:pt x="0" y="17"/>
                  </a:cubicBezTo>
                  <a:cubicBezTo>
                    <a:pt x="1" y="11"/>
                    <a:pt x="4" y="5"/>
                    <a:pt x="10" y="3"/>
                  </a:cubicBezTo>
                  <a:cubicBezTo>
                    <a:pt x="16" y="0"/>
                    <a:pt x="23" y="2"/>
                    <a:pt x="26" y="9"/>
                  </a:cubicBezTo>
                  <a:cubicBezTo>
                    <a:pt x="27" y="11"/>
                    <a:pt x="28" y="14"/>
                    <a:pt x="28" y="1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B1F59FB-EC81-4BD1-BFE2-E5354F2F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2468563"/>
              <a:ext cx="306388" cy="325437"/>
            </a:xfrm>
            <a:custGeom>
              <a:avLst/>
              <a:gdLst>
                <a:gd name="T0" fmla="*/ 14 w 30"/>
                <a:gd name="T1" fmla="*/ 31 h 32"/>
                <a:gd name="T2" fmla="*/ 3 w 30"/>
                <a:gd name="T3" fmla="*/ 23 h 32"/>
                <a:gd name="T4" fmla="*/ 3 w 30"/>
                <a:gd name="T5" fmla="*/ 8 h 32"/>
                <a:gd name="T6" fmla="*/ 17 w 30"/>
                <a:gd name="T7" fmla="*/ 1 h 32"/>
                <a:gd name="T8" fmla="*/ 27 w 30"/>
                <a:gd name="T9" fmla="*/ 12 h 32"/>
                <a:gd name="T10" fmla="*/ 14 w 30"/>
                <a:gd name="T1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14" y="31"/>
                  </a:moveTo>
                  <a:cubicBezTo>
                    <a:pt x="9" y="31"/>
                    <a:pt x="5" y="28"/>
                    <a:pt x="3" y="23"/>
                  </a:cubicBezTo>
                  <a:cubicBezTo>
                    <a:pt x="0" y="18"/>
                    <a:pt x="0" y="13"/>
                    <a:pt x="3" y="8"/>
                  </a:cubicBezTo>
                  <a:cubicBezTo>
                    <a:pt x="7" y="4"/>
                    <a:pt x="11" y="0"/>
                    <a:pt x="17" y="1"/>
                  </a:cubicBezTo>
                  <a:cubicBezTo>
                    <a:pt x="23" y="2"/>
                    <a:pt x="25" y="7"/>
                    <a:pt x="27" y="12"/>
                  </a:cubicBezTo>
                  <a:cubicBezTo>
                    <a:pt x="30" y="20"/>
                    <a:pt x="22" y="32"/>
                    <a:pt x="14" y="3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EDC7FA5-40DC-53ED-BDCC-9B63246FA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2" y="33546"/>
            <a:ext cx="4799758" cy="67909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D699470-DB1A-A2CA-8022-B4EBE8744D8B}"/>
              </a:ext>
            </a:extLst>
          </p:cNvPr>
          <p:cNvSpPr txBox="1"/>
          <p:nvPr/>
        </p:nvSpPr>
        <p:spPr>
          <a:xfrm>
            <a:off x="4824730" y="337493"/>
            <a:ext cx="17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（无音乐）</a:t>
            </a:r>
          </a:p>
        </p:txBody>
      </p:sp>
    </p:spTree>
    <p:extLst>
      <p:ext uri="{BB962C8B-B14F-4D97-AF65-F5344CB8AC3E}">
        <p14:creationId xmlns:p14="http://schemas.microsoft.com/office/powerpoint/2010/main" val="309464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4E6868-9D9B-4CAC-BE35-590370EA7445}"/>
              </a:ext>
            </a:extLst>
          </p:cNvPr>
          <p:cNvGrpSpPr/>
          <p:nvPr/>
        </p:nvGrpSpPr>
        <p:grpSpPr>
          <a:xfrm>
            <a:off x="614680" y="568326"/>
            <a:ext cx="5589588" cy="6299199"/>
            <a:chOff x="3327400" y="568326"/>
            <a:chExt cx="5589588" cy="629919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AB0996-373D-4404-83A2-84FBE95FB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835150"/>
              <a:ext cx="2994025" cy="2255837"/>
            </a:xfrm>
            <a:custGeom>
              <a:avLst/>
              <a:gdLst>
                <a:gd name="T0" fmla="*/ 42 w 293"/>
                <a:gd name="T1" fmla="*/ 28 h 221"/>
                <a:gd name="T2" fmla="*/ 50 w 293"/>
                <a:gd name="T3" fmla="*/ 34 h 221"/>
                <a:gd name="T4" fmla="*/ 84 w 293"/>
                <a:gd name="T5" fmla="*/ 51 h 221"/>
                <a:gd name="T6" fmla="*/ 105 w 293"/>
                <a:gd name="T7" fmla="*/ 50 h 221"/>
                <a:gd name="T8" fmla="*/ 113 w 293"/>
                <a:gd name="T9" fmla="*/ 45 h 221"/>
                <a:gd name="T10" fmla="*/ 120 w 293"/>
                <a:gd name="T11" fmla="*/ 33 h 221"/>
                <a:gd name="T12" fmla="*/ 120 w 293"/>
                <a:gd name="T13" fmla="*/ 27 h 221"/>
                <a:gd name="T14" fmla="*/ 129 w 293"/>
                <a:gd name="T15" fmla="*/ 30 h 221"/>
                <a:gd name="T16" fmla="*/ 156 w 293"/>
                <a:gd name="T17" fmla="*/ 37 h 221"/>
                <a:gd name="T18" fmla="*/ 163 w 293"/>
                <a:gd name="T19" fmla="*/ 36 h 221"/>
                <a:gd name="T20" fmla="*/ 175 w 293"/>
                <a:gd name="T21" fmla="*/ 21 h 221"/>
                <a:gd name="T22" fmla="*/ 174 w 293"/>
                <a:gd name="T23" fmla="*/ 19 h 221"/>
                <a:gd name="T24" fmla="*/ 175 w 293"/>
                <a:gd name="T25" fmla="*/ 17 h 221"/>
                <a:gd name="T26" fmla="*/ 182 w 293"/>
                <a:gd name="T27" fmla="*/ 20 h 221"/>
                <a:gd name="T28" fmla="*/ 213 w 293"/>
                <a:gd name="T29" fmla="*/ 28 h 221"/>
                <a:gd name="T30" fmla="*/ 236 w 293"/>
                <a:gd name="T31" fmla="*/ 9 h 221"/>
                <a:gd name="T32" fmla="*/ 237 w 293"/>
                <a:gd name="T33" fmla="*/ 0 h 221"/>
                <a:gd name="T34" fmla="*/ 242 w 293"/>
                <a:gd name="T35" fmla="*/ 4 h 221"/>
                <a:gd name="T36" fmla="*/ 259 w 293"/>
                <a:gd name="T37" fmla="*/ 25 h 221"/>
                <a:gd name="T38" fmla="*/ 286 w 293"/>
                <a:gd name="T39" fmla="*/ 50 h 221"/>
                <a:gd name="T40" fmla="*/ 290 w 293"/>
                <a:gd name="T41" fmla="*/ 57 h 221"/>
                <a:gd name="T42" fmla="*/ 292 w 293"/>
                <a:gd name="T43" fmla="*/ 93 h 221"/>
                <a:gd name="T44" fmla="*/ 272 w 293"/>
                <a:gd name="T45" fmla="*/ 154 h 221"/>
                <a:gd name="T46" fmla="*/ 208 w 293"/>
                <a:gd name="T47" fmla="*/ 203 h 221"/>
                <a:gd name="T48" fmla="*/ 166 w 293"/>
                <a:gd name="T49" fmla="*/ 215 h 221"/>
                <a:gd name="T50" fmla="*/ 91 w 293"/>
                <a:gd name="T51" fmla="*/ 210 h 221"/>
                <a:gd name="T52" fmla="*/ 33 w 293"/>
                <a:gd name="T53" fmla="*/ 171 h 221"/>
                <a:gd name="T54" fmla="*/ 0 w 293"/>
                <a:gd name="T55" fmla="*/ 109 h 221"/>
                <a:gd name="T56" fmla="*/ 0 w 293"/>
                <a:gd name="T57" fmla="*/ 107 h 221"/>
                <a:gd name="T58" fmla="*/ 15 w 293"/>
                <a:gd name="T59" fmla="*/ 79 h 221"/>
                <a:gd name="T60" fmla="*/ 38 w 293"/>
                <a:gd name="T61" fmla="*/ 34 h 221"/>
                <a:gd name="T62" fmla="*/ 42 w 293"/>
                <a:gd name="T63" fmla="*/ 28 h 221"/>
                <a:gd name="T64" fmla="*/ 194 w 293"/>
                <a:gd name="T65" fmla="*/ 129 h 221"/>
                <a:gd name="T66" fmla="*/ 191 w 293"/>
                <a:gd name="T67" fmla="*/ 117 h 221"/>
                <a:gd name="T68" fmla="*/ 186 w 293"/>
                <a:gd name="T69" fmla="*/ 115 h 221"/>
                <a:gd name="T70" fmla="*/ 184 w 293"/>
                <a:gd name="T71" fmla="*/ 120 h 221"/>
                <a:gd name="T72" fmla="*/ 185 w 293"/>
                <a:gd name="T73" fmla="*/ 123 h 221"/>
                <a:gd name="T74" fmla="*/ 184 w 293"/>
                <a:gd name="T75" fmla="*/ 141 h 221"/>
                <a:gd name="T76" fmla="*/ 175 w 293"/>
                <a:gd name="T77" fmla="*/ 149 h 221"/>
                <a:gd name="T78" fmla="*/ 152 w 293"/>
                <a:gd name="T79" fmla="*/ 140 h 221"/>
                <a:gd name="T80" fmla="*/ 150 w 293"/>
                <a:gd name="T81" fmla="*/ 134 h 221"/>
                <a:gd name="T82" fmla="*/ 148 w 293"/>
                <a:gd name="T83" fmla="*/ 125 h 221"/>
                <a:gd name="T84" fmla="*/ 145 w 293"/>
                <a:gd name="T85" fmla="*/ 123 h 221"/>
                <a:gd name="T86" fmla="*/ 141 w 293"/>
                <a:gd name="T87" fmla="*/ 125 h 221"/>
                <a:gd name="T88" fmla="*/ 140 w 293"/>
                <a:gd name="T89" fmla="*/ 131 h 221"/>
                <a:gd name="T90" fmla="*/ 145 w 293"/>
                <a:gd name="T91" fmla="*/ 145 h 221"/>
                <a:gd name="T92" fmla="*/ 180 w 293"/>
                <a:gd name="T93" fmla="*/ 156 h 221"/>
                <a:gd name="T94" fmla="*/ 192 w 293"/>
                <a:gd name="T95" fmla="*/ 140 h 221"/>
                <a:gd name="T96" fmla="*/ 194 w 293"/>
                <a:gd name="T97" fmla="*/ 129 h 221"/>
                <a:gd name="T98" fmla="*/ 97 w 293"/>
                <a:gd name="T99" fmla="*/ 105 h 221"/>
                <a:gd name="T100" fmla="*/ 95 w 293"/>
                <a:gd name="T101" fmla="*/ 98 h 221"/>
                <a:gd name="T102" fmla="*/ 79 w 293"/>
                <a:gd name="T103" fmla="*/ 92 h 221"/>
                <a:gd name="T104" fmla="*/ 69 w 293"/>
                <a:gd name="T105" fmla="*/ 106 h 221"/>
                <a:gd name="T106" fmla="*/ 75 w 293"/>
                <a:gd name="T107" fmla="*/ 120 h 221"/>
                <a:gd name="T108" fmla="*/ 90 w 293"/>
                <a:gd name="T109" fmla="*/ 120 h 221"/>
                <a:gd name="T110" fmla="*/ 97 w 293"/>
                <a:gd name="T111" fmla="*/ 105 h 221"/>
                <a:gd name="T112" fmla="*/ 221 w 293"/>
                <a:gd name="T113" fmla="*/ 93 h 221"/>
                <a:gd name="T114" fmla="*/ 234 w 293"/>
                <a:gd name="T115" fmla="*/ 74 h 221"/>
                <a:gd name="T116" fmla="*/ 224 w 293"/>
                <a:gd name="T117" fmla="*/ 63 h 221"/>
                <a:gd name="T118" fmla="*/ 210 w 293"/>
                <a:gd name="T119" fmla="*/ 70 h 221"/>
                <a:gd name="T120" fmla="*/ 210 w 293"/>
                <a:gd name="T121" fmla="*/ 85 h 221"/>
                <a:gd name="T122" fmla="*/ 221 w 293"/>
                <a:gd name="T123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" h="221">
                  <a:moveTo>
                    <a:pt x="42" y="28"/>
                  </a:moveTo>
                  <a:cubicBezTo>
                    <a:pt x="45" y="31"/>
                    <a:pt x="47" y="32"/>
                    <a:pt x="50" y="34"/>
                  </a:cubicBezTo>
                  <a:cubicBezTo>
                    <a:pt x="60" y="42"/>
                    <a:pt x="71" y="49"/>
                    <a:pt x="84" y="51"/>
                  </a:cubicBezTo>
                  <a:cubicBezTo>
                    <a:pt x="91" y="52"/>
                    <a:pt x="98" y="52"/>
                    <a:pt x="105" y="50"/>
                  </a:cubicBezTo>
                  <a:cubicBezTo>
                    <a:pt x="108" y="48"/>
                    <a:pt x="111" y="47"/>
                    <a:pt x="113" y="45"/>
                  </a:cubicBezTo>
                  <a:cubicBezTo>
                    <a:pt x="117" y="42"/>
                    <a:pt x="120" y="38"/>
                    <a:pt x="120" y="33"/>
                  </a:cubicBezTo>
                  <a:cubicBezTo>
                    <a:pt x="120" y="31"/>
                    <a:pt x="120" y="29"/>
                    <a:pt x="120" y="27"/>
                  </a:cubicBezTo>
                  <a:cubicBezTo>
                    <a:pt x="124" y="26"/>
                    <a:pt x="126" y="29"/>
                    <a:pt x="129" y="30"/>
                  </a:cubicBezTo>
                  <a:cubicBezTo>
                    <a:pt x="137" y="34"/>
                    <a:pt x="146" y="37"/>
                    <a:pt x="156" y="37"/>
                  </a:cubicBezTo>
                  <a:cubicBezTo>
                    <a:pt x="158" y="37"/>
                    <a:pt x="161" y="37"/>
                    <a:pt x="163" y="36"/>
                  </a:cubicBezTo>
                  <a:cubicBezTo>
                    <a:pt x="171" y="34"/>
                    <a:pt x="175" y="28"/>
                    <a:pt x="175" y="21"/>
                  </a:cubicBezTo>
                  <a:cubicBezTo>
                    <a:pt x="175" y="20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7"/>
                  </a:cubicBezTo>
                  <a:cubicBezTo>
                    <a:pt x="178" y="18"/>
                    <a:pt x="180" y="19"/>
                    <a:pt x="182" y="20"/>
                  </a:cubicBezTo>
                  <a:cubicBezTo>
                    <a:pt x="192" y="25"/>
                    <a:pt x="202" y="28"/>
                    <a:pt x="213" y="28"/>
                  </a:cubicBezTo>
                  <a:cubicBezTo>
                    <a:pt x="222" y="28"/>
                    <a:pt x="233" y="23"/>
                    <a:pt x="236" y="9"/>
                  </a:cubicBezTo>
                  <a:cubicBezTo>
                    <a:pt x="236" y="6"/>
                    <a:pt x="237" y="4"/>
                    <a:pt x="237" y="0"/>
                  </a:cubicBezTo>
                  <a:cubicBezTo>
                    <a:pt x="239" y="2"/>
                    <a:pt x="240" y="3"/>
                    <a:pt x="242" y="4"/>
                  </a:cubicBezTo>
                  <a:cubicBezTo>
                    <a:pt x="248" y="11"/>
                    <a:pt x="254" y="18"/>
                    <a:pt x="259" y="25"/>
                  </a:cubicBezTo>
                  <a:cubicBezTo>
                    <a:pt x="267" y="35"/>
                    <a:pt x="276" y="43"/>
                    <a:pt x="286" y="50"/>
                  </a:cubicBezTo>
                  <a:cubicBezTo>
                    <a:pt x="288" y="52"/>
                    <a:pt x="290" y="54"/>
                    <a:pt x="290" y="57"/>
                  </a:cubicBezTo>
                  <a:cubicBezTo>
                    <a:pt x="291" y="69"/>
                    <a:pt x="293" y="81"/>
                    <a:pt x="292" y="93"/>
                  </a:cubicBezTo>
                  <a:cubicBezTo>
                    <a:pt x="291" y="115"/>
                    <a:pt x="287" y="136"/>
                    <a:pt x="272" y="154"/>
                  </a:cubicBezTo>
                  <a:cubicBezTo>
                    <a:pt x="254" y="175"/>
                    <a:pt x="233" y="192"/>
                    <a:pt x="208" y="203"/>
                  </a:cubicBezTo>
                  <a:cubicBezTo>
                    <a:pt x="195" y="209"/>
                    <a:pt x="180" y="212"/>
                    <a:pt x="166" y="215"/>
                  </a:cubicBezTo>
                  <a:cubicBezTo>
                    <a:pt x="140" y="221"/>
                    <a:pt x="115" y="218"/>
                    <a:pt x="91" y="210"/>
                  </a:cubicBezTo>
                  <a:cubicBezTo>
                    <a:pt x="68" y="203"/>
                    <a:pt x="49" y="189"/>
                    <a:pt x="33" y="171"/>
                  </a:cubicBezTo>
                  <a:cubicBezTo>
                    <a:pt x="17" y="153"/>
                    <a:pt x="8" y="132"/>
                    <a:pt x="0" y="109"/>
                  </a:cubicBezTo>
                  <a:cubicBezTo>
                    <a:pt x="0" y="108"/>
                    <a:pt x="0" y="107"/>
                    <a:pt x="0" y="107"/>
                  </a:cubicBezTo>
                  <a:cubicBezTo>
                    <a:pt x="5" y="97"/>
                    <a:pt x="10" y="88"/>
                    <a:pt x="15" y="79"/>
                  </a:cubicBezTo>
                  <a:cubicBezTo>
                    <a:pt x="22" y="64"/>
                    <a:pt x="30" y="49"/>
                    <a:pt x="38" y="34"/>
                  </a:cubicBezTo>
                  <a:cubicBezTo>
                    <a:pt x="39" y="32"/>
                    <a:pt x="40" y="31"/>
                    <a:pt x="42" y="28"/>
                  </a:cubicBezTo>
                  <a:close/>
                  <a:moveTo>
                    <a:pt x="194" y="129"/>
                  </a:moveTo>
                  <a:cubicBezTo>
                    <a:pt x="194" y="125"/>
                    <a:pt x="193" y="121"/>
                    <a:pt x="191" y="117"/>
                  </a:cubicBezTo>
                  <a:cubicBezTo>
                    <a:pt x="190" y="115"/>
                    <a:pt x="188" y="114"/>
                    <a:pt x="186" y="115"/>
                  </a:cubicBezTo>
                  <a:cubicBezTo>
                    <a:pt x="184" y="116"/>
                    <a:pt x="183" y="118"/>
                    <a:pt x="184" y="120"/>
                  </a:cubicBezTo>
                  <a:cubicBezTo>
                    <a:pt x="184" y="121"/>
                    <a:pt x="184" y="122"/>
                    <a:pt x="185" y="123"/>
                  </a:cubicBezTo>
                  <a:cubicBezTo>
                    <a:pt x="187" y="129"/>
                    <a:pt x="186" y="135"/>
                    <a:pt x="184" y="141"/>
                  </a:cubicBezTo>
                  <a:cubicBezTo>
                    <a:pt x="183" y="145"/>
                    <a:pt x="179" y="148"/>
                    <a:pt x="175" y="149"/>
                  </a:cubicBezTo>
                  <a:cubicBezTo>
                    <a:pt x="164" y="152"/>
                    <a:pt x="156" y="150"/>
                    <a:pt x="152" y="140"/>
                  </a:cubicBezTo>
                  <a:cubicBezTo>
                    <a:pt x="151" y="138"/>
                    <a:pt x="150" y="136"/>
                    <a:pt x="150" y="134"/>
                  </a:cubicBezTo>
                  <a:cubicBezTo>
                    <a:pt x="149" y="131"/>
                    <a:pt x="149" y="128"/>
                    <a:pt x="148" y="125"/>
                  </a:cubicBezTo>
                  <a:cubicBezTo>
                    <a:pt x="147" y="124"/>
                    <a:pt x="146" y="123"/>
                    <a:pt x="145" y="123"/>
                  </a:cubicBezTo>
                  <a:cubicBezTo>
                    <a:pt x="143" y="123"/>
                    <a:pt x="141" y="124"/>
                    <a:pt x="141" y="125"/>
                  </a:cubicBezTo>
                  <a:cubicBezTo>
                    <a:pt x="140" y="127"/>
                    <a:pt x="140" y="129"/>
                    <a:pt x="140" y="131"/>
                  </a:cubicBezTo>
                  <a:cubicBezTo>
                    <a:pt x="142" y="136"/>
                    <a:pt x="143" y="141"/>
                    <a:pt x="145" y="145"/>
                  </a:cubicBezTo>
                  <a:cubicBezTo>
                    <a:pt x="152" y="160"/>
                    <a:pt x="170" y="161"/>
                    <a:pt x="180" y="156"/>
                  </a:cubicBezTo>
                  <a:cubicBezTo>
                    <a:pt x="186" y="153"/>
                    <a:pt x="191" y="148"/>
                    <a:pt x="192" y="140"/>
                  </a:cubicBezTo>
                  <a:cubicBezTo>
                    <a:pt x="193" y="137"/>
                    <a:pt x="194" y="133"/>
                    <a:pt x="194" y="129"/>
                  </a:cubicBezTo>
                  <a:close/>
                  <a:moveTo>
                    <a:pt x="97" y="105"/>
                  </a:moveTo>
                  <a:cubicBezTo>
                    <a:pt x="97" y="103"/>
                    <a:pt x="96" y="100"/>
                    <a:pt x="95" y="98"/>
                  </a:cubicBezTo>
                  <a:cubicBezTo>
                    <a:pt x="92" y="91"/>
                    <a:pt x="85" y="89"/>
                    <a:pt x="79" y="92"/>
                  </a:cubicBezTo>
                  <a:cubicBezTo>
                    <a:pt x="73" y="94"/>
                    <a:pt x="70" y="100"/>
                    <a:pt x="69" y="106"/>
                  </a:cubicBezTo>
                  <a:cubicBezTo>
                    <a:pt x="69" y="112"/>
                    <a:pt x="70" y="117"/>
                    <a:pt x="75" y="120"/>
                  </a:cubicBezTo>
                  <a:cubicBezTo>
                    <a:pt x="80" y="123"/>
                    <a:pt x="85" y="123"/>
                    <a:pt x="90" y="120"/>
                  </a:cubicBezTo>
                  <a:cubicBezTo>
                    <a:pt x="96" y="117"/>
                    <a:pt x="97" y="112"/>
                    <a:pt x="97" y="105"/>
                  </a:cubicBezTo>
                  <a:close/>
                  <a:moveTo>
                    <a:pt x="221" y="93"/>
                  </a:moveTo>
                  <a:cubicBezTo>
                    <a:pt x="229" y="94"/>
                    <a:pt x="237" y="82"/>
                    <a:pt x="234" y="74"/>
                  </a:cubicBezTo>
                  <a:cubicBezTo>
                    <a:pt x="232" y="69"/>
                    <a:pt x="230" y="64"/>
                    <a:pt x="224" y="63"/>
                  </a:cubicBezTo>
                  <a:cubicBezTo>
                    <a:pt x="218" y="62"/>
                    <a:pt x="214" y="66"/>
                    <a:pt x="210" y="70"/>
                  </a:cubicBezTo>
                  <a:cubicBezTo>
                    <a:pt x="207" y="75"/>
                    <a:pt x="207" y="80"/>
                    <a:pt x="210" y="85"/>
                  </a:cubicBezTo>
                  <a:cubicBezTo>
                    <a:pt x="212" y="90"/>
                    <a:pt x="216" y="93"/>
                    <a:pt x="221" y="9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79E7CE2-7DE9-41FB-877D-6A21FCCC0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835150"/>
              <a:ext cx="2994025" cy="2255837"/>
            </a:xfrm>
            <a:custGeom>
              <a:avLst/>
              <a:gdLst>
                <a:gd name="T0" fmla="*/ 42 w 293"/>
                <a:gd name="T1" fmla="*/ 28 h 221"/>
                <a:gd name="T2" fmla="*/ 50 w 293"/>
                <a:gd name="T3" fmla="*/ 34 h 221"/>
                <a:gd name="T4" fmla="*/ 84 w 293"/>
                <a:gd name="T5" fmla="*/ 51 h 221"/>
                <a:gd name="T6" fmla="*/ 105 w 293"/>
                <a:gd name="T7" fmla="*/ 50 h 221"/>
                <a:gd name="T8" fmla="*/ 113 w 293"/>
                <a:gd name="T9" fmla="*/ 45 h 221"/>
                <a:gd name="T10" fmla="*/ 120 w 293"/>
                <a:gd name="T11" fmla="*/ 33 h 221"/>
                <a:gd name="T12" fmla="*/ 120 w 293"/>
                <a:gd name="T13" fmla="*/ 27 h 221"/>
                <a:gd name="T14" fmla="*/ 129 w 293"/>
                <a:gd name="T15" fmla="*/ 30 h 221"/>
                <a:gd name="T16" fmla="*/ 156 w 293"/>
                <a:gd name="T17" fmla="*/ 37 h 221"/>
                <a:gd name="T18" fmla="*/ 163 w 293"/>
                <a:gd name="T19" fmla="*/ 36 h 221"/>
                <a:gd name="T20" fmla="*/ 175 w 293"/>
                <a:gd name="T21" fmla="*/ 21 h 221"/>
                <a:gd name="T22" fmla="*/ 174 w 293"/>
                <a:gd name="T23" fmla="*/ 19 h 221"/>
                <a:gd name="T24" fmla="*/ 175 w 293"/>
                <a:gd name="T25" fmla="*/ 17 h 221"/>
                <a:gd name="T26" fmla="*/ 182 w 293"/>
                <a:gd name="T27" fmla="*/ 20 h 221"/>
                <a:gd name="T28" fmla="*/ 213 w 293"/>
                <a:gd name="T29" fmla="*/ 28 h 221"/>
                <a:gd name="T30" fmla="*/ 236 w 293"/>
                <a:gd name="T31" fmla="*/ 9 h 221"/>
                <a:gd name="T32" fmla="*/ 237 w 293"/>
                <a:gd name="T33" fmla="*/ 0 h 221"/>
                <a:gd name="T34" fmla="*/ 242 w 293"/>
                <a:gd name="T35" fmla="*/ 4 h 221"/>
                <a:gd name="T36" fmla="*/ 259 w 293"/>
                <a:gd name="T37" fmla="*/ 25 h 221"/>
                <a:gd name="T38" fmla="*/ 286 w 293"/>
                <a:gd name="T39" fmla="*/ 50 h 221"/>
                <a:gd name="T40" fmla="*/ 290 w 293"/>
                <a:gd name="T41" fmla="*/ 57 h 221"/>
                <a:gd name="T42" fmla="*/ 292 w 293"/>
                <a:gd name="T43" fmla="*/ 93 h 221"/>
                <a:gd name="T44" fmla="*/ 272 w 293"/>
                <a:gd name="T45" fmla="*/ 154 h 221"/>
                <a:gd name="T46" fmla="*/ 208 w 293"/>
                <a:gd name="T47" fmla="*/ 203 h 221"/>
                <a:gd name="T48" fmla="*/ 166 w 293"/>
                <a:gd name="T49" fmla="*/ 215 h 221"/>
                <a:gd name="T50" fmla="*/ 91 w 293"/>
                <a:gd name="T51" fmla="*/ 210 h 221"/>
                <a:gd name="T52" fmla="*/ 33 w 293"/>
                <a:gd name="T53" fmla="*/ 171 h 221"/>
                <a:gd name="T54" fmla="*/ 0 w 293"/>
                <a:gd name="T55" fmla="*/ 109 h 221"/>
                <a:gd name="T56" fmla="*/ 0 w 293"/>
                <a:gd name="T57" fmla="*/ 107 h 221"/>
                <a:gd name="T58" fmla="*/ 15 w 293"/>
                <a:gd name="T59" fmla="*/ 79 h 221"/>
                <a:gd name="T60" fmla="*/ 38 w 293"/>
                <a:gd name="T61" fmla="*/ 34 h 221"/>
                <a:gd name="T62" fmla="*/ 42 w 293"/>
                <a:gd name="T63" fmla="*/ 28 h 221"/>
                <a:gd name="T64" fmla="*/ 194 w 293"/>
                <a:gd name="T65" fmla="*/ 129 h 221"/>
                <a:gd name="T66" fmla="*/ 191 w 293"/>
                <a:gd name="T67" fmla="*/ 117 h 221"/>
                <a:gd name="T68" fmla="*/ 186 w 293"/>
                <a:gd name="T69" fmla="*/ 115 h 221"/>
                <a:gd name="T70" fmla="*/ 184 w 293"/>
                <a:gd name="T71" fmla="*/ 120 h 221"/>
                <a:gd name="T72" fmla="*/ 185 w 293"/>
                <a:gd name="T73" fmla="*/ 123 h 221"/>
                <a:gd name="T74" fmla="*/ 184 w 293"/>
                <a:gd name="T75" fmla="*/ 141 h 221"/>
                <a:gd name="T76" fmla="*/ 175 w 293"/>
                <a:gd name="T77" fmla="*/ 149 h 221"/>
                <a:gd name="T78" fmla="*/ 152 w 293"/>
                <a:gd name="T79" fmla="*/ 140 h 221"/>
                <a:gd name="T80" fmla="*/ 150 w 293"/>
                <a:gd name="T81" fmla="*/ 134 h 221"/>
                <a:gd name="T82" fmla="*/ 148 w 293"/>
                <a:gd name="T83" fmla="*/ 125 h 221"/>
                <a:gd name="T84" fmla="*/ 145 w 293"/>
                <a:gd name="T85" fmla="*/ 123 h 221"/>
                <a:gd name="T86" fmla="*/ 141 w 293"/>
                <a:gd name="T87" fmla="*/ 125 h 221"/>
                <a:gd name="T88" fmla="*/ 140 w 293"/>
                <a:gd name="T89" fmla="*/ 131 h 221"/>
                <a:gd name="T90" fmla="*/ 145 w 293"/>
                <a:gd name="T91" fmla="*/ 145 h 221"/>
                <a:gd name="T92" fmla="*/ 180 w 293"/>
                <a:gd name="T93" fmla="*/ 156 h 221"/>
                <a:gd name="T94" fmla="*/ 192 w 293"/>
                <a:gd name="T95" fmla="*/ 140 h 221"/>
                <a:gd name="T96" fmla="*/ 194 w 293"/>
                <a:gd name="T97" fmla="*/ 129 h 221"/>
                <a:gd name="T98" fmla="*/ 97 w 293"/>
                <a:gd name="T99" fmla="*/ 105 h 221"/>
                <a:gd name="T100" fmla="*/ 95 w 293"/>
                <a:gd name="T101" fmla="*/ 98 h 221"/>
                <a:gd name="T102" fmla="*/ 79 w 293"/>
                <a:gd name="T103" fmla="*/ 92 h 221"/>
                <a:gd name="T104" fmla="*/ 69 w 293"/>
                <a:gd name="T105" fmla="*/ 106 h 221"/>
                <a:gd name="T106" fmla="*/ 75 w 293"/>
                <a:gd name="T107" fmla="*/ 120 h 221"/>
                <a:gd name="T108" fmla="*/ 90 w 293"/>
                <a:gd name="T109" fmla="*/ 120 h 221"/>
                <a:gd name="T110" fmla="*/ 97 w 293"/>
                <a:gd name="T111" fmla="*/ 105 h 221"/>
                <a:gd name="T112" fmla="*/ 221 w 293"/>
                <a:gd name="T113" fmla="*/ 93 h 221"/>
                <a:gd name="T114" fmla="*/ 234 w 293"/>
                <a:gd name="T115" fmla="*/ 74 h 221"/>
                <a:gd name="T116" fmla="*/ 224 w 293"/>
                <a:gd name="T117" fmla="*/ 63 h 221"/>
                <a:gd name="T118" fmla="*/ 210 w 293"/>
                <a:gd name="T119" fmla="*/ 70 h 221"/>
                <a:gd name="T120" fmla="*/ 210 w 293"/>
                <a:gd name="T121" fmla="*/ 85 h 221"/>
                <a:gd name="T122" fmla="*/ 221 w 293"/>
                <a:gd name="T123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" h="221">
                  <a:moveTo>
                    <a:pt x="42" y="28"/>
                  </a:moveTo>
                  <a:cubicBezTo>
                    <a:pt x="45" y="31"/>
                    <a:pt x="47" y="32"/>
                    <a:pt x="50" y="34"/>
                  </a:cubicBezTo>
                  <a:cubicBezTo>
                    <a:pt x="60" y="42"/>
                    <a:pt x="71" y="49"/>
                    <a:pt x="84" y="51"/>
                  </a:cubicBezTo>
                  <a:cubicBezTo>
                    <a:pt x="91" y="52"/>
                    <a:pt x="98" y="52"/>
                    <a:pt x="105" y="50"/>
                  </a:cubicBezTo>
                  <a:cubicBezTo>
                    <a:pt x="108" y="48"/>
                    <a:pt x="111" y="47"/>
                    <a:pt x="113" y="45"/>
                  </a:cubicBezTo>
                  <a:cubicBezTo>
                    <a:pt x="117" y="42"/>
                    <a:pt x="120" y="38"/>
                    <a:pt x="120" y="33"/>
                  </a:cubicBezTo>
                  <a:cubicBezTo>
                    <a:pt x="120" y="31"/>
                    <a:pt x="120" y="29"/>
                    <a:pt x="120" y="27"/>
                  </a:cubicBezTo>
                  <a:cubicBezTo>
                    <a:pt x="124" y="26"/>
                    <a:pt x="126" y="29"/>
                    <a:pt x="129" y="30"/>
                  </a:cubicBezTo>
                  <a:cubicBezTo>
                    <a:pt x="137" y="34"/>
                    <a:pt x="146" y="37"/>
                    <a:pt x="156" y="37"/>
                  </a:cubicBezTo>
                  <a:cubicBezTo>
                    <a:pt x="158" y="37"/>
                    <a:pt x="161" y="37"/>
                    <a:pt x="163" y="36"/>
                  </a:cubicBezTo>
                  <a:cubicBezTo>
                    <a:pt x="171" y="34"/>
                    <a:pt x="175" y="28"/>
                    <a:pt x="175" y="21"/>
                  </a:cubicBezTo>
                  <a:cubicBezTo>
                    <a:pt x="175" y="20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7"/>
                  </a:cubicBezTo>
                  <a:cubicBezTo>
                    <a:pt x="178" y="18"/>
                    <a:pt x="180" y="19"/>
                    <a:pt x="182" y="20"/>
                  </a:cubicBezTo>
                  <a:cubicBezTo>
                    <a:pt x="192" y="25"/>
                    <a:pt x="202" y="28"/>
                    <a:pt x="213" y="28"/>
                  </a:cubicBezTo>
                  <a:cubicBezTo>
                    <a:pt x="222" y="28"/>
                    <a:pt x="233" y="23"/>
                    <a:pt x="236" y="9"/>
                  </a:cubicBezTo>
                  <a:cubicBezTo>
                    <a:pt x="236" y="6"/>
                    <a:pt x="237" y="4"/>
                    <a:pt x="237" y="0"/>
                  </a:cubicBezTo>
                  <a:cubicBezTo>
                    <a:pt x="239" y="2"/>
                    <a:pt x="240" y="3"/>
                    <a:pt x="242" y="4"/>
                  </a:cubicBezTo>
                  <a:cubicBezTo>
                    <a:pt x="248" y="11"/>
                    <a:pt x="254" y="18"/>
                    <a:pt x="259" y="25"/>
                  </a:cubicBezTo>
                  <a:cubicBezTo>
                    <a:pt x="267" y="35"/>
                    <a:pt x="276" y="43"/>
                    <a:pt x="286" y="50"/>
                  </a:cubicBezTo>
                  <a:cubicBezTo>
                    <a:pt x="288" y="52"/>
                    <a:pt x="290" y="54"/>
                    <a:pt x="290" y="57"/>
                  </a:cubicBezTo>
                  <a:cubicBezTo>
                    <a:pt x="291" y="69"/>
                    <a:pt x="293" y="81"/>
                    <a:pt x="292" y="93"/>
                  </a:cubicBezTo>
                  <a:cubicBezTo>
                    <a:pt x="291" y="115"/>
                    <a:pt x="287" y="136"/>
                    <a:pt x="272" y="154"/>
                  </a:cubicBezTo>
                  <a:cubicBezTo>
                    <a:pt x="254" y="175"/>
                    <a:pt x="233" y="192"/>
                    <a:pt x="208" y="203"/>
                  </a:cubicBezTo>
                  <a:cubicBezTo>
                    <a:pt x="195" y="209"/>
                    <a:pt x="180" y="212"/>
                    <a:pt x="166" y="215"/>
                  </a:cubicBezTo>
                  <a:cubicBezTo>
                    <a:pt x="140" y="221"/>
                    <a:pt x="115" y="218"/>
                    <a:pt x="91" y="210"/>
                  </a:cubicBezTo>
                  <a:cubicBezTo>
                    <a:pt x="68" y="203"/>
                    <a:pt x="49" y="189"/>
                    <a:pt x="33" y="171"/>
                  </a:cubicBezTo>
                  <a:cubicBezTo>
                    <a:pt x="17" y="153"/>
                    <a:pt x="8" y="132"/>
                    <a:pt x="0" y="109"/>
                  </a:cubicBezTo>
                  <a:cubicBezTo>
                    <a:pt x="0" y="108"/>
                    <a:pt x="0" y="107"/>
                    <a:pt x="0" y="107"/>
                  </a:cubicBezTo>
                  <a:cubicBezTo>
                    <a:pt x="5" y="97"/>
                    <a:pt x="10" y="88"/>
                    <a:pt x="15" y="79"/>
                  </a:cubicBezTo>
                  <a:cubicBezTo>
                    <a:pt x="22" y="64"/>
                    <a:pt x="30" y="49"/>
                    <a:pt x="38" y="34"/>
                  </a:cubicBezTo>
                  <a:cubicBezTo>
                    <a:pt x="39" y="32"/>
                    <a:pt x="40" y="31"/>
                    <a:pt x="42" y="28"/>
                  </a:cubicBezTo>
                  <a:close/>
                  <a:moveTo>
                    <a:pt x="194" y="129"/>
                  </a:moveTo>
                  <a:cubicBezTo>
                    <a:pt x="194" y="125"/>
                    <a:pt x="193" y="121"/>
                    <a:pt x="191" y="117"/>
                  </a:cubicBezTo>
                  <a:cubicBezTo>
                    <a:pt x="190" y="115"/>
                    <a:pt x="188" y="114"/>
                    <a:pt x="186" y="115"/>
                  </a:cubicBezTo>
                  <a:cubicBezTo>
                    <a:pt x="184" y="116"/>
                    <a:pt x="183" y="118"/>
                    <a:pt x="184" y="120"/>
                  </a:cubicBezTo>
                  <a:cubicBezTo>
                    <a:pt x="184" y="121"/>
                    <a:pt x="184" y="122"/>
                    <a:pt x="185" y="123"/>
                  </a:cubicBezTo>
                  <a:cubicBezTo>
                    <a:pt x="187" y="129"/>
                    <a:pt x="186" y="135"/>
                    <a:pt x="184" y="141"/>
                  </a:cubicBezTo>
                  <a:cubicBezTo>
                    <a:pt x="183" y="145"/>
                    <a:pt x="179" y="148"/>
                    <a:pt x="175" y="149"/>
                  </a:cubicBezTo>
                  <a:cubicBezTo>
                    <a:pt x="164" y="152"/>
                    <a:pt x="156" y="150"/>
                    <a:pt x="152" y="140"/>
                  </a:cubicBezTo>
                  <a:cubicBezTo>
                    <a:pt x="151" y="138"/>
                    <a:pt x="150" y="136"/>
                    <a:pt x="150" y="134"/>
                  </a:cubicBezTo>
                  <a:cubicBezTo>
                    <a:pt x="149" y="131"/>
                    <a:pt x="149" y="128"/>
                    <a:pt x="148" y="125"/>
                  </a:cubicBezTo>
                  <a:cubicBezTo>
                    <a:pt x="147" y="124"/>
                    <a:pt x="146" y="123"/>
                    <a:pt x="145" y="123"/>
                  </a:cubicBezTo>
                  <a:cubicBezTo>
                    <a:pt x="143" y="123"/>
                    <a:pt x="141" y="124"/>
                    <a:pt x="141" y="125"/>
                  </a:cubicBezTo>
                  <a:cubicBezTo>
                    <a:pt x="140" y="127"/>
                    <a:pt x="140" y="129"/>
                    <a:pt x="140" y="131"/>
                  </a:cubicBezTo>
                  <a:cubicBezTo>
                    <a:pt x="142" y="136"/>
                    <a:pt x="143" y="141"/>
                    <a:pt x="145" y="145"/>
                  </a:cubicBezTo>
                  <a:cubicBezTo>
                    <a:pt x="152" y="160"/>
                    <a:pt x="170" y="161"/>
                    <a:pt x="180" y="156"/>
                  </a:cubicBezTo>
                  <a:cubicBezTo>
                    <a:pt x="186" y="153"/>
                    <a:pt x="191" y="148"/>
                    <a:pt x="192" y="140"/>
                  </a:cubicBezTo>
                  <a:cubicBezTo>
                    <a:pt x="193" y="137"/>
                    <a:pt x="194" y="133"/>
                    <a:pt x="194" y="129"/>
                  </a:cubicBezTo>
                  <a:close/>
                  <a:moveTo>
                    <a:pt x="97" y="105"/>
                  </a:moveTo>
                  <a:cubicBezTo>
                    <a:pt x="97" y="103"/>
                    <a:pt x="96" y="100"/>
                    <a:pt x="95" y="98"/>
                  </a:cubicBezTo>
                  <a:cubicBezTo>
                    <a:pt x="92" y="91"/>
                    <a:pt x="85" y="89"/>
                    <a:pt x="79" y="92"/>
                  </a:cubicBezTo>
                  <a:cubicBezTo>
                    <a:pt x="73" y="94"/>
                    <a:pt x="70" y="100"/>
                    <a:pt x="69" y="106"/>
                  </a:cubicBezTo>
                  <a:cubicBezTo>
                    <a:pt x="69" y="112"/>
                    <a:pt x="70" y="117"/>
                    <a:pt x="75" y="120"/>
                  </a:cubicBezTo>
                  <a:cubicBezTo>
                    <a:pt x="80" y="123"/>
                    <a:pt x="85" y="123"/>
                    <a:pt x="90" y="120"/>
                  </a:cubicBezTo>
                  <a:cubicBezTo>
                    <a:pt x="96" y="117"/>
                    <a:pt x="97" y="112"/>
                    <a:pt x="97" y="105"/>
                  </a:cubicBezTo>
                  <a:close/>
                  <a:moveTo>
                    <a:pt x="221" y="93"/>
                  </a:moveTo>
                  <a:cubicBezTo>
                    <a:pt x="229" y="94"/>
                    <a:pt x="237" y="82"/>
                    <a:pt x="234" y="74"/>
                  </a:cubicBezTo>
                  <a:cubicBezTo>
                    <a:pt x="232" y="69"/>
                    <a:pt x="230" y="64"/>
                    <a:pt x="224" y="63"/>
                  </a:cubicBezTo>
                  <a:cubicBezTo>
                    <a:pt x="218" y="62"/>
                    <a:pt x="214" y="66"/>
                    <a:pt x="210" y="70"/>
                  </a:cubicBezTo>
                  <a:cubicBezTo>
                    <a:pt x="207" y="75"/>
                    <a:pt x="207" y="80"/>
                    <a:pt x="210" y="85"/>
                  </a:cubicBezTo>
                  <a:cubicBezTo>
                    <a:pt x="212" y="90"/>
                    <a:pt x="216" y="93"/>
                    <a:pt x="221" y="9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CCD2CBA-E797-42DD-A43B-7732ACDF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660400"/>
              <a:ext cx="3127375" cy="2174875"/>
            </a:xfrm>
            <a:custGeom>
              <a:avLst/>
              <a:gdLst>
                <a:gd name="T0" fmla="*/ 305 w 306"/>
                <a:gd name="T1" fmla="*/ 155 h 213"/>
                <a:gd name="T2" fmla="*/ 302 w 306"/>
                <a:gd name="T3" fmla="*/ 154 h 213"/>
                <a:gd name="T4" fmla="*/ 286 w 306"/>
                <a:gd name="T5" fmla="*/ 138 h 213"/>
                <a:gd name="T6" fmla="*/ 267 w 306"/>
                <a:gd name="T7" fmla="*/ 116 h 213"/>
                <a:gd name="T8" fmla="*/ 251 w 306"/>
                <a:gd name="T9" fmla="*/ 99 h 213"/>
                <a:gd name="T10" fmla="*/ 244 w 306"/>
                <a:gd name="T11" fmla="*/ 97 h 213"/>
                <a:gd name="T12" fmla="*/ 242 w 306"/>
                <a:gd name="T13" fmla="*/ 103 h 213"/>
                <a:gd name="T14" fmla="*/ 244 w 306"/>
                <a:gd name="T15" fmla="*/ 125 h 213"/>
                <a:gd name="T16" fmla="*/ 232 w 306"/>
                <a:gd name="T17" fmla="*/ 135 h 213"/>
                <a:gd name="T18" fmla="*/ 220 w 306"/>
                <a:gd name="T19" fmla="*/ 134 h 213"/>
                <a:gd name="T20" fmla="*/ 193 w 306"/>
                <a:gd name="T21" fmla="*/ 122 h 213"/>
                <a:gd name="T22" fmla="*/ 185 w 306"/>
                <a:gd name="T23" fmla="*/ 117 h 213"/>
                <a:gd name="T24" fmla="*/ 180 w 306"/>
                <a:gd name="T25" fmla="*/ 117 h 213"/>
                <a:gd name="T26" fmla="*/ 178 w 306"/>
                <a:gd name="T27" fmla="*/ 123 h 213"/>
                <a:gd name="T28" fmla="*/ 181 w 306"/>
                <a:gd name="T29" fmla="*/ 130 h 213"/>
                <a:gd name="T30" fmla="*/ 183 w 306"/>
                <a:gd name="T31" fmla="*/ 137 h 213"/>
                <a:gd name="T32" fmla="*/ 181 w 306"/>
                <a:gd name="T33" fmla="*/ 142 h 213"/>
                <a:gd name="T34" fmla="*/ 173 w 306"/>
                <a:gd name="T35" fmla="*/ 144 h 213"/>
                <a:gd name="T36" fmla="*/ 155 w 306"/>
                <a:gd name="T37" fmla="*/ 140 h 213"/>
                <a:gd name="T38" fmla="*/ 129 w 306"/>
                <a:gd name="T39" fmla="*/ 123 h 213"/>
                <a:gd name="T40" fmla="*/ 125 w 306"/>
                <a:gd name="T41" fmla="*/ 120 h 213"/>
                <a:gd name="T42" fmla="*/ 121 w 306"/>
                <a:gd name="T43" fmla="*/ 121 h 213"/>
                <a:gd name="T44" fmla="*/ 120 w 306"/>
                <a:gd name="T45" fmla="*/ 124 h 213"/>
                <a:gd name="T46" fmla="*/ 123 w 306"/>
                <a:gd name="T47" fmla="*/ 129 h 213"/>
                <a:gd name="T48" fmla="*/ 128 w 306"/>
                <a:gd name="T49" fmla="*/ 140 h 213"/>
                <a:gd name="T50" fmla="*/ 119 w 306"/>
                <a:gd name="T51" fmla="*/ 157 h 213"/>
                <a:gd name="T52" fmla="*/ 95 w 306"/>
                <a:gd name="T53" fmla="*/ 156 h 213"/>
                <a:gd name="T54" fmla="*/ 63 w 306"/>
                <a:gd name="T55" fmla="*/ 134 h 213"/>
                <a:gd name="T56" fmla="*/ 62 w 306"/>
                <a:gd name="T57" fmla="*/ 133 h 213"/>
                <a:gd name="T58" fmla="*/ 55 w 306"/>
                <a:gd name="T59" fmla="*/ 133 h 213"/>
                <a:gd name="T60" fmla="*/ 52 w 306"/>
                <a:gd name="T61" fmla="*/ 138 h 213"/>
                <a:gd name="T62" fmla="*/ 17 w 306"/>
                <a:gd name="T63" fmla="*/ 206 h 213"/>
                <a:gd name="T64" fmla="*/ 14 w 306"/>
                <a:gd name="T65" fmla="*/ 213 h 213"/>
                <a:gd name="T66" fmla="*/ 11 w 306"/>
                <a:gd name="T67" fmla="*/ 209 h 213"/>
                <a:gd name="T68" fmla="*/ 2 w 306"/>
                <a:gd name="T69" fmla="*/ 174 h 213"/>
                <a:gd name="T70" fmla="*/ 1 w 306"/>
                <a:gd name="T71" fmla="*/ 163 h 213"/>
                <a:gd name="T72" fmla="*/ 14 w 306"/>
                <a:gd name="T73" fmla="*/ 95 h 213"/>
                <a:gd name="T74" fmla="*/ 20 w 306"/>
                <a:gd name="T75" fmla="*/ 81 h 213"/>
                <a:gd name="T76" fmla="*/ 76 w 306"/>
                <a:gd name="T77" fmla="*/ 23 h 213"/>
                <a:gd name="T78" fmla="*/ 134 w 306"/>
                <a:gd name="T79" fmla="*/ 4 h 213"/>
                <a:gd name="T80" fmla="*/ 165 w 306"/>
                <a:gd name="T81" fmla="*/ 0 h 213"/>
                <a:gd name="T82" fmla="*/ 262 w 306"/>
                <a:gd name="T83" fmla="*/ 39 h 213"/>
                <a:gd name="T84" fmla="*/ 293 w 306"/>
                <a:gd name="T85" fmla="*/ 96 h 213"/>
                <a:gd name="T86" fmla="*/ 303 w 306"/>
                <a:gd name="T87" fmla="*/ 134 h 213"/>
                <a:gd name="T88" fmla="*/ 305 w 306"/>
                <a:gd name="T89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213">
                  <a:moveTo>
                    <a:pt x="305" y="155"/>
                  </a:moveTo>
                  <a:cubicBezTo>
                    <a:pt x="304" y="154"/>
                    <a:pt x="303" y="155"/>
                    <a:pt x="302" y="154"/>
                  </a:cubicBezTo>
                  <a:cubicBezTo>
                    <a:pt x="297" y="149"/>
                    <a:pt x="291" y="144"/>
                    <a:pt x="286" y="138"/>
                  </a:cubicBezTo>
                  <a:cubicBezTo>
                    <a:pt x="279" y="131"/>
                    <a:pt x="273" y="124"/>
                    <a:pt x="267" y="116"/>
                  </a:cubicBezTo>
                  <a:cubicBezTo>
                    <a:pt x="262" y="110"/>
                    <a:pt x="256" y="105"/>
                    <a:pt x="251" y="99"/>
                  </a:cubicBezTo>
                  <a:cubicBezTo>
                    <a:pt x="249" y="97"/>
                    <a:pt x="247" y="96"/>
                    <a:pt x="244" y="97"/>
                  </a:cubicBezTo>
                  <a:cubicBezTo>
                    <a:pt x="241" y="99"/>
                    <a:pt x="240" y="100"/>
                    <a:pt x="242" y="103"/>
                  </a:cubicBezTo>
                  <a:cubicBezTo>
                    <a:pt x="247" y="110"/>
                    <a:pt x="246" y="118"/>
                    <a:pt x="244" y="125"/>
                  </a:cubicBezTo>
                  <a:cubicBezTo>
                    <a:pt x="242" y="131"/>
                    <a:pt x="238" y="134"/>
                    <a:pt x="232" y="135"/>
                  </a:cubicBezTo>
                  <a:cubicBezTo>
                    <a:pt x="228" y="135"/>
                    <a:pt x="223" y="134"/>
                    <a:pt x="220" y="134"/>
                  </a:cubicBezTo>
                  <a:cubicBezTo>
                    <a:pt x="210" y="132"/>
                    <a:pt x="201" y="127"/>
                    <a:pt x="193" y="122"/>
                  </a:cubicBezTo>
                  <a:cubicBezTo>
                    <a:pt x="190" y="120"/>
                    <a:pt x="188" y="118"/>
                    <a:pt x="185" y="117"/>
                  </a:cubicBezTo>
                  <a:cubicBezTo>
                    <a:pt x="183" y="116"/>
                    <a:pt x="181" y="116"/>
                    <a:pt x="180" y="117"/>
                  </a:cubicBezTo>
                  <a:cubicBezTo>
                    <a:pt x="178" y="118"/>
                    <a:pt x="177" y="121"/>
                    <a:pt x="178" y="123"/>
                  </a:cubicBezTo>
                  <a:cubicBezTo>
                    <a:pt x="179" y="125"/>
                    <a:pt x="180" y="128"/>
                    <a:pt x="181" y="130"/>
                  </a:cubicBezTo>
                  <a:cubicBezTo>
                    <a:pt x="182" y="132"/>
                    <a:pt x="183" y="134"/>
                    <a:pt x="183" y="137"/>
                  </a:cubicBezTo>
                  <a:cubicBezTo>
                    <a:pt x="184" y="139"/>
                    <a:pt x="183" y="141"/>
                    <a:pt x="181" y="142"/>
                  </a:cubicBezTo>
                  <a:cubicBezTo>
                    <a:pt x="178" y="143"/>
                    <a:pt x="175" y="144"/>
                    <a:pt x="173" y="144"/>
                  </a:cubicBezTo>
                  <a:cubicBezTo>
                    <a:pt x="167" y="144"/>
                    <a:pt x="161" y="143"/>
                    <a:pt x="155" y="140"/>
                  </a:cubicBezTo>
                  <a:cubicBezTo>
                    <a:pt x="146" y="136"/>
                    <a:pt x="136" y="131"/>
                    <a:pt x="129" y="123"/>
                  </a:cubicBezTo>
                  <a:cubicBezTo>
                    <a:pt x="127" y="122"/>
                    <a:pt x="126" y="121"/>
                    <a:pt x="125" y="120"/>
                  </a:cubicBezTo>
                  <a:cubicBezTo>
                    <a:pt x="124" y="120"/>
                    <a:pt x="122" y="120"/>
                    <a:pt x="121" y="121"/>
                  </a:cubicBezTo>
                  <a:cubicBezTo>
                    <a:pt x="121" y="122"/>
                    <a:pt x="120" y="123"/>
                    <a:pt x="120" y="124"/>
                  </a:cubicBezTo>
                  <a:cubicBezTo>
                    <a:pt x="121" y="126"/>
                    <a:pt x="122" y="127"/>
                    <a:pt x="123" y="129"/>
                  </a:cubicBezTo>
                  <a:cubicBezTo>
                    <a:pt x="125" y="133"/>
                    <a:pt x="127" y="136"/>
                    <a:pt x="128" y="140"/>
                  </a:cubicBezTo>
                  <a:cubicBezTo>
                    <a:pt x="131" y="148"/>
                    <a:pt x="128" y="154"/>
                    <a:pt x="119" y="157"/>
                  </a:cubicBezTo>
                  <a:cubicBezTo>
                    <a:pt x="111" y="159"/>
                    <a:pt x="103" y="158"/>
                    <a:pt x="95" y="156"/>
                  </a:cubicBezTo>
                  <a:cubicBezTo>
                    <a:pt x="83" y="152"/>
                    <a:pt x="72" y="145"/>
                    <a:pt x="63" y="134"/>
                  </a:cubicBezTo>
                  <a:cubicBezTo>
                    <a:pt x="62" y="134"/>
                    <a:pt x="62" y="133"/>
                    <a:pt x="62" y="133"/>
                  </a:cubicBezTo>
                  <a:cubicBezTo>
                    <a:pt x="60" y="131"/>
                    <a:pt x="57" y="131"/>
                    <a:pt x="55" y="133"/>
                  </a:cubicBezTo>
                  <a:cubicBezTo>
                    <a:pt x="54" y="135"/>
                    <a:pt x="53" y="137"/>
                    <a:pt x="52" y="138"/>
                  </a:cubicBezTo>
                  <a:cubicBezTo>
                    <a:pt x="39" y="160"/>
                    <a:pt x="27" y="183"/>
                    <a:pt x="17" y="206"/>
                  </a:cubicBezTo>
                  <a:cubicBezTo>
                    <a:pt x="16" y="208"/>
                    <a:pt x="15" y="210"/>
                    <a:pt x="14" y="213"/>
                  </a:cubicBezTo>
                  <a:cubicBezTo>
                    <a:pt x="12" y="212"/>
                    <a:pt x="11" y="210"/>
                    <a:pt x="11" y="209"/>
                  </a:cubicBezTo>
                  <a:cubicBezTo>
                    <a:pt x="7" y="198"/>
                    <a:pt x="4" y="186"/>
                    <a:pt x="2" y="174"/>
                  </a:cubicBezTo>
                  <a:cubicBezTo>
                    <a:pt x="1" y="171"/>
                    <a:pt x="1" y="167"/>
                    <a:pt x="1" y="163"/>
                  </a:cubicBezTo>
                  <a:cubicBezTo>
                    <a:pt x="0" y="139"/>
                    <a:pt x="5" y="117"/>
                    <a:pt x="14" y="95"/>
                  </a:cubicBezTo>
                  <a:cubicBezTo>
                    <a:pt x="16" y="90"/>
                    <a:pt x="18" y="85"/>
                    <a:pt x="20" y="81"/>
                  </a:cubicBezTo>
                  <a:cubicBezTo>
                    <a:pt x="31" y="55"/>
                    <a:pt x="51" y="36"/>
                    <a:pt x="76" y="23"/>
                  </a:cubicBezTo>
                  <a:cubicBezTo>
                    <a:pt x="94" y="12"/>
                    <a:pt x="114" y="7"/>
                    <a:pt x="134" y="4"/>
                  </a:cubicBezTo>
                  <a:cubicBezTo>
                    <a:pt x="144" y="2"/>
                    <a:pt x="155" y="0"/>
                    <a:pt x="165" y="0"/>
                  </a:cubicBezTo>
                  <a:cubicBezTo>
                    <a:pt x="202" y="0"/>
                    <a:pt x="235" y="13"/>
                    <a:pt x="262" y="39"/>
                  </a:cubicBezTo>
                  <a:cubicBezTo>
                    <a:pt x="278" y="55"/>
                    <a:pt x="288" y="74"/>
                    <a:pt x="293" y="96"/>
                  </a:cubicBezTo>
                  <a:cubicBezTo>
                    <a:pt x="297" y="109"/>
                    <a:pt x="300" y="121"/>
                    <a:pt x="303" y="134"/>
                  </a:cubicBezTo>
                  <a:cubicBezTo>
                    <a:pt x="304" y="140"/>
                    <a:pt x="306" y="147"/>
                    <a:pt x="305" y="155"/>
                  </a:cubicBezTo>
                  <a:close/>
                </a:path>
              </a:pathLst>
            </a:custGeom>
            <a:solidFill>
              <a:srgbClr val="C5A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F4D7812-CE83-4796-B2FC-6BD1AD68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5233988"/>
              <a:ext cx="1317625" cy="766762"/>
            </a:xfrm>
            <a:custGeom>
              <a:avLst/>
              <a:gdLst>
                <a:gd name="T0" fmla="*/ 43 w 129"/>
                <a:gd name="T1" fmla="*/ 74 h 75"/>
                <a:gd name="T2" fmla="*/ 2 w 129"/>
                <a:gd name="T3" fmla="*/ 69 h 75"/>
                <a:gd name="T4" fmla="*/ 3 w 129"/>
                <a:gd name="T5" fmla="*/ 42 h 75"/>
                <a:gd name="T6" fmla="*/ 4 w 129"/>
                <a:gd name="T7" fmla="*/ 16 h 75"/>
                <a:gd name="T8" fmla="*/ 13 w 129"/>
                <a:gd name="T9" fmla="*/ 14 h 75"/>
                <a:gd name="T10" fmla="*/ 42 w 129"/>
                <a:gd name="T11" fmla="*/ 12 h 75"/>
                <a:gd name="T12" fmla="*/ 78 w 129"/>
                <a:gd name="T13" fmla="*/ 7 h 75"/>
                <a:gd name="T14" fmla="*/ 116 w 129"/>
                <a:gd name="T15" fmla="*/ 0 h 75"/>
                <a:gd name="T16" fmla="*/ 118 w 129"/>
                <a:gd name="T17" fmla="*/ 5 h 75"/>
                <a:gd name="T18" fmla="*/ 125 w 129"/>
                <a:gd name="T19" fmla="*/ 33 h 75"/>
                <a:gd name="T20" fmla="*/ 129 w 129"/>
                <a:gd name="T21" fmla="*/ 60 h 75"/>
                <a:gd name="T22" fmla="*/ 125 w 129"/>
                <a:gd name="T23" fmla="*/ 66 h 75"/>
                <a:gd name="T24" fmla="*/ 105 w 129"/>
                <a:gd name="T25" fmla="*/ 71 h 75"/>
                <a:gd name="T26" fmla="*/ 99 w 129"/>
                <a:gd name="T27" fmla="*/ 68 h 75"/>
                <a:gd name="T28" fmla="*/ 96 w 129"/>
                <a:gd name="T29" fmla="*/ 61 h 75"/>
                <a:gd name="T30" fmla="*/ 89 w 129"/>
                <a:gd name="T31" fmla="*/ 38 h 75"/>
                <a:gd name="T32" fmla="*/ 86 w 129"/>
                <a:gd name="T33" fmla="*/ 32 h 75"/>
                <a:gd name="T34" fmla="*/ 80 w 129"/>
                <a:gd name="T35" fmla="*/ 28 h 75"/>
                <a:gd name="T36" fmla="*/ 73 w 129"/>
                <a:gd name="T37" fmla="*/ 29 h 75"/>
                <a:gd name="T38" fmla="*/ 52 w 129"/>
                <a:gd name="T39" fmla="*/ 29 h 75"/>
                <a:gd name="T40" fmla="*/ 45 w 129"/>
                <a:gd name="T41" fmla="*/ 34 h 75"/>
                <a:gd name="T42" fmla="*/ 43 w 129"/>
                <a:gd name="T43" fmla="*/ 65 h 75"/>
                <a:gd name="T44" fmla="*/ 43 w 129"/>
                <a:gd name="T45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9" h="75">
                  <a:moveTo>
                    <a:pt x="43" y="74"/>
                  </a:moveTo>
                  <a:cubicBezTo>
                    <a:pt x="32" y="75"/>
                    <a:pt x="11" y="72"/>
                    <a:pt x="2" y="69"/>
                  </a:cubicBezTo>
                  <a:cubicBezTo>
                    <a:pt x="0" y="60"/>
                    <a:pt x="3" y="51"/>
                    <a:pt x="3" y="42"/>
                  </a:cubicBezTo>
                  <a:cubicBezTo>
                    <a:pt x="3" y="33"/>
                    <a:pt x="4" y="24"/>
                    <a:pt x="4" y="16"/>
                  </a:cubicBezTo>
                  <a:cubicBezTo>
                    <a:pt x="7" y="13"/>
                    <a:pt x="10" y="14"/>
                    <a:pt x="13" y="14"/>
                  </a:cubicBezTo>
                  <a:cubicBezTo>
                    <a:pt x="23" y="13"/>
                    <a:pt x="32" y="12"/>
                    <a:pt x="42" y="12"/>
                  </a:cubicBezTo>
                  <a:cubicBezTo>
                    <a:pt x="54" y="12"/>
                    <a:pt x="66" y="9"/>
                    <a:pt x="78" y="7"/>
                  </a:cubicBezTo>
                  <a:cubicBezTo>
                    <a:pt x="90" y="5"/>
                    <a:pt x="103" y="3"/>
                    <a:pt x="116" y="0"/>
                  </a:cubicBezTo>
                  <a:cubicBezTo>
                    <a:pt x="117" y="2"/>
                    <a:pt x="118" y="3"/>
                    <a:pt x="118" y="5"/>
                  </a:cubicBezTo>
                  <a:cubicBezTo>
                    <a:pt x="120" y="14"/>
                    <a:pt x="123" y="23"/>
                    <a:pt x="125" y="33"/>
                  </a:cubicBezTo>
                  <a:cubicBezTo>
                    <a:pt x="126" y="42"/>
                    <a:pt x="127" y="51"/>
                    <a:pt x="129" y="60"/>
                  </a:cubicBezTo>
                  <a:cubicBezTo>
                    <a:pt x="129" y="64"/>
                    <a:pt x="128" y="65"/>
                    <a:pt x="125" y="66"/>
                  </a:cubicBezTo>
                  <a:cubicBezTo>
                    <a:pt x="118" y="68"/>
                    <a:pt x="111" y="70"/>
                    <a:pt x="105" y="71"/>
                  </a:cubicBezTo>
                  <a:cubicBezTo>
                    <a:pt x="101" y="72"/>
                    <a:pt x="100" y="71"/>
                    <a:pt x="99" y="68"/>
                  </a:cubicBezTo>
                  <a:cubicBezTo>
                    <a:pt x="98" y="66"/>
                    <a:pt x="97" y="63"/>
                    <a:pt x="96" y="61"/>
                  </a:cubicBezTo>
                  <a:cubicBezTo>
                    <a:pt x="93" y="53"/>
                    <a:pt x="91" y="45"/>
                    <a:pt x="89" y="38"/>
                  </a:cubicBezTo>
                  <a:cubicBezTo>
                    <a:pt x="88" y="36"/>
                    <a:pt x="87" y="34"/>
                    <a:pt x="86" y="32"/>
                  </a:cubicBezTo>
                  <a:cubicBezTo>
                    <a:pt x="85" y="29"/>
                    <a:pt x="83" y="28"/>
                    <a:pt x="80" y="28"/>
                  </a:cubicBezTo>
                  <a:cubicBezTo>
                    <a:pt x="78" y="28"/>
                    <a:pt x="75" y="28"/>
                    <a:pt x="73" y="29"/>
                  </a:cubicBezTo>
                  <a:cubicBezTo>
                    <a:pt x="66" y="30"/>
                    <a:pt x="59" y="31"/>
                    <a:pt x="52" y="29"/>
                  </a:cubicBezTo>
                  <a:cubicBezTo>
                    <a:pt x="48" y="28"/>
                    <a:pt x="46" y="30"/>
                    <a:pt x="45" y="34"/>
                  </a:cubicBezTo>
                  <a:cubicBezTo>
                    <a:pt x="44" y="44"/>
                    <a:pt x="44" y="55"/>
                    <a:pt x="43" y="65"/>
                  </a:cubicBezTo>
                  <a:cubicBezTo>
                    <a:pt x="43" y="68"/>
                    <a:pt x="43" y="71"/>
                    <a:pt x="43" y="74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68B1974-64A7-4793-9FC9-7F73CC90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4724400"/>
              <a:ext cx="1204913" cy="571500"/>
            </a:xfrm>
            <a:custGeom>
              <a:avLst/>
              <a:gdLst>
                <a:gd name="T0" fmla="*/ 110 w 118"/>
                <a:gd name="T1" fmla="*/ 0 h 56"/>
                <a:gd name="T2" fmla="*/ 118 w 118"/>
                <a:gd name="T3" fmla="*/ 39 h 56"/>
                <a:gd name="T4" fmla="*/ 103 w 118"/>
                <a:gd name="T5" fmla="*/ 44 h 56"/>
                <a:gd name="T6" fmla="*/ 53 w 118"/>
                <a:gd name="T7" fmla="*/ 53 h 56"/>
                <a:gd name="T8" fmla="*/ 42 w 118"/>
                <a:gd name="T9" fmla="*/ 54 h 56"/>
                <a:gd name="T10" fmla="*/ 12 w 118"/>
                <a:gd name="T11" fmla="*/ 56 h 56"/>
                <a:gd name="T12" fmla="*/ 2 w 118"/>
                <a:gd name="T13" fmla="*/ 56 h 56"/>
                <a:gd name="T14" fmla="*/ 0 w 118"/>
                <a:gd name="T15" fmla="*/ 51 h 56"/>
                <a:gd name="T16" fmla="*/ 2 w 118"/>
                <a:gd name="T17" fmla="*/ 26 h 56"/>
                <a:gd name="T18" fmla="*/ 3 w 118"/>
                <a:gd name="T19" fmla="*/ 23 h 56"/>
                <a:gd name="T20" fmla="*/ 7 w 118"/>
                <a:gd name="T21" fmla="*/ 22 h 56"/>
                <a:gd name="T22" fmla="*/ 46 w 118"/>
                <a:gd name="T23" fmla="*/ 18 h 56"/>
                <a:gd name="T24" fmla="*/ 88 w 118"/>
                <a:gd name="T25" fmla="*/ 9 h 56"/>
                <a:gd name="T26" fmla="*/ 98 w 118"/>
                <a:gd name="T27" fmla="*/ 6 h 56"/>
                <a:gd name="T28" fmla="*/ 110 w 118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56">
                  <a:moveTo>
                    <a:pt x="110" y="0"/>
                  </a:moveTo>
                  <a:cubicBezTo>
                    <a:pt x="112" y="14"/>
                    <a:pt x="117" y="26"/>
                    <a:pt x="118" y="39"/>
                  </a:cubicBezTo>
                  <a:cubicBezTo>
                    <a:pt x="112" y="42"/>
                    <a:pt x="108" y="43"/>
                    <a:pt x="103" y="44"/>
                  </a:cubicBezTo>
                  <a:cubicBezTo>
                    <a:pt x="86" y="47"/>
                    <a:pt x="70" y="50"/>
                    <a:pt x="53" y="53"/>
                  </a:cubicBezTo>
                  <a:cubicBezTo>
                    <a:pt x="50" y="53"/>
                    <a:pt x="46" y="54"/>
                    <a:pt x="42" y="54"/>
                  </a:cubicBezTo>
                  <a:cubicBezTo>
                    <a:pt x="32" y="55"/>
                    <a:pt x="22" y="55"/>
                    <a:pt x="12" y="56"/>
                  </a:cubicBezTo>
                  <a:cubicBezTo>
                    <a:pt x="9" y="56"/>
                    <a:pt x="5" y="56"/>
                    <a:pt x="2" y="56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1" y="43"/>
                    <a:pt x="1" y="35"/>
                    <a:pt x="2" y="26"/>
                  </a:cubicBezTo>
                  <a:cubicBezTo>
                    <a:pt x="2" y="25"/>
                    <a:pt x="3" y="24"/>
                    <a:pt x="3" y="23"/>
                  </a:cubicBezTo>
                  <a:cubicBezTo>
                    <a:pt x="4" y="22"/>
                    <a:pt x="6" y="22"/>
                    <a:pt x="7" y="22"/>
                  </a:cubicBezTo>
                  <a:cubicBezTo>
                    <a:pt x="20" y="23"/>
                    <a:pt x="33" y="21"/>
                    <a:pt x="46" y="18"/>
                  </a:cubicBezTo>
                  <a:cubicBezTo>
                    <a:pt x="60" y="15"/>
                    <a:pt x="74" y="12"/>
                    <a:pt x="88" y="9"/>
                  </a:cubicBezTo>
                  <a:cubicBezTo>
                    <a:pt x="91" y="8"/>
                    <a:pt x="95" y="7"/>
                    <a:pt x="98" y="6"/>
                  </a:cubicBezTo>
                  <a:cubicBezTo>
                    <a:pt x="102" y="4"/>
                    <a:pt x="105" y="2"/>
                    <a:pt x="110" y="0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31B838B-6AB9-449E-8A60-584A32AF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3938588"/>
              <a:ext cx="1001713" cy="541337"/>
            </a:xfrm>
            <a:custGeom>
              <a:avLst/>
              <a:gdLst>
                <a:gd name="T0" fmla="*/ 98 w 98"/>
                <a:gd name="T1" fmla="*/ 34 h 53"/>
                <a:gd name="T2" fmla="*/ 80 w 98"/>
                <a:gd name="T3" fmla="*/ 42 h 53"/>
                <a:gd name="T4" fmla="*/ 2 w 98"/>
                <a:gd name="T5" fmla="*/ 51 h 53"/>
                <a:gd name="T6" fmla="*/ 1 w 98"/>
                <a:gd name="T7" fmla="*/ 36 h 53"/>
                <a:gd name="T8" fmla="*/ 2 w 98"/>
                <a:gd name="T9" fmla="*/ 20 h 53"/>
                <a:gd name="T10" fmla="*/ 89 w 98"/>
                <a:gd name="T11" fmla="*/ 0 h 53"/>
                <a:gd name="T12" fmla="*/ 91 w 98"/>
                <a:gd name="T13" fmla="*/ 2 h 53"/>
                <a:gd name="T14" fmla="*/ 98 w 98"/>
                <a:gd name="T1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53">
                  <a:moveTo>
                    <a:pt x="98" y="34"/>
                  </a:moveTo>
                  <a:cubicBezTo>
                    <a:pt x="92" y="39"/>
                    <a:pt x="86" y="40"/>
                    <a:pt x="80" y="42"/>
                  </a:cubicBezTo>
                  <a:cubicBezTo>
                    <a:pt x="55" y="48"/>
                    <a:pt x="29" y="53"/>
                    <a:pt x="2" y="51"/>
                  </a:cubicBezTo>
                  <a:cubicBezTo>
                    <a:pt x="0" y="46"/>
                    <a:pt x="1" y="41"/>
                    <a:pt x="1" y="36"/>
                  </a:cubicBezTo>
                  <a:cubicBezTo>
                    <a:pt x="2" y="31"/>
                    <a:pt x="2" y="26"/>
                    <a:pt x="2" y="20"/>
                  </a:cubicBezTo>
                  <a:cubicBezTo>
                    <a:pt x="33" y="20"/>
                    <a:pt x="61" y="13"/>
                    <a:pt x="89" y="0"/>
                  </a:cubicBezTo>
                  <a:cubicBezTo>
                    <a:pt x="89" y="1"/>
                    <a:pt x="90" y="2"/>
                    <a:pt x="91" y="2"/>
                  </a:cubicBezTo>
                  <a:cubicBezTo>
                    <a:pt x="94" y="13"/>
                    <a:pt x="95" y="24"/>
                    <a:pt x="98" y="34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518932-56EA-4235-ACBD-AB55995F2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4397375"/>
              <a:ext cx="1084263" cy="479425"/>
            </a:xfrm>
            <a:custGeom>
              <a:avLst/>
              <a:gdLst>
                <a:gd name="T0" fmla="*/ 1 w 106"/>
                <a:gd name="T1" fmla="*/ 45 h 47"/>
                <a:gd name="T2" fmla="*/ 2 w 106"/>
                <a:gd name="T3" fmla="*/ 19 h 47"/>
                <a:gd name="T4" fmla="*/ 3 w 106"/>
                <a:gd name="T5" fmla="*/ 14 h 47"/>
                <a:gd name="T6" fmla="*/ 36 w 106"/>
                <a:gd name="T7" fmla="*/ 13 h 47"/>
                <a:gd name="T8" fmla="*/ 68 w 106"/>
                <a:gd name="T9" fmla="*/ 8 h 47"/>
                <a:gd name="T10" fmla="*/ 101 w 106"/>
                <a:gd name="T11" fmla="*/ 0 h 47"/>
                <a:gd name="T12" fmla="*/ 103 w 106"/>
                <a:gd name="T13" fmla="*/ 3 h 47"/>
                <a:gd name="T14" fmla="*/ 106 w 106"/>
                <a:gd name="T15" fmla="*/ 22 h 47"/>
                <a:gd name="T16" fmla="*/ 85 w 106"/>
                <a:gd name="T17" fmla="*/ 33 h 47"/>
                <a:gd name="T18" fmla="*/ 31 w 106"/>
                <a:gd name="T19" fmla="*/ 45 h 47"/>
                <a:gd name="T20" fmla="*/ 7 w 106"/>
                <a:gd name="T21" fmla="*/ 46 h 47"/>
                <a:gd name="T22" fmla="*/ 1 w 106"/>
                <a:gd name="T2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47">
                  <a:moveTo>
                    <a:pt x="1" y="45"/>
                  </a:moveTo>
                  <a:cubicBezTo>
                    <a:pt x="0" y="36"/>
                    <a:pt x="1" y="27"/>
                    <a:pt x="2" y="19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14" y="14"/>
                    <a:pt x="25" y="14"/>
                    <a:pt x="36" y="13"/>
                  </a:cubicBezTo>
                  <a:cubicBezTo>
                    <a:pt x="47" y="13"/>
                    <a:pt x="58" y="11"/>
                    <a:pt x="68" y="8"/>
                  </a:cubicBezTo>
                  <a:cubicBezTo>
                    <a:pt x="79" y="5"/>
                    <a:pt x="90" y="3"/>
                    <a:pt x="101" y="0"/>
                  </a:cubicBezTo>
                  <a:cubicBezTo>
                    <a:pt x="101" y="0"/>
                    <a:pt x="102" y="2"/>
                    <a:pt x="103" y="3"/>
                  </a:cubicBezTo>
                  <a:cubicBezTo>
                    <a:pt x="104" y="9"/>
                    <a:pt x="105" y="16"/>
                    <a:pt x="106" y="22"/>
                  </a:cubicBezTo>
                  <a:cubicBezTo>
                    <a:pt x="100" y="27"/>
                    <a:pt x="93" y="31"/>
                    <a:pt x="85" y="33"/>
                  </a:cubicBezTo>
                  <a:cubicBezTo>
                    <a:pt x="67" y="37"/>
                    <a:pt x="49" y="41"/>
                    <a:pt x="31" y="45"/>
                  </a:cubicBezTo>
                  <a:cubicBezTo>
                    <a:pt x="23" y="46"/>
                    <a:pt x="15" y="47"/>
                    <a:pt x="7" y="46"/>
                  </a:cubicBezTo>
                  <a:cubicBezTo>
                    <a:pt x="5" y="46"/>
                    <a:pt x="3" y="45"/>
                    <a:pt x="1" y="45"/>
                  </a:cubicBezTo>
                  <a:close/>
                </a:path>
              </a:pathLst>
            </a:custGeom>
            <a:solidFill>
              <a:srgbClr val="FFE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03EE4F8-15B3-49A7-A858-8D0D1947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3590925"/>
              <a:ext cx="644525" cy="817562"/>
            </a:xfrm>
            <a:custGeom>
              <a:avLst/>
              <a:gdLst>
                <a:gd name="T0" fmla="*/ 24 w 63"/>
                <a:gd name="T1" fmla="*/ 79 h 80"/>
                <a:gd name="T2" fmla="*/ 26 w 63"/>
                <a:gd name="T3" fmla="*/ 68 h 80"/>
                <a:gd name="T4" fmla="*/ 28 w 63"/>
                <a:gd name="T5" fmla="*/ 64 h 80"/>
                <a:gd name="T6" fmla="*/ 26 w 63"/>
                <a:gd name="T7" fmla="*/ 60 h 80"/>
                <a:gd name="T8" fmla="*/ 23 w 63"/>
                <a:gd name="T9" fmla="*/ 60 h 80"/>
                <a:gd name="T10" fmla="*/ 19 w 63"/>
                <a:gd name="T11" fmla="*/ 62 h 80"/>
                <a:gd name="T12" fmla="*/ 9 w 63"/>
                <a:gd name="T13" fmla="*/ 64 h 80"/>
                <a:gd name="T14" fmla="*/ 6 w 63"/>
                <a:gd name="T15" fmla="*/ 60 h 80"/>
                <a:gd name="T16" fmla="*/ 9 w 63"/>
                <a:gd name="T17" fmla="*/ 56 h 80"/>
                <a:gd name="T18" fmla="*/ 16 w 63"/>
                <a:gd name="T19" fmla="*/ 53 h 80"/>
                <a:gd name="T20" fmla="*/ 18 w 63"/>
                <a:gd name="T21" fmla="*/ 49 h 80"/>
                <a:gd name="T22" fmla="*/ 15 w 63"/>
                <a:gd name="T23" fmla="*/ 46 h 80"/>
                <a:gd name="T24" fmla="*/ 10 w 63"/>
                <a:gd name="T25" fmla="*/ 45 h 80"/>
                <a:gd name="T26" fmla="*/ 1 w 63"/>
                <a:gd name="T27" fmla="*/ 41 h 80"/>
                <a:gd name="T28" fmla="*/ 0 w 63"/>
                <a:gd name="T29" fmla="*/ 39 h 80"/>
                <a:gd name="T30" fmla="*/ 2 w 63"/>
                <a:gd name="T31" fmla="*/ 37 h 80"/>
                <a:gd name="T32" fmla="*/ 10 w 63"/>
                <a:gd name="T33" fmla="*/ 37 h 80"/>
                <a:gd name="T34" fmla="*/ 16 w 63"/>
                <a:gd name="T35" fmla="*/ 37 h 80"/>
                <a:gd name="T36" fmla="*/ 17 w 63"/>
                <a:gd name="T37" fmla="*/ 30 h 80"/>
                <a:gd name="T38" fmla="*/ 12 w 63"/>
                <a:gd name="T39" fmla="*/ 27 h 80"/>
                <a:gd name="T40" fmla="*/ 5 w 63"/>
                <a:gd name="T41" fmla="*/ 18 h 80"/>
                <a:gd name="T42" fmla="*/ 9 w 63"/>
                <a:gd name="T43" fmla="*/ 11 h 80"/>
                <a:gd name="T44" fmla="*/ 32 w 63"/>
                <a:gd name="T45" fmla="*/ 19 h 80"/>
                <a:gd name="T46" fmla="*/ 41 w 63"/>
                <a:gd name="T47" fmla="*/ 24 h 80"/>
                <a:gd name="T48" fmla="*/ 46 w 63"/>
                <a:gd name="T49" fmla="*/ 19 h 80"/>
                <a:gd name="T50" fmla="*/ 45 w 63"/>
                <a:gd name="T51" fmla="*/ 14 h 80"/>
                <a:gd name="T52" fmla="*/ 49 w 63"/>
                <a:gd name="T53" fmla="*/ 2 h 80"/>
                <a:gd name="T54" fmla="*/ 57 w 63"/>
                <a:gd name="T55" fmla="*/ 3 h 80"/>
                <a:gd name="T56" fmla="*/ 60 w 63"/>
                <a:gd name="T57" fmla="*/ 11 h 80"/>
                <a:gd name="T58" fmla="*/ 62 w 63"/>
                <a:gd name="T59" fmla="*/ 36 h 80"/>
                <a:gd name="T60" fmla="*/ 59 w 63"/>
                <a:gd name="T61" fmla="*/ 57 h 80"/>
                <a:gd name="T62" fmla="*/ 57 w 63"/>
                <a:gd name="T63" fmla="*/ 63 h 80"/>
                <a:gd name="T64" fmla="*/ 34 w 63"/>
                <a:gd name="T65" fmla="*/ 78 h 80"/>
                <a:gd name="T66" fmla="*/ 24 w 63"/>
                <a:gd name="T6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0">
                  <a:moveTo>
                    <a:pt x="24" y="79"/>
                  </a:moveTo>
                  <a:cubicBezTo>
                    <a:pt x="23" y="75"/>
                    <a:pt x="24" y="71"/>
                    <a:pt x="26" y="68"/>
                  </a:cubicBezTo>
                  <a:cubicBezTo>
                    <a:pt x="26" y="67"/>
                    <a:pt x="28" y="65"/>
                    <a:pt x="28" y="64"/>
                  </a:cubicBezTo>
                  <a:cubicBezTo>
                    <a:pt x="28" y="63"/>
                    <a:pt x="27" y="61"/>
                    <a:pt x="26" y="60"/>
                  </a:cubicBezTo>
                  <a:cubicBezTo>
                    <a:pt x="25" y="59"/>
                    <a:pt x="24" y="59"/>
                    <a:pt x="23" y="60"/>
                  </a:cubicBezTo>
                  <a:cubicBezTo>
                    <a:pt x="21" y="60"/>
                    <a:pt x="20" y="61"/>
                    <a:pt x="19" y="62"/>
                  </a:cubicBezTo>
                  <a:cubicBezTo>
                    <a:pt x="16" y="65"/>
                    <a:pt x="13" y="65"/>
                    <a:pt x="9" y="64"/>
                  </a:cubicBezTo>
                  <a:cubicBezTo>
                    <a:pt x="8" y="63"/>
                    <a:pt x="6" y="62"/>
                    <a:pt x="6" y="60"/>
                  </a:cubicBezTo>
                  <a:cubicBezTo>
                    <a:pt x="6" y="58"/>
                    <a:pt x="8" y="57"/>
                    <a:pt x="9" y="56"/>
                  </a:cubicBezTo>
                  <a:cubicBezTo>
                    <a:pt x="11" y="55"/>
                    <a:pt x="14" y="54"/>
                    <a:pt x="16" y="53"/>
                  </a:cubicBezTo>
                  <a:cubicBezTo>
                    <a:pt x="17" y="52"/>
                    <a:pt x="18" y="50"/>
                    <a:pt x="18" y="49"/>
                  </a:cubicBezTo>
                  <a:cubicBezTo>
                    <a:pt x="18" y="48"/>
                    <a:pt x="16" y="47"/>
                    <a:pt x="15" y="46"/>
                  </a:cubicBezTo>
                  <a:cubicBezTo>
                    <a:pt x="13" y="46"/>
                    <a:pt x="11" y="46"/>
                    <a:pt x="10" y="45"/>
                  </a:cubicBezTo>
                  <a:cubicBezTo>
                    <a:pt x="7" y="44"/>
                    <a:pt x="4" y="43"/>
                    <a:pt x="1" y="41"/>
                  </a:cubicBezTo>
                  <a:cubicBezTo>
                    <a:pt x="1" y="41"/>
                    <a:pt x="0" y="40"/>
                    <a:pt x="0" y="39"/>
                  </a:cubicBezTo>
                  <a:cubicBezTo>
                    <a:pt x="0" y="38"/>
                    <a:pt x="1" y="37"/>
                    <a:pt x="2" y="37"/>
                  </a:cubicBezTo>
                  <a:cubicBezTo>
                    <a:pt x="5" y="37"/>
                    <a:pt x="8" y="37"/>
                    <a:pt x="10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8" y="36"/>
                    <a:pt x="19" y="32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9" y="24"/>
                    <a:pt x="6" y="21"/>
                    <a:pt x="5" y="18"/>
                  </a:cubicBezTo>
                  <a:cubicBezTo>
                    <a:pt x="3" y="14"/>
                    <a:pt x="5" y="11"/>
                    <a:pt x="9" y="11"/>
                  </a:cubicBezTo>
                  <a:cubicBezTo>
                    <a:pt x="17" y="12"/>
                    <a:pt x="25" y="14"/>
                    <a:pt x="32" y="19"/>
                  </a:cubicBezTo>
                  <a:cubicBezTo>
                    <a:pt x="35" y="21"/>
                    <a:pt x="38" y="23"/>
                    <a:pt x="41" y="24"/>
                  </a:cubicBezTo>
                  <a:cubicBezTo>
                    <a:pt x="44" y="26"/>
                    <a:pt x="46" y="23"/>
                    <a:pt x="46" y="19"/>
                  </a:cubicBezTo>
                  <a:cubicBezTo>
                    <a:pt x="45" y="17"/>
                    <a:pt x="45" y="16"/>
                    <a:pt x="45" y="14"/>
                  </a:cubicBezTo>
                  <a:cubicBezTo>
                    <a:pt x="44" y="9"/>
                    <a:pt x="46" y="5"/>
                    <a:pt x="49" y="2"/>
                  </a:cubicBezTo>
                  <a:cubicBezTo>
                    <a:pt x="52" y="0"/>
                    <a:pt x="55" y="0"/>
                    <a:pt x="57" y="3"/>
                  </a:cubicBezTo>
                  <a:cubicBezTo>
                    <a:pt x="58" y="5"/>
                    <a:pt x="60" y="8"/>
                    <a:pt x="60" y="11"/>
                  </a:cubicBezTo>
                  <a:cubicBezTo>
                    <a:pt x="63" y="19"/>
                    <a:pt x="63" y="28"/>
                    <a:pt x="62" y="36"/>
                  </a:cubicBezTo>
                  <a:cubicBezTo>
                    <a:pt x="62" y="43"/>
                    <a:pt x="61" y="50"/>
                    <a:pt x="59" y="57"/>
                  </a:cubicBezTo>
                  <a:cubicBezTo>
                    <a:pt x="59" y="59"/>
                    <a:pt x="58" y="61"/>
                    <a:pt x="57" y="63"/>
                  </a:cubicBezTo>
                  <a:cubicBezTo>
                    <a:pt x="50" y="69"/>
                    <a:pt x="43" y="76"/>
                    <a:pt x="34" y="78"/>
                  </a:cubicBezTo>
                  <a:cubicBezTo>
                    <a:pt x="31" y="79"/>
                    <a:pt x="28" y="80"/>
                    <a:pt x="24" y="79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44549A7-2F3B-42AD-ADB8-EF47ABBB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2457450"/>
              <a:ext cx="684213" cy="704850"/>
            </a:xfrm>
            <a:custGeom>
              <a:avLst/>
              <a:gdLst>
                <a:gd name="T0" fmla="*/ 2 w 67"/>
                <a:gd name="T1" fmla="*/ 21 h 69"/>
                <a:gd name="T2" fmla="*/ 9 w 67"/>
                <a:gd name="T3" fmla="*/ 24 h 69"/>
                <a:gd name="T4" fmla="*/ 13 w 67"/>
                <a:gd name="T5" fmla="*/ 32 h 69"/>
                <a:gd name="T6" fmla="*/ 17 w 67"/>
                <a:gd name="T7" fmla="*/ 33 h 69"/>
                <a:gd name="T8" fmla="*/ 20 w 67"/>
                <a:gd name="T9" fmla="*/ 30 h 69"/>
                <a:gd name="T10" fmla="*/ 20 w 67"/>
                <a:gd name="T11" fmla="*/ 20 h 69"/>
                <a:gd name="T12" fmla="*/ 25 w 67"/>
                <a:gd name="T13" fmla="*/ 4 h 69"/>
                <a:gd name="T14" fmla="*/ 31 w 67"/>
                <a:gd name="T15" fmla="*/ 0 h 69"/>
                <a:gd name="T16" fmla="*/ 33 w 67"/>
                <a:gd name="T17" fmla="*/ 5 h 69"/>
                <a:gd name="T18" fmla="*/ 32 w 67"/>
                <a:gd name="T19" fmla="*/ 21 h 69"/>
                <a:gd name="T20" fmla="*/ 32 w 67"/>
                <a:gd name="T21" fmla="*/ 29 h 69"/>
                <a:gd name="T22" fmla="*/ 34 w 67"/>
                <a:gd name="T23" fmla="*/ 32 h 69"/>
                <a:gd name="T24" fmla="*/ 38 w 67"/>
                <a:gd name="T25" fmla="*/ 31 h 69"/>
                <a:gd name="T26" fmla="*/ 41 w 67"/>
                <a:gd name="T27" fmla="*/ 24 h 69"/>
                <a:gd name="T28" fmla="*/ 53 w 67"/>
                <a:gd name="T29" fmla="*/ 9 h 69"/>
                <a:gd name="T30" fmla="*/ 55 w 67"/>
                <a:gd name="T31" fmla="*/ 20 h 69"/>
                <a:gd name="T32" fmla="*/ 48 w 67"/>
                <a:gd name="T33" fmla="*/ 28 h 69"/>
                <a:gd name="T34" fmla="*/ 42 w 67"/>
                <a:gd name="T35" fmla="*/ 34 h 69"/>
                <a:gd name="T36" fmla="*/ 42 w 67"/>
                <a:gd name="T37" fmla="*/ 37 h 69"/>
                <a:gd name="T38" fmla="*/ 45 w 67"/>
                <a:gd name="T39" fmla="*/ 40 h 69"/>
                <a:gd name="T40" fmla="*/ 50 w 67"/>
                <a:gd name="T41" fmla="*/ 38 h 69"/>
                <a:gd name="T42" fmla="*/ 60 w 67"/>
                <a:gd name="T43" fmla="*/ 35 h 69"/>
                <a:gd name="T44" fmla="*/ 66 w 67"/>
                <a:gd name="T45" fmla="*/ 39 h 69"/>
                <a:gd name="T46" fmla="*/ 65 w 67"/>
                <a:gd name="T47" fmla="*/ 46 h 69"/>
                <a:gd name="T48" fmla="*/ 58 w 67"/>
                <a:gd name="T49" fmla="*/ 49 h 69"/>
                <a:gd name="T50" fmla="*/ 53 w 67"/>
                <a:gd name="T51" fmla="*/ 50 h 69"/>
                <a:gd name="T52" fmla="*/ 48 w 67"/>
                <a:gd name="T53" fmla="*/ 53 h 69"/>
                <a:gd name="T54" fmla="*/ 51 w 67"/>
                <a:gd name="T55" fmla="*/ 58 h 69"/>
                <a:gd name="T56" fmla="*/ 57 w 67"/>
                <a:gd name="T57" fmla="*/ 62 h 69"/>
                <a:gd name="T58" fmla="*/ 59 w 67"/>
                <a:gd name="T59" fmla="*/ 66 h 69"/>
                <a:gd name="T60" fmla="*/ 54 w 67"/>
                <a:gd name="T61" fmla="*/ 69 h 69"/>
                <a:gd name="T62" fmla="*/ 50 w 67"/>
                <a:gd name="T63" fmla="*/ 69 h 69"/>
                <a:gd name="T64" fmla="*/ 23 w 67"/>
                <a:gd name="T65" fmla="*/ 64 h 69"/>
                <a:gd name="T66" fmla="*/ 13 w 67"/>
                <a:gd name="T67" fmla="*/ 57 h 69"/>
                <a:gd name="T68" fmla="*/ 9 w 67"/>
                <a:gd name="T69" fmla="*/ 53 h 69"/>
                <a:gd name="T70" fmla="*/ 3 w 67"/>
                <a:gd name="T71" fmla="*/ 44 h 69"/>
                <a:gd name="T72" fmla="*/ 2 w 67"/>
                <a:gd name="T7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9">
                  <a:moveTo>
                    <a:pt x="2" y="21"/>
                  </a:moveTo>
                  <a:cubicBezTo>
                    <a:pt x="6" y="20"/>
                    <a:pt x="8" y="22"/>
                    <a:pt x="9" y="24"/>
                  </a:cubicBezTo>
                  <a:cubicBezTo>
                    <a:pt x="10" y="27"/>
                    <a:pt x="11" y="30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20" y="31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0" y="14"/>
                    <a:pt x="22" y="9"/>
                    <a:pt x="25" y="4"/>
                  </a:cubicBezTo>
                  <a:cubicBezTo>
                    <a:pt x="26" y="2"/>
                    <a:pt x="27" y="0"/>
                    <a:pt x="31" y="0"/>
                  </a:cubicBezTo>
                  <a:cubicBezTo>
                    <a:pt x="32" y="1"/>
                    <a:pt x="33" y="3"/>
                    <a:pt x="33" y="5"/>
                  </a:cubicBezTo>
                  <a:cubicBezTo>
                    <a:pt x="33" y="10"/>
                    <a:pt x="33" y="16"/>
                    <a:pt x="32" y="21"/>
                  </a:cubicBezTo>
                  <a:cubicBezTo>
                    <a:pt x="32" y="24"/>
                    <a:pt x="32" y="27"/>
                    <a:pt x="32" y="29"/>
                  </a:cubicBezTo>
                  <a:cubicBezTo>
                    <a:pt x="32" y="30"/>
                    <a:pt x="33" y="32"/>
                    <a:pt x="34" y="32"/>
                  </a:cubicBezTo>
                  <a:cubicBezTo>
                    <a:pt x="35" y="32"/>
                    <a:pt x="38" y="32"/>
                    <a:pt x="38" y="31"/>
                  </a:cubicBezTo>
                  <a:cubicBezTo>
                    <a:pt x="39" y="29"/>
                    <a:pt x="40" y="26"/>
                    <a:pt x="41" y="24"/>
                  </a:cubicBezTo>
                  <a:cubicBezTo>
                    <a:pt x="43" y="17"/>
                    <a:pt x="46" y="12"/>
                    <a:pt x="53" y="9"/>
                  </a:cubicBezTo>
                  <a:cubicBezTo>
                    <a:pt x="56" y="12"/>
                    <a:pt x="56" y="16"/>
                    <a:pt x="55" y="20"/>
                  </a:cubicBezTo>
                  <a:cubicBezTo>
                    <a:pt x="53" y="23"/>
                    <a:pt x="51" y="26"/>
                    <a:pt x="48" y="28"/>
                  </a:cubicBezTo>
                  <a:cubicBezTo>
                    <a:pt x="46" y="30"/>
                    <a:pt x="44" y="32"/>
                    <a:pt x="42" y="34"/>
                  </a:cubicBezTo>
                  <a:cubicBezTo>
                    <a:pt x="41" y="35"/>
                    <a:pt x="41" y="37"/>
                    <a:pt x="42" y="37"/>
                  </a:cubicBezTo>
                  <a:cubicBezTo>
                    <a:pt x="42" y="38"/>
                    <a:pt x="44" y="40"/>
                    <a:pt x="45" y="40"/>
                  </a:cubicBezTo>
                  <a:cubicBezTo>
                    <a:pt x="47" y="40"/>
                    <a:pt x="49" y="38"/>
                    <a:pt x="50" y="38"/>
                  </a:cubicBezTo>
                  <a:cubicBezTo>
                    <a:pt x="54" y="37"/>
                    <a:pt x="57" y="36"/>
                    <a:pt x="60" y="35"/>
                  </a:cubicBezTo>
                  <a:cubicBezTo>
                    <a:pt x="63" y="35"/>
                    <a:pt x="65" y="36"/>
                    <a:pt x="66" y="39"/>
                  </a:cubicBezTo>
                  <a:cubicBezTo>
                    <a:pt x="67" y="41"/>
                    <a:pt x="67" y="44"/>
                    <a:pt x="65" y="46"/>
                  </a:cubicBezTo>
                  <a:cubicBezTo>
                    <a:pt x="63" y="47"/>
                    <a:pt x="60" y="48"/>
                    <a:pt x="58" y="49"/>
                  </a:cubicBezTo>
                  <a:cubicBezTo>
                    <a:pt x="56" y="50"/>
                    <a:pt x="54" y="50"/>
                    <a:pt x="53" y="50"/>
                  </a:cubicBezTo>
                  <a:cubicBezTo>
                    <a:pt x="51" y="50"/>
                    <a:pt x="49" y="51"/>
                    <a:pt x="48" y="53"/>
                  </a:cubicBezTo>
                  <a:cubicBezTo>
                    <a:pt x="48" y="55"/>
                    <a:pt x="49" y="57"/>
                    <a:pt x="51" y="58"/>
                  </a:cubicBezTo>
                  <a:cubicBezTo>
                    <a:pt x="53" y="59"/>
                    <a:pt x="55" y="60"/>
                    <a:pt x="57" y="62"/>
                  </a:cubicBezTo>
                  <a:cubicBezTo>
                    <a:pt x="58" y="63"/>
                    <a:pt x="59" y="64"/>
                    <a:pt x="59" y="66"/>
                  </a:cubicBezTo>
                  <a:cubicBezTo>
                    <a:pt x="58" y="68"/>
                    <a:pt x="56" y="68"/>
                    <a:pt x="54" y="69"/>
                  </a:cubicBezTo>
                  <a:cubicBezTo>
                    <a:pt x="53" y="69"/>
                    <a:pt x="51" y="69"/>
                    <a:pt x="50" y="69"/>
                  </a:cubicBezTo>
                  <a:cubicBezTo>
                    <a:pt x="41" y="67"/>
                    <a:pt x="32" y="66"/>
                    <a:pt x="23" y="64"/>
                  </a:cubicBezTo>
                  <a:cubicBezTo>
                    <a:pt x="19" y="63"/>
                    <a:pt x="15" y="61"/>
                    <a:pt x="13" y="57"/>
                  </a:cubicBezTo>
                  <a:cubicBezTo>
                    <a:pt x="13" y="55"/>
                    <a:pt x="11" y="54"/>
                    <a:pt x="9" y="53"/>
                  </a:cubicBezTo>
                  <a:cubicBezTo>
                    <a:pt x="6" y="50"/>
                    <a:pt x="4" y="47"/>
                    <a:pt x="3" y="44"/>
                  </a:cubicBezTo>
                  <a:cubicBezTo>
                    <a:pt x="1" y="36"/>
                    <a:pt x="0" y="28"/>
                    <a:pt x="2" y="21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BAD1AEB-19B7-4239-971B-57E28E85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2906713"/>
              <a:ext cx="592138" cy="612775"/>
            </a:xfrm>
            <a:custGeom>
              <a:avLst/>
              <a:gdLst>
                <a:gd name="T0" fmla="*/ 31 w 58"/>
                <a:gd name="T1" fmla="*/ 3 h 60"/>
                <a:gd name="T2" fmla="*/ 58 w 58"/>
                <a:gd name="T3" fmla="*/ 59 h 60"/>
                <a:gd name="T4" fmla="*/ 55 w 58"/>
                <a:gd name="T5" fmla="*/ 60 h 60"/>
                <a:gd name="T6" fmla="*/ 11 w 58"/>
                <a:gd name="T7" fmla="*/ 40 h 60"/>
                <a:gd name="T8" fmla="*/ 8 w 58"/>
                <a:gd name="T9" fmla="*/ 37 h 60"/>
                <a:gd name="T10" fmla="*/ 5 w 58"/>
                <a:gd name="T11" fmla="*/ 9 h 60"/>
                <a:gd name="T12" fmla="*/ 21 w 58"/>
                <a:gd name="T13" fmla="*/ 0 h 60"/>
                <a:gd name="T14" fmla="*/ 31 w 58"/>
                <a:gd name="T1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60">
                  <a:moveTo>
                    <a:pt x="31" y="3"/>
                  </a:moveTo>
                  <a:cubicBezTo>
                    <a:pt x="38" y="22"/>
                    <a:pt x="47" y="41"/>
                    <a:pt x="58" y="59"/>
                  </a:cubicBezTo>
                  <a:cubicBezTo>
                    <a:pt x="56" y="59"/>
                    <a:pt x="55" y="60"/>
                    <a:pt x="55" y="60"/>
                  </a:cubicBezTo>
                  <a:cubicBezTo>
                    <a:pt x="38" y="58"/>
                    <a:pt x="23" y="52"/>
                    <a:pt x="11" y="40"/>
                  </a:cubicBezTo>
                  <a:cubicBezTo>
                    <a:pt x="10" y="39"/>
                    <a:pt x="9" y="38"/>
                    <a:pt x="8" y="37"/>
                  </a:cubicBezTo>
                  <a:cubicBezTo>
                    <a:pt x="0" y="28"/>
                    <a:pt x="0" y="18"/>
                    <a:pt x="5" y="9"/>
                  </a:cubicBezTo>
                  <a:cubicBezTo>
                    <a:pt x="8" y="3"/>
                    <a:pt x="14" y="0"/>
                    <a:pt x="21" y="0"/>
                  </a:cubicBezTo>
                  <a:cubicBezTo>
                    <a:pt x="24" y="0"/>
                    <a:pt x="28" y="1"/>
                    <a:pt x="31" y="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8ECDDF0-6DAE-4689-B812-17001EB9C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0" y="2019300"/>
              <a:ext cx="327025" cy="774700"/>
            </a:xfrm>
            <a:custGeom>
              <a:avLst/>
              <a:gdLst>
                <a:gd name="T0" fmla="*/ 2 w 32"/>
                <a:gd name="T1" fmla="*/ 76 h 76"/>
                <a:gd name="T2" fmla="*/ 2 w 32"/>
                <a:gd name="T3" fmla="*/ 60 h 76"/>
                <a:gd name="T4" fmla="*/ 1 w 32"/>
                <a:gd name="T5" fmla="*/ 37 h 76"/>
                <a:gd name="T6" fmla="*/ 1 w 32"/>
                <a:gd name="T7" fmla="*/ 19 h 76"/>
                <a:gd name="T8" fmla="*/ 15 w 32"/>
                <a:gd name="T9" fmla="*/ 1 h 76"/>
                <a:gd name="T10" fmla="*/ 24 w 32"/>
                <a:gd name="T11" fmla="*/ 3 h 76"/>
                <a:gd name="T12" fmla="*/ 30 w 32"/>
                <a:gd name="T13" fmla="*/ 12 h 76"/>
                <a:gd name="T14" fmla="*/ 31 w 32"/>
                <a:gd name="T15" fmla="*/ 31 h 76"/>
                <a:gd name="T16" fmla="*/ 2 w 32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76">
                  <a:moveTo>
                    <a:pt x="2" y="76"/>
                  </a:moveTo>
                  <a:cubicBezTo>
                    <a:pt x="2" y="70"/>
                    <a:pt x="1" y="65"/>
                    <a:pt x="2" y="60"/>
                  </a:cubicBezTo>
                  <a:cubicBezTo>
                    <a:pt x="3" y="53"/>
                    <a:pt x="2" y="45"/>
                    <a:pt x="1" y="37"/>
                  </a:cubicBezTo>
                  <a:cubicBezTo>
                    <a:pt x="0" y="31"/>
                    <a:pt x="0" y="25"/>
                    <a:pt x="1" y="19"/>
                  </a:cubicBezTo>
                  <a:cubicBezTo>
                    <a:pt x="2" y="10"/>
                    <a:pt x="7" y="5"/>
                    <a:pt x="15" y="1"/>
                  </a:cubicBezTo>
                  <a:cubicBezTo>
                    <a:pt x="18" y="0"/>
                    <a:pt x="21" y="1"/>
                    <a:pt x="24" y="3"/>
                  </a:cubicBezTo>
                  <a:cubicBezTo>
                    <a:pt x="26" y="5"/>
                    <a:pt x="28" y="8"/>
                    <a:pt x="30" y="12"/>
                  </a:cubicBezTo>
                  <a:cubicBezTo>
                    <a:pt x="32" y="18"/>
                    <a:pt x="32" y="25"/>
                    <a:pt x="31" y="31"/>
                  </a:cubicBezTo>
                  <a:cubicBezTo>
                    <a:pt x="29" y="43"/>
                    <a:pt x="18" y="64"/>
                    <a:pt x="2" y="76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4141BA8-7F5F-4147-872B-2BD7B854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6418263"/>
              <a:ext cx="469900" cy="276225"/>
            </a:xfrm>
            <a:custGeom>
              <a:avLst/>
              <a:gdLst>
                <a:gd name="T0" fmla="*/ 10 w 46"/>
                <a:gd name="T1" fmla="*/ 27 h 27"/>
                <a:gd name="T2" fmla="*/ 2 w 46"/>
                <a:gd name="T3" fmla="*/ 18 h 27"/>
                <a:gd name="T4" fmla="*/ 4 w 46"/>
                <a:gd name="T5" fmla="*/ 16 h 27"/>
                <a:gd name="T6" fmla="*/ 35 w 46"/>
                <a:gd name="T7" fmla="*/ 1 h 27"/>
                <a:gd name="T8" fmla="*/ 40 w 46"/>
                <a:gd name="T9" fmla="*/ 1 h 27"/>
                <a:gd name="T10" fmla="*/ 44 w 46"/>
                <a:gd name="T11" fmla="*/ 9 h 27"/>
                <a:gd name="T12" fmla="*/ 39 w 46"/>
                <a:gd name="T13" fmla="*/ 16 h 27"/>
                <a:gd name="T14" fmla="*/ 10 w 4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7">
                  <a:moveTo>
                    <a:pt x="10" y="27"/>
                  </a:moveTo>
                  <a:cubicBezTo>
                    <a:pt x="3" y="27"/>
                    <a:pt x="0" y="23"/>
                    <a:pt x="2" y="18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12" y="7"/>
                    <a:pt x="22" y="0"/>
                    <a:pt x="35" y="1"/>
                  </a:cubicBezTo>
                  <a:cubicBezTo>
                    <a:pt x="37" y="1"/>
                    <a:pt x="39" y="1"/>
                    <a:pt x="40" y="1"/>
                  </a:cubicBezTo>
                  <a:cubicBezTo>
                    <a:pt x="44" y="2"/>
                    <a:pt x="46" y="6"/>
                    <a:pt x="44" y="9"/>
                  </a:cubicBezTo>
                  <a:cubicBezTo>
                    <a:pt x="43" y="12"/>
                    <a:pt x="41" y="14"/>
                    <a:pt x="39" y="16"/>
                  </a:cubicBezTo>
                  <a:cubicBezTo>
                    <a:pt x="30" y="22"/>
                    <a:pt x="19" y="26"/>
                    <a:pt x="10" y="27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7B12EEE-D591-42E0-A74A-1095728C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6581775"/>
              <a:ext cx="500063" cy="204787"/>
            </a:xfrm>
            <a:custGeom>
              <a:avLst/>
              <a:gdLst>
                <a:gd name="T0" fmla="*/ 0 w 49"/>
                <a:gd name="T1" fmla="*/ 2 h 20"/>
                <a:gd name="T2" fmla="*/ 4 w 49"/>
                <a:gd name="T3" fmla="*/ 0 h 20"/>
                <a:gd name="T4" fmla="*/ 20 w 49"/>
                <a:gd name="T5" fmla="*/ 1 h 20"/>
                <a:gd name="T6" fmla="*/ 45 w 49"/>
                <a:gd name="T7" fmla="*/ 8 h 20"/>
                <a:gd name="T8" fmla="*/ 49 w 49"/>
                <a:gd name="T9" fmla="*/ 13 h 20"/>
                <a:gd name="T10" fmla="*/ 44 w 49"/>
                <a:gd name="T11" fmla="*/ 18 h 20"/>
                <a:gd name="T12" fmla="*/ 5 w 49"/>
                <a:gd name="T13" fmla="*/ 10 h 20"/>
                <a:gd name="T14" fmla="*/ 0 w 4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0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10" y="0"/>
                    <a:pt x="15" y="0"/>
                    <a:pt x="20" y="1"/>
                  </a:cubicBezTo>
                  <a:cubicBezTo>
                    <a:pt x="29" y="2"/>
                    <a:pt x="37" y="5"/>
                    <a:pt x="45" y="8"/>
                  </a:cubicBezTo>
                  <a:cubicBezTo>
                    <a:pt x="48" y="9"/>
                    <a:pt x="49" y="11"/>
                    <a:pt x="49" y="13"/>
                  </a:cubicBezTo>
                  <a:cubicBezTo>
                    <a:pt x="48" y="16"/>
                    <a:pt x="47" y="17"/>
                    <a:pt x="44" y="18"/>
                  </a:cubicBezTo>
                  <a:cubicBezTo>
                    <a:pt x="30" y="20"/>
                    <a:pt x="17" y="19"/>
                    <a:pt x="5" y="10"/>
                  </a:cubicBezTo>
                  <a:cubicBezTo>
                    <a:pt x="2" y="8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9F6448E-8233-4967-9A04-726A3270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5" y="3079750"/>
              <a:ext cx="603250" cy="541337"/>
            </a:xfrm>
            <a:custGeom>
              <a:avLst/>
              <a:gdLst>
                <a:gd name="T0" fmla="*/ 37 w 59"/>
                <a:gd name="T1" fmla="*/ 4 h 53"/>
                <a:gd name="T2" fmla="*/ 5 w 59"/>
                <a:gd name="T3" fmla="*/ 22 h 53"/>
                <a:gd name="T4" fmla="*/ 23 w 59"/>
                <a:gd name="T5" fmla="*/ 52 h 53"/>
                <a:gd name="T6" fmla="*/ 49 w 59"/>
                <a:gd name="T7" fmla="*/ 37 h 53"/>
                <a:gd name="T8" fmla="*/ 50 w 59"/>
                <a:gd name="T9" fmla="*/ 36 h 53"/>
                <a:gd name="T10" fmla="*/ 37 w 59"/>
                <a:gd name="T1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3">
                  <a:moveTo>
                    <a:pt x="37" y="4"/>
                  </a:moveTo>
                  <a:cubicBezTo>
                    <a:pt x="23" y="0"/>
                    <a:pt x="10" y="9"/>
                    <a:pt x="5" y="22"/>
                  </a:cubicBezTo>
                  <a:cubicBezTo>
                    <a:pt x="0" y="35"/>
                    <a:pt x="10" y="49"/>
                    <a:pt x="23" y="52"/>
                  </a:cubicBezTo>
                  <a:cubicBezTo>
                    <a:pt x="35" y="53"/>
                    <a:pt x="45" y="48"/>
                    <a:pt x="49" y="37"/>
                  </a:cubicBezTo>
                  <a:cubicBezTo>
                    <a:pt x="50" y="37"/>
                    <a:pt x="50" y="37"/>
                    <a:pt x="50" y="36"/>
                  </a:cubicBezTo>
                  <a:cubicBezTo>
                    <a:pt x="59" y="24"/>
                    <a:pt x="51" y="8"/>
                    <a:pt x="37" y="4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7AC36DB-82F4-4D2D-BDC2-FE70D482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662238"/>
              <a:ext cx="552450" cy="458787"/>
            </a:xfrm>
            <a:custGeom>
              <a:avLst/>
              <a:gdLst>
                <a:gd name="T0" fmla="*/ 41 w 54"/>
                <a:gd name="T1" fmla="*/ 4 h 45"/>
                <a:gd name="T2" fmla="*/ 26 w 54"/>
                <a:gd name="T3" fmla="*/ 1 h 45"/>
                <a:gd name="T4" fmla="*/ 17 w 54"/>
                <a:gd name="T5" fmla="*/ 1 h 45"/>
                <a:gd name="T6" fmla="*/ 1 w 54"/>
                <a:gd name="T7" fmla="*/ 20 h 45"/>
                <a:gd name="T8" fmla="*/ 12 w 54"/>
                <a:gd name="T9" fmla="*/ 39 h 45"/>
                <a:gd name="T10" fmla="*/ 33 w 54"/>
                <a:gd name="T11" fmla="*/ 44 h 45"/>
                <a:gd name="T12" fmla="*/ 51 w 54"/>
                <a:gd name="T13" fmla="*/ 27 h 45"/>
                <a:gd name="T14" fmla="*/ 41 w 5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5">
                  <a:moveTo>
                    <a:pt x="41" y="4"/>
                  </a:moveTo>
                  <a:cubicBezTo>
                    <a:pt x="37" y="1"/>
                    <a:pt x="31" y="0"/>
                    <a:pt x="26" y="1"/>
                  </a:cubicBezTo>
                  <a:cubicBezTo>
                    <a:pt x="23" y="1"/>
                    <a:pt x="20" y="1"/>
                    <a:pt x="17" y="1"/>
                  </a:cubicBezTo>
                  <a:cubicBezTo>
                    <a:pt x="8" y="3"/>
                    <a:pt x="2" y="11"/>
                    <a:pt x="1" y="20"/>
                  </a:cubicBezTo>
                  <a:cubicBezTo>
                    <a:pt x="0" y="28"/>
                    <a:pt x="6" y="35"/>
                    <a:pt x="12" y="39"/>
                  </a:cubicBezTo>
                  <a:cubicBezTo>
                    <a:pt x="18" y="44"/>
                    <a:pt x="25" y="45"/>
                    <a:pt x="33" y="44"/>
                  </a:cubicBezTo>
                  <a:cubicBezTo>
                    <a:pt x="42" y="43"/>
                    <a:pt x="48" y="35"/>
                    <a:pt x="51" y="27"/>
                  </a:cubicBezTo>
                  <a:cubicBezTo>
                    <a:pt x="54" y="18"/>
                    <a:pt x="49" y="9"/>
                    <a:pt x="41" y="4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EB79D0C-1BA1-427B-8016-B24D44583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7400" y="568326"/>
              <a:ext cx="5589588" cy="6299199"/>
            </a:xfrm>
            <a:custGeom>
              <a:avLst/>
              <a:gdLst>
                <a:gd name="T0" fmla="*/ 382 w 547"/>
                <a:gd name="T1" fmla="*/ 578 h 617"/>
                <a:gd name="T2" fmla="*/ 395 w 547"/>
                <a:gd name="T3" fmla="*/ 608 h 617"/>
                <a:gd name="T4" fmla="*/ 326 w 547"/>
                <a:gd name="T5" fmla="*/ 499 h 617"/>
                <a:gd name="T6" fmla="*/ 279 w 547"/>
                <a:gd name="T7" fmla="*/ 540 h 617"/>
                <a:gd name="T8" fmla="*/ 200 w 547"/>
                <a:gd name="T9" fmla="*/ 597 h 617"/>
                <a:gd name="T10" fmla="*/ 248 w 547"/>
                <a:gd name="T11" fmla="*/ 535 h 617"/>
                <a:gd name="T12" fmla="*/ 243 w 547"/>
                <a:gd name="T13" fmla="*/ 373 h 617"/>
                <a:gd name="T14" fmla="*/ 77 w 547"/>
                <a:gd name="T15" fmla="*/ 362 h 617"/>
                <a:gd name="T16" fmla="*/ 10 w 547"/>
                <a:gd name="T17" fmla="*/ 351 h 617"/>
                <a:gd name="T18" fmla="*/ 17 w 547"/>
                <a:gd name="T19" fmla="*/ 299 h 617"/>
                <a:gd name="T20" fmla="*/ 81 w 547"/>
                <a:gd name="T21" fmla="*/ 334 h 617"/>
                <a:gd name="T22" fmla="*/ 237 w 547"/>
                <a:gd name="T23" fmla="*/ 350 h 617"/>
                <a:gd name="T24" fmla="*/ 78 w 547"/>
                <a:gd name="T25" fmla="*/ 231 h 617"/>
                <a:gd name="T26" fmla="*/ 140 w 547"/>
                <a:gd name="T27" fmla="*/ 49 h 617"/>
                <a:gd name="T28" fmla="*/ 402 w 547"/>
                <a:gd name="T29" fmla="*/ 96 h 617"/>
                <a:gd name="T30" fmla="*/ 453 w 547"/>
                <a:gd name="T31" fmla="*/ 184 h 617"/>
                <a:gd name="T32" fmla="*/ 416 w 547"/>
                <a:gd name="T33" fmla="*/ 316 h 617"/>
                <a:gd name="T34" fmla="*/ 479 w 547"/>
                <a:gd name="T35" fmla="*/ 199 h 617"/>
                <a:gd name="T36" fmla="*/ 530 w 547"/>
                <a:gd name="T37" fmla="*/ 204 h 617"/>
                <a:gd name="T38" fmla="*/ 479 w 547"/>
                <a:gd name="T39" fmla="*/ 255 h 617"/>
                <a:gd name="T40" fmla="*/ 358 w 547"/>
                <a:gd name="T41" fmla="*/ 365 h 617"/>
                <a:gd name="T42" fmla="*/ 157 w 547"/>
                <a:gd name="T43" fmla="*/ 158 h 617"/>
                <a:gd name="T44" fmla="*/ 327 w 547"/>
                <a:gd name="T45" fmla="*/ 327 h 617"/>
                <a:gd name="T46" fmla="*/ 356 w 547"/>
                <a:gd name="T47" fmla="*/ 124 h 617"/>
                <a:gd name="T48" fmla="*/ 282 w 547"/>
                <a:gd name="T49" fmla="*/ 160 h 617"/>
                <a:gd name="T50" fmla="*/ 203 w 547"/>
                <a:gd name="T51" fmla="*/ 175 h 617"/>
                <a:gd name="T52" fmla="*/ 267 w 547"/>
                <a:gd name="T53" fmla="*/ 9 h 617"/>
                <a:gd name="T54" fmla="*/ 113 w 547"/>
                <a:gd name="T55" fmla="*/ 218 h 617"/>
                <a:gd name="T56" fmla="*/ 197 w 547"/>
                <a:gd name="T57" fmla="*/ 165 h 617"/>
                <a:gd name="T58" fmla="*/ 231 w 547"/>
                <a:gd name="T59" fmla="*/ 132 h 617"/>
                <a:gd name="T60" fmla="*/ 282 w 547"/>
                <a:gd name="T61" fmla="*/ 126 h 617"/>
                <a:gd name="T62" fmla="*/ 346 w 547"/>
                <a:gd name="T63" fmla="*/ 106 h 617"/>
                <a:gd name="T64" fmla="*/ 288 w 547"/>
                <a:gd name="T65" fmla="*/ 522 h 617"/>
                <a:gd name="T66" fmla="*/ 341 w 547"/>
                <a:gd name="T67" fmla="*/ 518 h 617"/>
                <a:gd name="T68" fmla="*/ 361 w 547"/>
                <a:gd name="T69" fmla="*/ 457 h 617"/>
                <a:gd name="T70" fmla="*/ 288 w 547"/>
                <a:gd name="T71" fmla="*/ 531 h 617"/>
                <a:gd name="T72" fmla="*/ 249 w 547"/>
                <a:gd name="T73" fmla="*/ 433 h 617"/>
                <a:gd name="T74" fmla="*/ 365 w 547"/>
                <a:gd name="T75" fmla="*/ 446 h 617"/>
                <a:gd name="T76" fmla="*/ 253 w 547"/>
                <a:gd name="T77" fmla="*/ 381 h 617"/>
                <a:gd name="T78" fmla="*/ 355 w 547"/>
                <a:gd name="T79" fmla="*/ 397 h 617"/>
                <a:gd name="T80" fmla="*/ 250 w 547"/>
                <a:gd name="T81" fmla="*/ 420 h 617"/>
                <a:gd name="T82" fmla="*/ 68 w 547"/>
                <a:gd name="T83" fmla="*/ 299 h 617"/>
                <a:gd name="T84" fmla="*/ 16 w 547"/>
                <a:gd name="T85" fmla="*/ 314 h 617"/>
                <a:gd name="T86" fmla="*/ 12 w 547"/>
                <a:gd name="T87" fmla="*/ 337 h 617"/>
                <a:gd name="T88" fmla="*/ 20 w 547"/>
                <a:gd name="T89" fmla="*/ 360 h 617"/>
                <a:gd name="T90" fmla="*/ 469 w 547"/>
                <a:gd name="T91" fmla="*/ 206 h 617"/>
                <a:gd name="T92" fmla="*/ 526 w 547"/>
                <a:gd name="T93" fmla="*/ 251 h 617"/>
                <a:gd name="T94" fmla="*/ 533 w 547"/>
                <a:gd name="T95" fmla="*/ 224 h 617"/>
                <a:gd name="T96" fmla="*/ 522 w 547"/>
                <a:gd name="T97" fmla="*/ 205 h 617"/>
                <a:gd name="T98" fmla="*/ 500 w 547"/>
                <a:gd name="T99" fmla="*/ 190 h 617"/>
                <a:gd name="T100" fmla="*/ 476 w 547"/>
                <a:gd name="T101" fmla="*/ 209 h 617"/>
                <a:gd name="T102" fmla="*/ 133 w 547"/>
                <a:gd name="T103" fmla="*/ 289 h 617"/>
                <a:gd name="T104" fmla="*/ 432 w 547"/>
                <a:gd name="T105" fmla="*/ 143 h 617"/>
                <a:gd name="T106" fmla="*/ 431 w 547"/>
                <a:gd name="T107" fmla="*/ 582 h 617"/>
                <a:gd name="T108" fmla="*/ 212 w 547"/>
                <a:gd name="T109" fmla="*/ 59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7" h="617">
                  <a:moveTo>
                    <a:pt x="370" y="455"/>
                  </a:moveTo>
                  <a:cubicBezTo>
                    <a:pt x="372" y="463"/>
                    <a:pt x="373" y="471"/>
                    <a:pt x="376" y="479"/>
                  </a:cubicBezTo>
                  <a:cubicBezTo>
                    <a:pt x="378" y="489"/>
                    <a:pt x="380" y="500"/>
                    <a:pt x="381" y="511"/>
                  </a:cubicBezTo>
                  <a:cubicBezTo>
                    <a:pt x="381" y="513"/>
                    <a:pt x="382" y="515"/>
                    <a:pt x="382" y="517"/>
                  </a:cubicBezTo>
                  <a:cubicBezTo>
                    <a:pt x="382" y="523"/>
                    <a:pt x="380" y="528"/>
                    <a:pt x="374" y="531"/>
                  </a:cubicBezTo>
                  <a:cubicBezTo>
                    <a:pt x="373" y="531"/>
                    <a:pt x="373" y="532"/>
                    <a:pt x="371" y="533"/>
                  </a:cubicBezTo>
                  <a:cubicBezTo>
                    <a:pt x="375" y="548"/>
                    <a:pt x="379" y="563"/>
                    <a:pt x="382" y="578"/>
                  </a:cubicBezTo>
                  <a:cubicBezTo>
                    <a:pt x="383" y="580"/>
                    <a:pt x="383" y="581"/>
                    <a:pt x="384" y="583"/>
                  </a:cubicBezTo>
                  <a:cubicBezTo>
                    <a:pt x="388" y="580"/>
                    <a:pt x="391" y="578"/>
                    <a:pt x="394" y="575"/>
                  </a:cubicBezTo>
                  <a:cubicBezTo>
                    <a:pt x="401" y="570"/>
                    <a:pt x="409" y="566"/>
                    <a:pt x="418" y="566"/>
                  </a:cubicBezTo>
                  <a:cubicBezTo>
                    <a:pt x="422" y="565"/>
                    <a:pt x="427" y="566"/>
                    <a:pt x="430" y="567"/>
                  </a:cubicBezTo>
                  <a:cubicBezTo>
                    <a:pt x="439" y="569"/>
                    <a:pt x="442" y="578"/>
                    <a:pt x="438" y="586"/>
                  </a:cubicBezTo>
                  <a:cubicBezTo>
                    <a:pt x="436" y="590"/>
                    <a:pt x="433" y="594"/>
                    <a:pt x="429" y="596"/>
                  </a:cubicBezTo>
                  <a:cubicBezTo>
                    <a:pt x="419" y="603"/>
                    <a:pt x="408" y="607"/>
                    <a:pt x="395" y="608"/>
                  </a:cubicBezTo>
                  <a:cubicBezTo>
                    <a:pt x="389" y="608"/>
                    <a:pt x="384" y="607"/>
                    <a:pt x="381" y="600"/>
                  </a:cubicBezTo>
                  <a:cubicBezTo>
                    <a:pt x="380" y="596"/>
                    <a:pt x="378" y="592"/>
                    <a:pt x="377" y="588"/>
                  </a:cubicBezTo>
                  <a:cubicBezTo>
                    <a:pt x="373" y="573"/>
                    <a:pt x="369" y="558"/>
                    <a:pt x="365" y="542"/>
                  </a:cubicBezTo>
                  <a:cubicBezTo>
                    <a:pt x="365" y="540"/>
                    <a:pt x="364" y="537"/>
                    <a:pt x="363" y="534"/>
                  </a:cubicBezTo>
                  <a:cubicBezTo>
                    <a:pt x="359" y="535"/>
                    <a:pt x="355" y="536"/>
                    <a:pt x="352" y="536"/>
                  </a:cubicBezTo>
                  <a:cubicBezTo>
                    <a:pt x="343" y="538"/>
                    <a:pt x="339" y="536"/>
                    <a:pt x="336" y="528"/>
                  </a:cubicBezTo>
                  <a:cubicBezTo>
                    <a:pt x="332" y="518"/>
                    <a:pt x="329" y="508"/>
                    <a:pt x="326" y="499"/>
                  </a:cubicBezTo>
                  <a:cubicBezTo>
                    <a:pt x="326" y="497"/>
                    <a:pt x="325" y="495"/>
                    <a:pt x="324" y="493"/>
                  </a:cubicBezTo>
                  <a:cubicBezTo>
                    <a:pt x="316" y="494"/>
                    <a:pt x="307" y="495"/>
                    <a:pt x="299" y="496"/>
                  </a:cubicBezTo>
                  <a:cubicBezTo>
                    <a:pt x="298" y="498"/>
                    <a:pt x="298" y="500"/>
                    <a:pt x="297" y="502"/>
                  </a:cubicBezTo>
                  <a:cubicBezTo>
                    <a:pt x="297" y="509"/>
                    <a:pt x="297" y="516"/>
                    <a:pt x="296" y="523"/>
                  </a:cubicBezTo>
                  <a:cubicBezTo>
                    <a:pt x="296" y="525"/>
                    <a:pt x="296" y="528"/>
                    <a:pt x="296" y="530"/>
                  </a:cubicBezTo>
                  <a:cubicBezTo>
                    <a:pt x="295" y="537"/>
                    <a:pt x="293" y="539"/>
                    <a:pt x="287" y="540"/>
                  </a:cubicBezTo>
                  <a:cubicBezTo>
                    <a:pt x="284" y="540"/>
                    <a:pt x="281" y="540"/>
                    <a:pt x="279" y="540"/>
                  </a:cubicBezTo>
                  <a:cubicBezTo>
                    <a:pt x="275" y="539"/>
                    <a:pt x="272" y="539"/>
                    <a:pt x="268" y="539"/>
                  </a:cubicBezTo>
                  <a:cubicBezTo>
                    <a:pt x="268" y="541"/>
                    <a:pt x="267" y="543"/>
                    <a:pt x="267" y="545"/>
                  </a:cubicBezTo>
                  <a:cubicBezTo>
                    <a:pt x="267" y="560"/>
                    <a:pt x="266" y="574"/>
                    <a:pt x="266" y="589"/>
                  </a:cubicBezTo>
                  <a:cubicBezTo>
                    <a:pt x="267" y="595"/>
                    <a:pt x="265" y="600"/>
                    <a:pt x="263" y="606"/>
                  </a:cubicBezTo>
                  <a:cubicBezTo>
                    <a:pt x="262" y="611"/>
                    <a:pt x="259" y="614"/>
                    <a:pt x="254" y="614"/>
                  </a:cubicBezTo>
                  <a:cubicBezTo>
                    <a:pt x="238" y="617"/>
                    <a:pt x="222" y="616"/>
                    <a:pt x="208" y="607"/>
                  </a:cubicBezTo>
                  <a:cubicBezTo>
                    <a:pt x="204" y="604"/>
                    <a:pt x="201" y="601"/>
                    <a:pt x="200" y="597"/>
                  </a:cubicBezTo>
                  <a:cubicBezTo>
                    <a:pt x="196" y="590"/>
                    <a:pt x="199" y="584"/>
                    <a:pt x="206" y="582"/>
                  </a:cubicBezTo>
                  <a:cubicBezTo>
                    <a:pt x="208" y="581"/>
                    <a:pt x="210" y="581"/>
                    <a:pt x="212" y="581"/>
                  </a:cubicBezTo>
                  <a:cubicBezTo>
                    <a:pt x="224" y="580"/>
                    <a:pt x="235" y="583"/>
                    <a:pt x="247" y="586"/>
                  </a:cubicBezTo>
                  <a:cubicBezTo>
                    <a:pt x="250" y="587"/>
                    <a:pt x="253" y="588"/>
                    <a:pt x="257" y="589"/>
                  </a:cubicBezTo>
                  <a:cubicBezTo>
                    <a:pt x="259" y="580"/>
                    <a:pt x="258" y="572"/>
                    <a:pt x="258" y="563"/>
                  </a:cubicBezTo>
                  <a:cubicBezTo>
                    <a:pt x="258" y="555"/>
                    <a:pt x="259" y="546"/>
                    <a:pt x="259" y="537"/>
                  </a:cubicBezTo>
                  <a:cubicBezTo>
                    <a:pt x="255" y="537"/>
                    <a:pt x="252" y="536"/>
                    <a:pt x="248" y="535"/>
                  </a:cubicBezTo>
                  <a:cubicBezTo>
                    <a:pt x="241" y="533"/>
                    <a:pt x="239" y="530"/>
                    <a:pt x="239" y="523"/>
                  </a:cubicBezTo>
                  <a:cubicBezTo>
                    <a:pt x="239" y="516"/>
                    <a:pt x="239" y="508"/>
                    <a:pt x="240" y="501"/>
                  </a:cubicBezTo>
                  <a:cubicBezTo>
                    <a:pt x="240" y="493"/>
                    <a:pt x="241" y="485"/>
                    <a:pt x="241" y="476"/>
                  </a:cubicBezTo>
                  <a:cubicBezTo>
                    <a:pt x="241" y="475"/>
                    <a:pt x="241" y="473"/>
                    <a:pt x="241" y="472"/>
                  </a:cubicBezTo>
                  <a:cubicBezTo>
                    <a:pt x="237" y="467"/>
                    <a:pt x="239" y="462"/>
                    <a:pt x="239" y="457"/>
                  </a:cubicBezTo>
                  <a:cubicBezTo>
                    <a:pt x="240" y="435"/>
                    <a:pt x="241" y="414"/>
                    <a:pt x="243" y="393"/>
                  </a:cubicBezTo>
                  <a:cubicBezTo>
                    <a:pt x="243" y="386"/>
                    <a:pt x="244" y="380"/>
                    <a:pt x="243" y="373"/>
                  </a:cubicBezTo>
                  <a:cubicBezTo>
                    <a:pt x="242" y="370"/>
                    <a:pt x="244" y="367"/>
                    <a:pt x="244" y="364"/>
                  </a:cubicBezTo>
                  <a:cubicBezTo>
                    <a:pt x="244" y="362"/>
                    <a:pt x="244" y="359"/>
                    <a:pt x="244" y="357"/>
                  </a:cubicBezTo>
                  <a:cubicBezTo>
                    <a:pt x="243" y="357"/>
                    <a:pt x="242" y="357"/>
                    <a:pt x="242" y="357"/>
                  </a:cubicBezTo>
                  <a:cubicBezTo>
                    <a:pt x="223" y="373"/>
                    <a:pt x="200" y="381"/>
                    <a:pt x="176" y="386"/>
                  </a:cubicBezTo>
                  <a:cubicBezTo>
                    <a:pt x="159" y="389"/>
                    <a:pt x="142" y="389"/>
                    <a:pt x="125" y="384"/>
                  </a:cubicBezTo>
                  <a:cubicBezTo>
                    <a:pt x="112" y="380"/>
                    <a:pt x="99" y="375"/>
                    <a:pt x="87" y="368"/>
                  </a:cubicBezTo>
                  <a:cubicBezTo>
                    <a:pt x="84" y="366"/>
                    <a:pt x="80" y="364"/>
                    <a:pt x="77" y="362"/>
                  </a:cubicBezTo>
                  <a:cubicBezTo>
                    <a:pt x="74" y="363"/>
                    <a:pt x="72" y="366"/>
                    <a:pt x="70" y="368"/>
                  </a:cubicBezTo>
                  <a:cubicBezTo>
                    <a:pt x="64" y="373"/>
                    <a:pt x="57" y="379"/>
                    <a:pt x="49" y="381"/>
                  </a:cubicBezTo>
                  <a:cubicBezTo>
                    <a:pt x="47" y="382"/>
                    <a:pt x="44" y="383"/>
                    <a:pt x="41" y="384"/>
                  </a:cubicBezTo>
                  <a:cubicBezTo>
                    <a:pt x="32" y="385"/>
                    <a:pt x="28" y="382"/>
                    <a:pt x="26" y="373"/>
                  </a:cubicBezTo>
                  <a:cubicBezTo>
                    <a:pt x="26" y="372"/>
                    <a:pt x="26" y="371"/>
                    <a:pt x="26" y="369"/>
                  </a:cubicBezTo>
                  <a:cubicBezTo>
                    <a:pt x="23" y="369"/>
                    <a:pt x="20" y="368"/>
                    <a:pt x="18" y="367"/>
                  </a:cubicBezTo>
                  <a:cubicBezTo>
                    <a:pt x="9" y="364"/>
                    <a:pt x="7" y="360"/>
                    <a:pt x="10" y="351"/>
                  </a:cubicBezTo>
                  <a:cubicBezTo>
                    <a:pt x="10" y="350"/>
                    <a:pt x="11" y="349"/>
                    <a:pt x="11" y="348"/>
                  </a:cubicBezTo>
                  <a:cubicBezTo>
                    <a:pt x="10" y="346"/>
                    <a:pt x="8" y="345"/>
                    <a:pt x="7" y="343"/>
                  </a:cubicBezTo>
                  <a:cubicBezTo>
                    <a:pt x="0" y="338"/>
                    <a:pt x="0" y="331"/>
                    <a:pt x="8" y="326"/>
                  </a:cubicBezTo>
                  <a:cubicBezTo>
                    <a:pt x="9" y="326"/>
                    <a:pt x="10" y="325"/>
                    <a:pt x="12" y="324"/>
                  </a:cubicBezTo>
                  <a:cubicBezTo>
                    <a:pt x="11" y="322"/>
                    <a:pt x="10" y="320"/>
                    <a:pt x="9" y="319"/>
                  </a:cubicBezTo>
                  <a:cubicBezTo>
                    <a:pt x="7" y="316"/>
                    <a:pt x="7" y="312"/>
                    <a:pt x="7" y="309"/>
                  </a:cubicBezTo>
                  <a:cubicBezTo>
                    <a:pt x="8" y="303"/>
                    <a:pt x="11" y="300"/>
                    <a:pt x="17" y="299"/>
                  </a:cubicBezTo>
                  <a:cubicBezTo>
                    <a:pt x="24" y="299"/>
                    <a:pt x="31" y="300"/>
                    <a:pt x="38" y="303"/>
                  </a:cubicBezTo>
                  <a:cubicBezTo>
                    <a:pt x="40" y="304"/>
                    <a:pt x="43" y="306"/>
                    <a:pt x="47" y="307"/>
                  </a:cubicBezTo>
                  <a:cubicBezTo>
                    <a:pt x="48" y="305"/>
                    <a:pt x="48" y="303"/>
                    <a:pt x="49" y="301"/>
                  </a:cubicBezTo>
                  <a:cubicBezTo>
                    <a:pt x="51" y="297"/>
                    <a:pt x="53" y="293"/>
                    <a:pt x="56" y="291"/>
                  </a:cubicBezTo>
                  <a:cubicBezTo>
                    <a:pt x="63" y="287"/>
                    <a:pt x="69" y="287"/>
                    <a:pt x="74" y="293"/>
                  </a:cubicBezTo>
                  <a:cubicBezTo>
                    <a:pt x="76" y="297"/>
                    <a:pt x="78" y="301"/>
                    <a:pt x="79" y="305"/>
                  </a:cubicBezTo>
                  <a:cubicBezTo>
                    <a:pt x="82" y="315"/>
                    <a:pt x="82" y="325"/>
                    <a:pt x="81" y="334"/>
                  </a:cubicBezTo>
                  <a:cubicBezTo>
                    <a:pt x="81" y="338"/>
                    <a:pt x="80" y="341"/>
                    <a:pt x="81" y="344"/>
                  </a:cubicBezTo>
                  <a:cubicBezTo>
                    <a:pt x="82" y="347"/>
                    <a:pt x="81" y="350"/>
                    <a:pt x="80" y="354"/>
                  </a:cubicBezTo>
                  <a:cubicBezTo>
                    <a:pt x="82" y="355"/>
                    <a:pt x="84" y="356"/>
                    <a:pt x="85" y="357"/>
                  </a:cubicBezTo>
                  <a:cubicBezTo>
                    <a:pt x="99" y="366"/>
                    <a:pt x="113" y="372"/>
                    <a:pt x="128" y="377"/>
                  </a:cubicBezTo>
                  <a:cubicBezTo>
                    <a:pt x="143" y="381"/>
                    <a:pt x="157" y="381"/>
                    <a:pt x="171" y="379"/>
                  </a:cubicBezTo>
                  <a:cubicBezTo>
                    <a:pt x="188" y="376"/>
                    <a:pt x="204" y="370"/>
                    <a:pt x="220" y="362"/>
                  </a:cubicBezTo>
                  <a:cubicBezTo>
                    <a:pt x="226" y="359"/>
                    <a:pt x="232" y="356"/>
                    <a:pt x="237" y="350"/>
                  </a:cubicBezTo>
                  <a:cubicBezTo>
                    <a:pt x="236" y="348"/>
                    <a:pt x="234" y="348"/>
                    <a:pt x="233" y="348"/>
                  </a:cubicBezTo>
                  <a:cubicBezTo>
                    <a:pt x="219" y="346"/>
                    <a:pt x="205" y="342"/>
                    <a:pt x="192" y="336"/>
                  </a:cubicBezTo>
                  <a:cubicBezTo>
                    <a:pt x="176" y="328"/>
                    <a:pt x="162" y="317"/>
                    <a:pt x="149" y="304"/>
                  </a:cubicBezTo>
                  <a:cubicBezTo>
                    <a:pt x="147" y="301"/>
                    <a:pt x="145" y="299"/>
                    <a:pt x="143" y="297"/>
                  </a:cubicBezTo>
                  <a:cubicBezTo>
                    <a:pt x="126" y="298"/>
                    <a:pt x="111" y="294"/>
                    <a:pt x="98" y="286"/>
                  </a:cubicBezTo>
                  <a:cubicBezTo>
                    <a:pt x="91" y="282"/>
                    <a:pt x="84" y="277"/>
                    <a:pt x="79" y="270"/>
                  </a:cubicBezTo>
                  <a:cubicBezTo>
                    <a:pt x="70" y="260"/>
                    <a:pt x="69" y="242"/>
                    <a:pt x="78" y="231"/>
                  </a:cubicBezTo>
                  <a:cubicBezTo>
                    <a:pt x="82" y="225"/>
                    <a:pt x="88" y="222"/>
                    <a:pt x="96" y="221"/>
                  </a:cubicBezTo>
                  <a:cubicBezTo>
                    <a:pt x="99" y="221"/>
                    <a:pt x="101" y="221"/>
                    <a:pt x="105" y="221"/>
                  </a:cubicBezTo>
                  <a:cubicBezTo>
                    <a:pt x="104" y="218"/>
                    <a:pt x="103" y="216"/>
                    <a:pt x="103" y="214"/>
                  </a:cubicBezTo>
                  <a:cubicBezTo>
                    <a:pt x="101" y="204"/>
                    <a:pt x="98" y="194"/>
                    <a:pt x="96" y="185"/>
                  </a:cubicBezTo>
                  <a:cubicBezTo>
                    <a:pt x="92" y="170"/>
                    <a:pt x="94" y="155"/>
                    <a:pt x="97" y="140"/>
                  </a:cubicBezTo>
                  <a:cubicBezTo>
                    <a:pt x="101" y="118"/>
                    <a:pt x="109" y="96"/>
                    <a:pt x="120" y="75"/>
                  </a:cubicBezTo>
                  <a:cubicBezTo>
                    <a:pt x="125" y="65"/>
                    <a:pt x="132" y="57"/>
                    <a:pt x="140" y="49"/>
                  </a:cubicBezTo>
                  <a:cubicBezTo>
                    <a:pt x="157" y="33"/>
                    <a:pt x="176" y="21"/>
                    <a:pt x="199" y="14"/>
                  </a:cubicBezTo>
                  <a:cubicBezTo>
                    <a:pt x="221" y="6"/>
                    <a:pt x="243" y="2"/>
                    <a:pt x="267" y="1"/>
                  </a:cubicBezTo>
                  <a:cubicBezTo>
                    <a:pt x="283" y="0"/>
                    <a:pt x="299" y="4"/>
                    <a:pt x="315" y="9"/>
                  </a:cubicBezTo>
                  <a:cubicBezTo>
                    <a:pt x="336" y="16"/>
                    <a:pt x="354" y="27"/>
                    <a:pt x="369" y="43"/>
                  </a:cubicBezTo>
                  <a:cubicBezTo>
                    <a:pt x="370" y="44"/>
                    <a:pt x="371" y="45"/>
                    <a:pt x="373" y="46"/>
                  </a:cubicBezTo>
                  <a:cubicBezTo>
                    <a:pt x="379" y="48"/>
                    <a:pt x="381" y="54"/>
                    <a:pt x="384" y="59"/>
                  </a:cubicBezTo>
                  <a:cubicBezTo>
                    <a:pt x="391" y="71"/>
                    <a:pt x="398" y="83"/>
                    <a:pt x="402" y="96"/>
                  </a:cubicBezTo>
                  <a:cubicBezTo>
                    <a:pt x="406" y="111"/>
                    <a:pt x="409" y="127"/>
                    <a:pt x="413" y="142"/>
                  </a:cubicBezTo>
                  <a:cubicBezTo>
                    <a:pt x="414" y="143"/>
                    <a:pt x="414" y="144"/>
                    <a:pt x="414" y="145"/>
                  </a:cubicBezTo>
                  <a:cubicBezTo>
                    <a:pt x="416" y="144"/>
                    <a:pt x="417" y="144"/>
                    <a:pt x="418" y="143"/>
                  </a:cubicBezTo>
                  <a:cubicBezTo>
                    <a:pt x="421" y="141"/>
                    <a:pt x="425" y="138"/>
                    <a:pt x="428" y="136"/>
                  </a:cubicBezTo>
                  <a:cubicBezTo>
                    <a:pt x="435" y="133"/>
                    <a:pt x="441" y="134"/>
                    <a:pt x="447" y="140"/>
                  </a:cubicBezTo>
                  <a:cubicBezTo>
                    <a:pt x="452" y="144"/>
                    <a:pt x="455" y="150"/>
                    <a:pt x="456" y="157"/>
                  </a:cubicBezTo>
                  <a:cubicBezTo>
                    <a:pt x="457" y="166"/>
                    <a:pt x="456" y="175"/>
                    <a:pt x="453" y="184"/>
                  </a:cubicBezTo>
                  <a:cubicBezTo>
                    <a:pt x="447" y="200"/>
                    <a:pt x="437" y="215"/>
                    <a:pt x="424" y="226"/>
                  </a:cubicBezTo>
                  <a:cubicBezTo>
                    <a:pt x="420" y="230"/>
                    <a:pt x="417" y="233"/>
                    <a:pt x="417" y="238"/>
                  </a:cubicBezTo>
                  <a:cubicBezTo>
                    <a:pt x="414" y="259"/>
                    <a:pt x="404" y="276"/>
                    <a:pt x="390" y="291"/>
                  </a:cubicBezTo>
                  <a:cubicBezTo>
                    <a:pt x="380" y="302"/>
                    <a:pt x="368" y="312"/>
                    <a:pt x="354" y="321"/>
                  </a:cubicBezTo>
                  <a:cubicBezTo>
                    <a:pt x="353" y="322"/>
                    <a:pt x="351" y="323"/>
                    <a:pt x="349" y="325"/>
                  </a:cubicBezTo>
                  <a:cubicBezTo>
                    <a:pt x="351" y="326"/>
                    <a:pt x="352" y="327"/>
                    <a:pt x="354" y="327"/>
                  </a:cubicBezTo>
                  <a:cubicBezTo>
                    <a:pt x="375" y="327"/>
                    <a:pt x="396" y="324"/>
                    <a:pt x="416" y="316"/>
                  </a:cubicBezTo>
                  <a:cubicBezTo>
                    <a:pt x="431" y="310"/>
                    <a:pt x="442" y="301"/>
                    <a:pt x="451" y="288"/>
                  </a:cubicBezTo>
                  <a:cubicBezTo>
                    <a:pt x="454" y="283"/>
                    <a:pt x="457" y="278"/>
                    <a:pt x="460" y="273"/>
                  </a:cubicBezTo>
                  <a:cubicBezTo>
                    <a:pt x="465" y="265"/>
                    <a:pt x="469" y="257"/>
                    <a:pt x="473" y="248"/>
                  </a:cubicBezTo>
                  <a:cubicBezTo>
                    <a:pt x="472" y="246"/>
                    <a:pt x="471" y="245"/>
                    <a:pt x="470" y="243"/>
                  </a:cubicBezTo>
                  <a:cubicBezTo>
                    <a:pt x="459" y="232"/>
                    <a:pt x="458" y="219"/>
                    <a:pt x="461" y="205"/>
                  </a:cubicBezTo>
                  <a:cubicBezTo>
                    <a:pt x="462" y="198"/>
                    <a:pt x="468" y="195"/>
                    <a:pt x="474" y="197"/>
                  </a:cubicBezTo>
                  <a:cubicBezTo>
                    <a:pt x="476" y="198"/>
                    <a:pt x="477" y="198"/>
                    <a:pt x="479" y="199"/>
                  </a:cubicBezTo>
                  <a:cubicBezTo>
                    <a:pt x="480" y="196"/>
                    <a:pt x="481" y="193"/>
                    <a:pt x="482" y="190"/>
                  </a:cubicBezTo>
                  <a:cubicBezTo>
                    <a:pt x="484" y="185"/>
                    <a:pt x="487" y="181"/>
                    <a:pt x="492" y="178"/>
                  </a:cubicBezTo>
                  <a:cubicBezTo>
                    <a:pt x="498" y="174"/>
                    <a:pt x="503" y="176"/>
                    <a:pt x="506" y="183"/>
                  </a:cubicBezTo>
                  <a:cubicBezTo>
                    <a:pt x="507" y="185"/>
                    <a:pt x="508" y="187"/>
                    <a:pt x="509" y="190"/>
                  </a:cubicBezTo>
                  <a:cubicBezTo>
                    <a:pt x="511" y="189"/>
                    <a:pt x="513" y="188"/>
                    <a:pt x="515" y="188"/>
                  </a:cubicBezTo>
                  <a:cubicBezTo>
                    <a:pt x="523" y="184"/>
                    <a:pt x="529" y="187"/>
                    <a:pt x="530" y="196"/>
                  </a:cubicBezTo>
                  <a:cubicBezTo>
                    <a:pt x="530" y="199"/>
                    <a:pt x="530" y="201"/>
                    <a:pt x="530" y="204"/>
                  </a:cubicBezTo>
                  <a:cubicBezTo>
                    <a:pt x="530" y="206"/>
                    <a:pt x="529" y="208"/>
                    <a:pt x="528" y="211"/>
                  </a:cubicBezTo>
                  <a:cubicBezTo>
                    <a:pt x="544" y="217"/>
                    <a:pt x="547" y="231"/>
                    <a:pt x="531" y="241"/>
                  </a:cubicBezTo>
                  <a:cubicBezTo>
                    <a:pt x="532" y="243"/>
                    <a:pt x="533" y="245"/>
                    <a:pt x="533" y="246"/>
                  </a:cubicBezTo>
                  <a:cubicBezTo>
                    <a:pt x="535" y="253"/>
                    <a:pt x="533" y="258"/>
                    <a:pt x="526" y="261"/>
                  </a:cubicBezTo>
                  <a:cubicBezTo>
                    <a:pt x="522" y="262"/>
                    <a:pt x="519" y="263"/>
                    <a:pt x="515" y="262"/>
                  </a:cubicBezTo>
                  <a:cubicBezTo>
                    <a:pt x="504" y="260"/>
                    <a:pt x="492" y="259"/>
                    <a:pt x="481" y="255"/>
                  </a:cubicBezTo>
                  <a:cubicBezTo>
                    <a:pt x="481" y="255"/>
                    <a:pt x="480" y="255"/>
                    <a:pt x="479" y="255"/>
                  </a:cubicBezTo>
                  <a:cubicBezTo>
                    <a:pt x="477" y="258"/>
                    <a:pt x="476" y="261"/>
                    <a:pt x="474" y="264"/>
                  </a:cubicBezTo>
                  <a:cubicBezTo>
                    <a:pt x="469" y="272"/>
                    <a:pt x="465" y="282"/>
                    <a:pt x="459" y="290"/>
                  </a:cubicBezTo>
                  <a:cubicBezTo>
                    <a:pt x="447" y="309"/>
                    <a:pt x="430" y="321"/>
                    <a:pt x="409" y="327"/>
                  </a:cubicBezTo>
                  <a:cubicBezTo>
                    <a:pt x="394" y="332"/>
                    <a:pt x="379" y="334"/>
                    <a:pt x="363" y="335"/>
                  </a:cubicBezTo>
                  <a:cubicBezTo>
                    <a:pt x="360" y="335"/>
                    <a:pt x="357" y="335"/>
                    <a:pt x="354" y="335"/>
                  </a:cubicBezTo>
                  <a:cubicBezTo>
                    <a:pt x="353" y="337"/>
                    <a:pt x="352" y="338"/>
                    <a:pt x="353" y="340"/>
                  </a:cubicBezTo>
                  <a:cubicBezTo>
                    <a:pt x="354" y="348"/>
                    <a:pt x="354" y="357"/>
                    <a:pt x="358" y="365"/>
                  </a:cubicBezTo>
                  <a:cubicBezTo>
                    <a:pt x="359" y="367"/>
                    <a:pt x="359" y="371"/>
                    <a:pt x="359" y="374"/>
                  </a:cubicBezTo>
                  <a:cubicBezTo>
                    <a:pt x="361" y="383"/>
                    <a:pt x="362" y="392"/>
                    <a:pt x="364" y="401"/>
                  </a:cubicBezTo>
                  <a:cubicBezTo>
                    <a:pt x="366" y="412"/>
                    <a:pt x="369" y="423"/>
                    <a:pt x="371" y="434"/>
                  </a:cubicBezTo>
                  <a:cubicBezTo>
                    <a:pt x="372" y="437"/>
                    <a:pt x="373" y="440"/>
                    <a:pt x="374" y="443"/>
                  </a:cubicBezTo>
                  <a:cubicBezTo>
                    <a:pt x="376" y="448"/>
                    <a:pt x="375" y="452"/>
                    <a:pt x="370" y="455"/>
                  </a:cubicBezTo>
                  <a:close/>
                  <a:moveTo>
                    <a:pt x="161" y="152"/>
                  </a:moveTo>
                  <a:cubicBezTo>
                    <a:pt x="159" y="155"/>
                    <a:pt x="158" y="156"/>
                    <a:pt x="157" y="158"/>
                  </a:cubicBezTo>
                  <a:cubicBezTo>
                    <a:pt x="149" y="173"/>
                    <a:pt x="141" y="188"/>
                    <a:pt x="134" y="203"/>
                  </a:cubicBezTo>
                  <a:cubicBezTo>
                    <a:pt x="129" y="212"/>
                    <a:pt x="124" y="221"/>
                    <a:pt x="119" y="231"/>
                  </a:cubicBezTo>
                  <a:cubicBezTo>
                    <a:pt x="119" y="231"/>
                    <a:pt x="119" y="232"/>
                    <a:pt x="119" y="233"/>
                  </a:cubicBezTo>
                  <a:cubicBezTo>
                    <a:pt x="127" y="256"/>
                    <a:pt x="136" y="277"/>
                    <a:pt x="152" y="295"/>
                  </a:cubicBezTo>
                  <a:cubicBezTo>
                    <a:pt x="168" y="313"/>
                    <a:pt x="187" y="327"/>
                    <a:pt x="210" y="334"/>
                  </a:cubicBezTo>
                  <a:cubicBezTo>
                    <a:pt x="234" y="342"/>
                    <a:pt x="259" y="345"/>
                    <a:pt x="285" y="339"/>
                  </a:cubicBezTo>
                  <a:cubicBezTo>
                    <a:pt x="299" y="336"/>
                    <a:pt x="314" y="333"/>
                    <a:pt x="327" y="327"/>
                  </a:cubicBezTo>
                  <a:cubicBezTo>
                    <a:pt x="352" y="316"/>
                    <a:pt x="373" y="299"/>
                    <a:pt x="391" y="278"/>
                  </a:cubicBezTo>
                  <a:cubicBezTo>
                    <a:pt x="406" y="260"/>
                    <a:pt x="410" y="239"/>
                    <a:pt x="411" y="217"/>
                  </a:cubicBezTo>
                  <a:cubicBezTo>
                    <a:pt x="412" y="205"/>
                    <a:pt x="410" y="193"/>
                    <a:pt x="409" y="181"/>
                  </a:cubicBezTo>
                  <a:cubicBezTo>
                    <a:pt x="409" y="178"/>
                    <a:pt x="407" y="176"/>
                    <a:pt x="405" y="174"/>
                  </a:cubicBezTo>
                  <a:cubicBezTo>
                    <a:pt x="395" y="167"/>
                    <a:pt x="386" y="159"/>
                    <a:pt x="378" y="149"/>
                  </a:cubicBezTo>
                  <a:cubicBezTo>
                    <a:pt x="373" y="142"/>
                    <a:pt x="367" y="135"/>
                    <a:pt x="361" y="128"/>
                  </a:cubicBezTo>
                  <a:cubicBezTo>
                    <a:pt x="359" y="127"/>
                    <a:pt x="358" y="126"/>
                    <a:pt x="356" y="124"/>
                  </a:cubicBezTo>
                  <a:cubicBezTo>
                    <a:pt x="356" y="128"/>
                    <a:pt x="355" y="130"/>
                    <a:pt x="355" y="133"/>
                  </a:cubicBezTo>
                  <a:cubicBezTo>
                    <a:pt x="352" y="147"/>
                    <a:pt x="341" y="152"/>
                    <a:pt x="332" y="152"/>
                  </a:cubicBezTo>
                  <a:cubicBezTo>
                    <a:pt x="321" y="152"/>
                    <a:pt x="311" y="149"/>
                    <a:pt x="301" y="144"/>
                  </a:cubicBezTo>
                  <a:cubicBezTo>
                    <a:pt x="299" y="143"/>
                    <a:pt x="297" y="142"/>
                    <a:pt x="294" y="141"/>
                  </a:cubicBezTo>
                  <a:cubicBezTo>
                    <a:pt x="294" y="142"/>
                    <a:pt x="294" y="142"/>
                    <a:pt x="293" y="143"/>
                  </a:cubicBezTo>
                  <a:cubicBezTo>
                    <a:pt x="293" y="143"/>
                    <a:pt x="294" y="144"/>
                    <a:pt x="294" y="145"/>
                  </a:cubicBezTo>
                  <a:cubicBezTo>
                    <a:pt x="294" y="152"/>
                    <a:pt x="290" y="158"/>
                    <a:pt x="282" y="160"/>
                  </a:cubicBezTo>
                  <a:cubicBezTo>
                    <a:pt x="280" y="161"/>
                    <a:pt x="277" y="161"/>
                    <a:pt x="275" y="161"/>
                  </a:cubicBezTo>
                  <a:cubicBezTo>
                    <a:pt x="265" y="161"/>
                    <a:pt x="256" y="158"/>
                    <a:pt x="248" y="154"/>
                  </a:cubicBezTo>
                  <a:cubicBezTo>
                    <a:pt x="245" y="153"/>
                    <a:pt x="243" y="150"/>
                    <a:pt x="239" y="151"/>
                  </a:cubicBezTo>
                  <a:cubicBezTo>
                    <a:pt x="239" y="153"/>
                    <a:pt x="239" y="155"/>
                    <a:pt x="239" y="157"/>
                  </a:cubicBezTo>
                  <a:cubicBezTo>
                    <a:pt x="239" y="162"/>
                    <a:pt x="236" y="166"/>
                    <a:pt x="232" y="169"/>
                  </a:cubicBezTo>
                  <a:cubicBezTo>
                    <a:pt x="230" y="171"/>
                    <a:pt x="227" y="172"/>
                    <a:pt x="224" y="174"/>
                  </a:cubicBezTo>
                  <a:cubicBezTo>
                    <a:pt x="217" y="176"/>
                    <a:pt x="210" y="176"/>
                    <a:pt x="203" y="175"/>
                  </a:cubicBezTo>
                  <a:cubicBezTo>
                    <a:pt x="190" y="173"/>
                    <a:pt x="179" y="166"/>
                    <a:pt x="169" y="158"/>
                  </a:cubicBezTo>
                  <a:cubicBezTo>
                    <a:pt x="166" y="156"/>
                    <a:pt x="164" y="155"/>
                    <a:pt x="161" y="152"/>
                  </a:cubicBezTo>
                  <a:close/>
                  <a:moveTo>
                    <a:pt x="407" y="164"/>
                  </a:moveTo>
                  <a:cubicBezTo>
                    <a:pt x="408" y="156"/>
                    <a:pt x="406" y="149"/>
                    <a:pt x="405" y="143"/>
                  </a:cubicBezTo>
                  <a:cubicBezTo>
                    <a:pt x="402" y="130"/>
                    <a:pt x="399" y="118"/>
                    <a:pt x="395" y="105"/>
                  </a:cubicBezTo>
                  <a:cubicBezTo>
                    <a:pt x="390" y="83"/>
                    <a:pt x="380" y="64"/>
                    <a:pt x="364" y="48"/>
                  </a:cubicBezTo>
                  <a:cubicBezTo>
                    <a:pt x="337" y="22"/>
                    <a:pt x="304" y="9"/>
                    <a:pt x="267" y="9"/>
                  </a:cubicBezTo>
                  <a:cubicBezTo>
                    <a:pt x="257" y="9"/>
                    <a:pt x="246" y="11"/>
                    <a:pt x="236" y="13"/>
                  </a:cubicBezTo>
                  <a:cubicBezTo>
                    <a:pt x="216" y="16"/>
                    <a:pt x="196" y="21"/>
                    <a:pt x="178" y="32"/>
                  </a:cubicBezTo>
                  <a:cubicBezTo>
                    <a:pt x="153" y="45"/>
                    <a:pt x="133" y="64"/>
                    <a:pt x="122" y="90"/>
                  </a:cubicBezTo>
                  <a:cubicBezTo>
                    <a:pt x="120" y="94"/>
                    <a:pt x="118" y="99"/>
                    <a:pt x="116" y="104"/>
                  </a:cubicBezTo>
                  <a:cubicBezTo>
                    <a:pt x="107" y="126"/>
                    <a:pt x="102" y="148"/>
                    <a:pt x="103" y="172"/>
                  </a:cubicBezTo>
                  <a:cubicBezTo>
                    <a:pt x="103" y="176"/>
                    <a:pt x="103" y="180"/>
                    <a:pt x="104" y="183"/>
                  </a:cubicBezTo>
                  <a:cubicBezTo>
                    <a:pt x="106" y="195"/>
                    <a:pt x="109" y="207"/>
                    <a:pt x="113" y="218"/>
                  </a:cubicBezTo>
                  <a:cubicBezTo>
                    <a:pt x="113" y="219"/>
                    <a:pt x="114" y="221"/>
                    <a:pt x="116" y="222"/>
                  </a:cubicBezTo>
                  <a:cubicBezTo>
                    <a:pt x="117" y="219"/>
                    <a:pt x="118" y="217"/>
                    <a:pt x="119" y="215"/>
                  </a:cubicBezTo>
                  <a:cubicBezTo>
                    <a:pt x="129" y="192"/>
                    <a:pt x="141" y="169"/>
                    <a:pt x="154" y="147"/>
                  </a:cubicBezTo>
                  <a:cubicBezTo>
                    <a:pt x="155" y="146"/>
                    <a:pt x="156" y="144"/>
                    <a:pt x="157" y="142"/>
                  </a:cubicBezTo>
                  <a:cubicBezTo>
                    <a:pt x="159" y="140"/>
                    <a:pt x="162" y="140"/>
                    <a:pt x="164" y="142"/>
                  </a:cubicBezTo>
                  <a:cubicBezTo>
                    <a:pt x="164" y="142"/>
                    <a:pt x="164" y="143"/>
                    <a:pt x="165" y="143"/>
                  </a:cubicBezTo>
                  <a:cubicBezTo>
                    <a:pt x="174" y="154"/>
                    <a:pt x="185" y="161"/>
                    <a:pt x="197" y="165"/>
                  </a:cubicBezTo>
                  <a:cubicBezTo>
                    <a:pt x="205" y="167"/>
                    <a:pt x="213" y="168"/>
                    <a:pt x="221" y="166"/>
                  </a:cubicBezTo>
                  <a:cubicBezTo>
                    <a:pt x="230" y="163"/>
                    <a:pt x="233" y="157"/>
                    <a:pt x="230" y="149"/>
                  </a:cubicBezTo>
                  <a:cubicBezTo>
                    <a:pt x="229" y="145"/>
                    <a:pt x="227" y="142"/>
                    <a:pt x="225" y="138"/>
                  </a:cubicBezTo>
                  <a:cubicBezTo>
                    <a:pt x="224" y="136"/>
                    <a:pt x="223" y="135"/>
                    <a:pt x="222" y="133"/>
                  </a:cubicBezTo>
                  <a:cubicBezTo>
                    <a:pt x="222" y="132"/>
                    <a:pt x="223" y="131"/>
                    <a:pt x="223" y="130"/>
                  </a:cubicBezTo>
                  <a:cubicBezTo>
                    <a:pt x="224" y="129"/>
                    <a:pt x="226" y="129"/>
                    <a:pt x="227" y="129"/>
                  </a:cubicBezTo>
                  <a:cubicBezTo>
                    <a:pt x="228" y="130"/>
                    <a:pt x="229" y="131"/>
                    <a:pt x="231" y="132"/>
                  </a:cubicBezTo>
                  <a:cubicBezTo>
                    <a:pt x="238" y="140"/>
                    <a:pt x="248" y="145"/>
                    <a:pt x="257" y="149"/>
                  </a:cubicBezTo>
                  <a:cubicBezTo>
                    <a:pt x="263" y="152"/>
                    <a:pt x="269" y="153"/>
                    <a:pt x="275" y="153"/>
                  </a:cubicBezTo>
                  <a:cubicBezTo>
                    <a:pt x="277" y="153"/>
                    <a:pt x="280" y="152"/>
                    <a:pt x="283" y="151"/>
                  </a:cubicBezTo>
                  <a:cubicBezTo>
                    <a:pt x="285" y="150"/>
                    <a:pt x="286" y="148"/>
                    <a:pt x="285" y="146"/>
                  </a:cubicBezTo>
                  <a:cubicBezTo>
                    <a:pt x="285" y="143"/>
                    <a:pt x="284" y="141"/>
                    <a:pt x="283" y="139"/>
                  </a:cubicBezTo>
                  <a:cubicBezTo>
                    <a:pt x="282" y="137"/>
                    <a:pt x="281" y="134"/>
                    <a:pt x="280" y="132"/>
                  </a:cubicBezTo>
                  <a:cubicBezTo>
                    <a:pt x="279" y="130"/>
                    <a:pt x="280" y="127"/>
                    <a:pt x="282" y="126"/>
                  </a:cubicBezTo>
                  <a:cubicBezTo>
                    <a:pt x="283" y="125"/>
                    <a:pt x="285" y="125"/>
                    <a:pt x="287" y="126"/>
                  </a:cubicBezTo>
                  <a:cubicBezTo>
                    <a:pt x="290" y="127"/>
                    <a:pt x="292" y="129"/>
                    <a:pt x="295" y="131"/>
                  </a:cubicBezTo>
                  <a:cubicBezTo>
                    <a:pt x="303" y="136"/>
                    <a:pt x="312" y="141"/>
                    <a:pt x="322" y="143"/>
                  </a:cubicBezTo>
                  <a:cubicBezTo>
                    <a:pt x="325" y="143"/>
                    <a:pt x="330" y="144"/>
                    <a:pt x="334" y="144"/>
                  </a:cubicBezTo>
                  <a:cubicBezTo>
                    <a:pt x="340" y="143"/>
                    <a:pt x="344" y="140"/>
                    <a:pt x="346" y="134"/>
                  </a:cubicBezTo>
                  <a:cubicBezTo>
                    <a:pt x="348" y="127"/>
                    <a:pt x="349" y="119"/>
                    <a:pt x="344" y="112"/>
                  </a:cubicBezTo>
                  <a:cubicBezTo>
                    <a:pt x="342" y="109"/>
                    <a:pt x="343" y="108"/>
                    <a:pt x="346" y="106"/>
                  </a:cubicBezTo>
                  <a:cubicBezTo>
                    <a:pt x="349" y="105"/>
                    <a:pt x="351" y="106"/>
                    <a:pt x="353" y="108"/>
                  </a:cubicBezTo>
                  <a:cubicBezTo>
                    <a:pt x="358" y="114"/>
                    <a:pt x="364" y="119"/>
                    <a:pt x="369" y="125"/>
                  </a:cubicBezTo>
                  <a:cubicBezTo>
                    <a:pt x="375" y="133"/>
                    <a:pt x="381" y="140"/>
                    <a:pt x="388" y="147"/>
                  </a:cubicBezTo>
                  <a:cubicBezTo>
                    <a:pt x="393" y="153"/>
                    <a:pt x="399" y="158"/>
                    <a:pt x="404" y="163"/>
                  </a:cubicBezTo>
                  <a:cubicBezTo>
                    <a:pt x="405" y="164"/>
                    <a:pt x="406" y="163"/>
                    <a:pt x="407" y="164"/>
                  </a:cubicBezTo>
                  <a:close/>
                  <a:moveTo>
                    <a:pt x="288" y="531"/>
                  </a:moveTo>
                  <a:cubicBezTo>
                    <a:pt x="288" y="528"/>
                    <a:pt x="288" y="525"/>
                    <a:pt x="288" y="522"/>
                  </a:cubicBezTo>
                  <a:cubicBezTo>
                    <a:pt x="289" y="512"/>
                    <a:pt x="289" y="501"/>
                    <a:pt x="290" y="491"/>
                  </a:cubicBezTo>
                  <a:cubicBezTo>
                    <a:pt x="291" y="487"/>
                    <a:pt x="293" y="485"/>
                    <a:pt x="297" y="486"/>
                  </a:cubicBezTo>
                  <a:cubicBezTo>
                    <a:pt x="304" y="488"/>
                    <a:pt x="311" y="487"/>
                    <a:pt x="318" y="486"/>
                  </a:cubicBezTo>
                  <a:cubicBezTo>
                    <a:pt x="320" y="485"/>
                    <a:pt x="323" y="485"/>
                    <a:pt x="325" y="485"/>
                  </a:cubicBezTo>
                  <a:cubicBezTo>
                    <a:pt x="328" y="485"/>
                    <a:pt x="330" y="486"/>
                    <a:pt x="331" y="489"/>
                  </a:cubicBezTo>
                  <a:cubicBezTo>
                    <a:pt x="332" y="491"/>
                    <a:pt x="333" y="493"/>
                    <a:pt x="334" y="495"/>
                  </a:cubicBezTo>
                  <a:cubicBezTo>
                    <a:pt x="336" y="502"/>
                    <a:pt x="338" y="510"/>
                    <a:pt x="341" y="518"/>
                  </a:cubicBezTo>
                  <a:cubicBezTo>
                    <a:pt x="342" y="520"/>
                    <a:pt x="343" y="523"/>
                    <a:pt x="344" y="525"/>
                  </a:cubicBezTo>
                  <a:cubicBezTo>
                    <a:pt x="345" y="528"/>
                    <a:pt x="346" y="529"/>
                    <a:pt x="350" y="528"/>
                  </a:cubicBezTo>
                  <a:cubicBezTo>
                    <a:pt x="356" y="527"/>
                    <a:pt x="363" y="525"/>
                    <a:pt x="370" y="523"/>
                  </a:cubicBezTo>
                  <a:cubicBezTo>
                    <a:pt x="373" y="522"/>
                    <a:pt x="374" y="521"/>
                    <a:pt x="374" y="517"/>
                  </a:cubicBezTo>
                  <a:cubicBezTo>
                    <a:pt x="372" y="508"/>
                    <a:pt x="371" y="499"/>
                    <a:pt x="370" y="490"/>
                  </a:cubicBezTo>
                  <a:cubicBezTo>
                    <a:pt x="368" y="480"/>
                    <a:pt x="365" y="471"/>
                    <a:pt x="363" y="462"/>
                  </a:cubicBezTo>
                  <a:cubicBezTo>
                    <a:pt x="363" y="460"/>
                    <a:pt x="362" y="459"/>
                    <a:pt x="361" y="457"/>
                  </a:cubicBezTo>
                  <a:cubicBezTo>
                    <a:pt x="348" y="460"/>
                    <a:pt x="335" y="462"/>
                    <a:pt x="323" y="464"/>
                  </a:cubicBezTo>
                  <a:cubicBezTo>
                    <a:pt x="311" y="466"/>
                    <a:pt x="299" y="469"/>
                    <a:pt x="287" y="469"/>
                  </a:cubicBezTo>
                  <a:cubicBezTo>
                    <a:pt x="277" y="469"/>
                    <a:pt x="268" y="470"/>
                    <a:pt x="258" y="471"/>
                  </a:cubicBezTo>
                  <a:cubicBezTo>
                    <a:pt x="255" y="471"/>
                    <a:pt x="252" y="470"/>
                    <a:pt x="249" y="473"/>
                  </a:cubicBezTo>
                  <a:cubicBezTo>
                    <a:pt x="249" y="481"/>
                    <a:pt x="248" y="490"/>
                    <a:pt x="248" y="499"/>
                  </a:cubicBezTo>
                  <a:cubicBezTo>
                    <a:pt x="248" y="508"/>
                    <a:pt x="245" y="517"/>
                    <a:pt x="247" y="526"/>
                  </a:cubicBezTo>
                  <a:cubicBezTo>
                    <a:pt x="256" y="529"/>
                    <a:pt x="277" y="532"/>
                    <a:pt x="288" y="531"/>
                  </a:cubicBezTo>
                  <a:close/>
                  <a:moveTo>
                    <a:pt x="357" y="407"/>
                  </a:moveTo>
                  <a:cubicBezTo>
                    <a:pt x="352" y="409"/>
                    <a:pt x="349" y="411"/>
                    <a:pt x="345" y="413"/>
                  </a:cubicBezTo>
                  <a:cubicBezTo>
                    <a:pt x="342" y="414"/>
                    <a:pt x="338" y="415"/>
                    <a:pt x="335" y="416"/>
                  </a:cubicBezTo>
                  <a:cubicBezTo>
                    <a:pt x="321" y="419"/>
                    <a:pt x="307" y="422"/>
                    <a:pt x="293" y="425"/>
                  </a:cubicBezTo>
                  <a:cubicBezTo>
                    <a:pt x="280" y="428"/>
                    <a:pt x="267" y="430"/>
                    <a:pt x="254" y="429"/>
                  </a:cubicBezTo>
                  <a:cubicBezTo>
                    <a:pt x="253" y="429"/>
                    <a:pt x="251" y="429"/>
                    <a:pt x="250" y="430"/>
                  </a:cubicBezTo>
                  <a:cubicBezTo>
                    <a:pt x="250" y="431"/>
                    <a:pt x="249" y="432"/>
                    <a:pt x="249" y="433"/>
                  </a:cubicBezTo>
                  <a:cubicBezTo>
                    <a:pt x="248" y="442"/>
                    <a:pt x="248" y="450"/>
                    <a:pt x="247" y="458"/>
                  </a:cubicBezTo>
                  <a:cubicBezTo>
                    <a:pt x="247" y="460"/>
                    <a:pt x="248" y="461"/>
                    <a:pt x="249" y="463"/>
                  </a:cubicBezTo>
                  <a:cubicBezTo>
                    <a:pt x="252" y="463"/>
                    <a:pt x="256" y="463"/>
                    <a:pt x="259" y="463"/>
                  </a:cubicBezTo>
                  <a:cubicBezTo>
                    <a:pt x="269" y="462"/>
                    <a:pt x="279" y="462"/>
                    <a:pt x="289" y="461"/>
                  </a:cubicBezTo>
                  <a:cubicBezTo>
                    <a:pt x="293" y="461"/>
                    <a:pt x="297" y="460"/>
                    <a:pt x="300" y="460"/>
                  </a:cubicBezTo>
                  <a:cubicBezTo>
                    <a:pt x="317" y="457"/>
                    <a:pt x="333" y="454"/>
                    <a:pt x="350" y="451"/>
                  </a:cubicBezTo>
                  <a:cubicBezTo>
                    <a:pt x="355" y="450"/>
                    <a:pt x="359" y="449"/>
                    <a:pt x="365" y="446"/>
                  </a:cubicBezTo>
                  <a:cubicBezTo>
                    <a:pt x="364" y="433"/>
                    <a:pt x="359" y="421"/>
                    <a:pt x="357" y="407"/>
                  </a:cubicBezTo>
                  <a:close/>
                  <a:moveTo>
                    <a:pt x="349" y="364"/>
                  </a:moveTo>
                  <a:cubicBezTo>
                    <a:pt x="346" y="354"/>
                    <a:pt x="345" y="343"/>
                    <a:pt x="342" y="332"/>
                  </a:cubicBezTo>
                  <a:cubicBezTo>
                    <a:pt x="341" y="332"/>
                    <a:pt x="340" y="331"/>
                    <a:pt x="340" y="330"/>
                  </a:cubicBezTo>
                  <a:cubicBezTo>
                    <a:pt x="312" y="343"/>
                    <a:pt x="284" y="350"/>
                    <a:pt x="253" y="350"/>
                  </a:cubicBezTo>
                  <a:cubicBezTo>
                    <a:pt x="253" y="356"/>
                    <a:pt x="253" y="361"/>
                    <a:pt x="252" y="366"/>
                  </a:cubicBezTo>
                  <a:cubicBezTo>
                    <a:pt x="252" y="371"/>
                    <a:pt x="251" y="376"/>
                    <a:pt x="253" y="381"/>
                  </a:cubicBezTo>
                  <a:cubicBezTo>
                    <a:pt x="280" y="383"/>
                    <a:pt x="306" y="378"/>
                    <a:pt x="331" y="372"/>
                  </a:cubicBezTo>
                  <a:cubicBezTo>
                    <a:pt x="337" y="370"/>
                    <a:pt x="343" y="369"/>
                    <a:pt x="349" y="364"/>
                  </a:cubicBezTo>
                  <a:close/>
                  <a:moveTo>
                    <a:pt x="250" y="420"/>
                  </a:moveTo>
                  <a:cubicBezTo>
                    <a:pt x="252" y="420"/>
                    <a:pt x="254" y="421"/>
                    <a:pt x="256" y="421"/>
                  </a:cubicBezTo>
                  <a:cubicBezTo>
                    <a:pt x="264" y="422"/>
                    <a:pt x="272" y="421"/>
                    <a:pt x="280" y="420"/>
                  </a:cubicBezTo>
                  <a:cubicBezTo>
                    <a:pt x="298" y="416"/>
                    <a:pt x="316" y="412"/>
                    <a:pt x="334" y="408"/>
                  </a:cubicBezTo>
                  <a:cubicBezTo>
                    <a:pt x="342" y="406"/>
                    <a:pt x="349" y="402"/>
                    <a:pt x="355" y="397"/>
                  </a:cubicBezTo>
                  <a:cubicBezTo>
                    <a:pt x="354" y="391"/>
                    <a:pt x="353" y="384"/>
                    <a:pt x="352" y="378"/>
                  </a:cubicBezTo>
                  <a:cubicBezTo>
                    <a:pt x="351" y="377"/>
                    <a:pt x="350" y="375"/>
                    <a:pt x="350" y="375"/>
                  </a:cubicBezTo>
                  <a:cubicBezTo>
                    <a:pt x="339" y="378"/>
                    <a:pt x="328" y="380"/>
                    <a:pt x="317" y="383"/>
                  </a:cubicBezTo>
                  <a:cubicBezTo>
                    <a:pt x="307" y="386"/>
                    <a:pt x="296" y="388"/>
                    <a:pt x="285" y="388"/>
                  </a:cubicBezTo>
                  <a:cubicBezTo>
                    <a:pt x="274" y="389"/>
                    <a:pt x="263" y="389"/>
                    <a:pt x="252" y="389"/>
                  </a:cubicBezTo>
                  <a:cubicBezTo>
                    <a:pt x="251" y="391"/>
                    <a:pt x="251" y="393"/>
                    <a:pt x="251" y="394"/>
                  </a:cubicBezTo>
                  <a:cubicBezTo>
                    <a:pt x="250" y="402"/>
                    <a:pt x="249" y="411"/>
                    <a:pt x="250" y="420"/>
                  </a:cubicBezTo>
                  <a:close/>
                  <a:moveTo>
                    <a:pt x="35" y="375"/>
                  </a:moveTo>
                  <a:cubicBezTo>
                    <a:pt x="39" y="376"/>
                    <a:pt x="42" y="375"/>
                    <a:pt x="45" y="374"/>
                  </a:cubicBezTo>
                  <a:cubicBezTo>
                    <a:pt x="54" y="372"/>
                    <a:pt x="61" y="365"/>
                    <a:pt x="68" y="359"/>
                  </a:cubicBezTo>
                  <a:cubicBezTo>
                    <a:pt x="69" y="357"/>
                    <a:pt x="70" y="355"/>
                    <a:pt x="70" y="353"/>
                  </a:cubicBezTo>
                  <a:cubicBezTo>
                    <a:pt x="72" y="346"/>
                    <a:pt x="73" y="339"/>
                    <a:pt x="73" y="332"/>
                  </a:cubicBezTo>
                  <a:cubicBezTo>
                    <a:pt x="74" y="324"/>
                    <a:pt x="74" y="315"/>
                    <a:pt x="71" y="307"/>
                  </a:cubicBezTo>
                  <a:cubicBezTo>
                    <a:pt x="71" y="304"/>
                    <a:pt x="69" y="301"/>
                    <a:pt x="68" y="299"/>
                  </a:cubicBezTo>
                  <a:cubicBezTo>
                    <a:pt x="66" y="296"/>
                    <a:pt x="63" y="296"/>
                    <a:pt x="60" y="298"/>
                  </a:cubicBezTo>
                  <a:cubicBezTo>
                    <a:pt x="57" y="301"/>
                    <a:pt x="55" y="305"/>
                    <a:pt x="56" y="310"/>
                  </a:cubicBezTo>
                  <a:cubicBezTo>
                    <a:pt x="56" y="312"/>
                    <a:pt x="56" y="313"/>
                    <a:pt x="57" y="315"/>
                  </a:cubicBezTo>
                  <a:cubicBezTo>
                    <a:pt x="57" y="319"/>
                    <a:pt x="55" y="322"/>
                    <a:pt x="52" y="320"/>
                  </a:cubicBezTo>
                  <a:cubicBezTo>
                    <a:pt x="49" y="319"/>
                    <a:pt x="46" y="317"/>
                    <a:pt x="43" y="315"/>
                  </a:cubicBezTo>
                  <a:cubicBezTo>
                    <a:pt x="36" y="310"/>
                    <a:pt x="28" y="308"/>
                    <a:pt x="20" y="307"/>
                  </a:cubicBezTo>
                  <a:cubicBezTo>
                    <a:pt x="16" y="307"/>
                    <a:pt x="14" y="310"/>
                    <a:pt x="16" y="314"/>
                  </a:cubicBezTo>
                  <a:cubicBezTo>
                    <a:pt x="17" y="317"/>
                    <a:pt x="20" y="320"/>
                    <a:pt x="23" y="323"/>
                  </a:cubicBezTo>
                  <a:cubicBezTo>
                    <a:pt x="25" y="324"/>
                    <a:pt x="27" y="325"/>
                    <a:pt x="28" y="326"/>
                  </a:cubicBezTo>
                  <a:cubicBezTo>
                    <a:pt x="30" y="328"/>
                    <a:pt x="29" y="332"/>
                    <a:pt x="27" y="333"/>
                  </a:cubicBezTo>
                  <a:cubicBezTo>
                    <a:pt x="25" y="333"/>
                    <a:pt x="23" y="333"/>
                    <a:pt x="21" y="333"/>
                  </a:cubicBezTo>
                  <a:cubicBezTo>
                    <a:pt x="19" y="333"/>
                    <a:pt x="16" y="333"/>
                    <a:pt x="13" y="333"/>
                  </a:cubicBezTo>
                  <a:cubicBezTo>
                    <a:pt x="12" y="333"/>
                    <a:pt x="11" y="334"/>
                    <a:pt x="11" y="335"/>
                  </a:cubicBezTo>
                  <a:cubicBezTo>
                    <a:pt x="11" y="336"/>
                    <a:pt x="12" y="337"/>
                    <a:pt x="12" y="337"/>
                  </a:cubicBezTo>
                  <a:cubicBezTo>
                    <a:pt x="15" y="339"/>
                    <a:pt x="18" y="340"/>
                    <a:pt x="21" y="341"/>
                  </a:cubicBezTo>
                  <a:cubicBezTo>
                    <a:pt x="22" y="342"/>
                    <a:pt x="24" y="342"/>
                    <a:pt x="26" y="342"/>
                  </a:cubicBezTo>
                  <a:cubicBezTo>
                    <a:pt x="27" y="343"/>
                    <a:pt x="29" y="344"/>
                    <a:pt x="29" y="345"/>
                  </a:cubicBezTo>
                  <a:cubicBezTo>
                    <a:pt x="29" y="346"/>
                    <a:pt x="28" y="348"/>
                    <a:pt x="27" y="349"/>
                  </a:cubicBezTo>
                  <a:cubicBezTo>
                    <a:pt x="25" y="350"/>
                    <a:pt x="22" y="351"/>
                    <a:pt x="20" y="352"/>
                  </a:cubicBezTo>
                  <a:cubicBezTo>
                    <a:pt x="19" y="353"/>
                    <a:pt x="17" y="354"/>
                    <a:pt x="17" y="356"/>
                  </a:cubicBezTo>
                  <a:cubicBezTo>
                    <a:pt x="17" y="358"/>
                    <a:pt x="19" y="359"/>
                    <a:pt x="20" y="360"/>
                  </a:cubicBezTo>
                  <a:cubicBezTo>
                    <a:pt x="24" y="361"/>
                    <a:pt x="27" y="361"/>
                    <a:pt x="30" y="358"/>
                  </a:cubicBezTo>
                  <a:cubicBezTo>
                    <a:pt x="31" y="357"/>
                    <a:pt x="32" y="356"/>
                    <a:pt x="34" y="356"/>
                  </a:cubicBezTo>
                  <a:cubicBezTo>
                    <a:pt x="35" y="355"/>
                    <a:pt x="36" y="355"/>
                    <a:pt x="37" y="356"/>
                  </a:cubicBezTo>
                  <a:cubicBezTo>
                    <a:pt x="38" y="357"/>
                    <a:pt x="39" y="359"/>
                    <a:pt x="39" y="360"/>
                  </a:cubicBezTo>
                  <a:cubicBezTo>
                    <a:pt x="39" y="361"/>
                    <a:pt x="37" y="363"/>
                    <a:pt x="37" y="364"/>
                  </a:cubicBezTo>
                  <a:cubicBezTo>
                    <a:pt x="35" y="367"/>
                    <a:pt x="34" y="371"/>
                    <a:pt x="35" y="375"/>
                  </a:cubicBezTo>
                  <a:close/>
                  <a:moveTo>
                    <a:pt x="469" y="206"/>
                  </a:moveTo>
                  <a:cubicBezTo>
                    <a:pt x="467" y="213"/>
                    <a:pt x="468" y="221"/>
                    <a:pt x="470" y="229"/>
                  </a:cubicBezTo>
                  <a:cubicBezTo>
                    <a:pt x="471" y="232"/>
                    <a:pt x="473" y="235"/>
                    <a:pt x="476" y="238"/>
                  </a:cubicBezTo>
                  <a:cubicBezTo>
                    <a:pt x="478" y="239"/>
                    <a:pt x="480" y="240"/>
                    <a:pt x="480" y="242"/>
                  </a:cubicBezTo>
                  <a:cubicBezTo>
                    <a:pt x="482" y="246"/>
                    <a:pt x="486" y="248"/>
                    <a:pt x="490" y="249"/>
                  </a:cubicBezTo>
                  <a:cubicBezTo>
                    <a:pt x="499" y="251"/>
                    <a:pt x="508" y="252"/>
                    <a:pt x="517" y="254"/>
                  </a:cubicBezTo>
                  <a:cubicBezTo>
                    <a:pt x="518" y="254"/>
                    <a:pt x="520" y="254"/>
                    <a:pt x="521" y="254"/>
                  </a:cubicBezTo>
                  <a:cubicBezTo>
                    <a:pt x="523" y="253"/>
                    <a:pt x="525" y="253"/>
                    <a:pt x="526" y="251"/>
                  </a:cubicBezTo>
                  <a:cubicBezTo>
                    <a:pt x="526" y="249"/>
                    <a:pt x="525" y="248"/>
                    <a:pt x="524" y="247"/>
                  </a:cubicBezTo>
                  <a:cubicBezTo>
                    <a:pt x="522" y="245"/>
                    <a:pt x="520" y="244"/>
                    <a:pt x="518" y="243"/>
                  </a:cubicBezTo>
                  <a:cubicBezTo>
                    <a:pt x="516" y="242"/>
                    <a:pt x="515" y="240"/>
                    <a:pt x="515" y="238"/>
                  </a:cubicBezTo>
                  <a:cubicBezTo>
                    <a:pt x="516" y="236"/>
                    <a:pt x="518" y="235"/>
                    <a:pt x="520" y="235"/>
                  </a:cubicBezTo>
                  <a:cubicBezTo>
                    <a:pt x="521" y="235"/>
                    <a:pt x="523" y="235"/>
                    <a:pt x="525" y="234"/>
                  </a:cubicBezTo>
                  <a:cubicBezTo>
                    <a:pt x="527" y="233"/>
                    <a:pt x="530" y="232"/>
                    <a:pt x="532" y="231"/>
                  </a:cubicBezTo>
                  <a:cubicBezTo>
                    <a:pt x="534" y="229"/>
                    <a:pt x="534" y="226"/>
                    <a:pt x="533" y="224"/>
                  </a:cubicBezTo>
                  <a:cubicBezTo>
                    <a:pt x="532" y="221"/>
                    <a:pt x="530" y="220"/>
                    <a:pt x="527" y="220"/>
                  </a:cubicBezTo>
                  <a:cubicBezTo>
                    <a:pt x="524" y="221"/>
                    <a:pt x="521" y="222"/>
                    <a:pt x="517" y="223"/>
                  </a:cubicBezTo>
                  <a:cubicBezTo>
                    <a:pt x="516" y="223"/>
                    <a:pt x="514" y="225"/>
                    <a:pt x="512" y="225"/>
                  </a:cubicBezTo>
                  <a:cubicBezTo>
                    <a:pt x="511" y="225"/>
                    <a:pt x="509" y="223"/>
                    <a:pt x="509" y="222"/>
                  </a:cubicBezTo>
                  <a:cubicBezTo>
                    <a:pt x="508" y="222"/>
                    <a:pt x="508" y="220"/>
                    <a:pt x="509" y="219"/>
                  </a:cubicBezTo>
                  <a:cubicBezTo>
                    <a:pt x="511" y="217"/>
                    <a:pt x="513" y="215"/>
                    <a:pt x="515" y="213"/>
                  </a:cubicBezTo>
                  <a:cubicBezTo>
                    <a:pt x="518" y="211"/>
                    <a:pt x="520" y="208"/>
                    <a:pt x="522" y="205"/>
                  </a:cubicBezTo>
                  <a:cubicBezTo>
                    <a:pt x="523" y="201"/>
                    <a:pt x="523" y="197"/>
                    <a:pt x="520" y="194"/>
                  </a:cubicBezTo>
                  <a:cubicBezTo>
                    <a:pt x="513" y="197"/>
                    <a:pt x="510" y="202"/>
                    <a:pt x="508" y="209"/>
                  </a:cubicBezTo>
                  <a:cubicBezTo>
                    <a:pt x="507" y="211"/>
                    <a:pt x="506" y="214"/>
                    <a:pt x="505" y="216"/>
                  </a:cubicBezTo>
                  <a:cubicBezTo>
                    <a:pt x="505" y="217"/>
                    <a:pt x="502" y="217"/>
                    <a:pt x="501" y="217"/>
                  </a:cubicBezTo>
                  <a:cubicBezTo>
                    <a:pt x="500" y="217"/>
                    <a:pt x="499" y="215"/>
                    <a:pt x="499" y="214"/>
                  </a:cubicBezTo>
                  <a:cubicBezTo>
                    <a:pt x="499" y="212"/>
                    <a:pt x="499" y="209"/>
                    <a:pt x="499" y="206"/>
                  </a:cubicBezTo>
                  <a:cubicBezTo>
                    <a:pt x="500" y="201"/>
                    <a:pt x="500" y="195"/>
                    <a:pt x="500" y="190"/>
                  </a:cubicBezTo>
                  <a:cubicBezTo>
                    <a:pt x="500" y="188"/>
                    <a:pt x="499" y="186"/>
                    <a:pt x="498" y="185"/>
                  </a:cubicBezTo>
                  <a:cubicBezTo>
                    <a:pt x="494" y="185"/>
                    <a:pt x="493" y="187"/>
                    <a:pt x="492" y="189"/>
                  </a:cubicBezTo>
                  <a:cubicBezTo>
                    <a:pt x="489" y="194"/>
                    <a:pt x="487" y="199"/>
                    <a:pt x="487" y="205"/>
                  </a:cubicBezTo>
                  <a:cubicBezTo>
                    <a:pt x="487" y="208"/>
                    <a:pt x="487" y="212"/>
                    <a:pt x="487" y="215"/>
                  </a:cubicBezTo>
                  <a:cubicBezTo>
                    <a:pt x="487" y="216"/>
                    <a:pt x="485" y="218"/>
                    <a:pt x="484" y="218"/>
                  </a:cubicBezTo>
                  <a:cubicBezTo>
                    <a:pt x="483" y="218"/>
                    <a:pt x="481" y="218"/>
                    <a:pt x="480" y="217"/>
                  </a:cubicBezTo>
                  <a:cubicBezTo>
                    <a:pt x="478" y="215"/>
                    <a:pt x="477" y="212"/>
                    <a:pt x="476" y="209"/>
                  </a:cubicBezTo>
                  <a:cubicBezTo>
                    <a:pt x="475" y="207"/>
                    <a:pt x="473" y="205"/>
                    <a:pt x="469" y="206"/>
                  </a:cubicBezTo>
                  <a:close/>
                  <a:moveTo>
                    <a:pt x="109" y="232"/>
                  </a:moveTo>
                  <a:cubicBezTo>
                    <a:pt x="106" y="230"/>
                    <a:pt x="102" y="229"/>
                    <a:pt x="99" y="229"/>
                  </a:cubicBezTo>
                  <a:cubicBezTo>
                    <a:pt x="92" y="229"/>
                    <a:pt x="86" y="232"/>
                    <a:pt x="83" y="238"/>
                  </a:cubicBezTo>
                  <a:cubicBezTo>
                    <a:pt x="78" y="247"/>
                    <a:pt x="78" y="257"/>
                    <a:pt x="86" y="266"/>
                  </a:cubicBezTo>
                  <a:cubicBezTo>
                    <a:pt x="87" y="267"/>
                    <a:pt x="88" y="268"/>
                    <a:pt x="89" y="269"/>
                  </a:cubicBezTo>
                  <a:cubicBezTo>
                    <a:pt x="101" y="281"/>
                    <a:pt x="116" y="287"/>
                    <a:pt x="133" y="289"/>
                  </a:cubicBezTo>
                  <a:cubicBezTo>
                    <a:pt x="133" y="289"/>
                    <a:pt x="134" y="288"/>
                    <a:pt x="136" y="288"/>
                  </a:cubicBezTo>
                  <a:cubicBezTo>
                    <a:pt x="125" y="270"/>
                    <a:pt x="116" y="251"/>
                    <a:pt x="109" y="232"/>
                  </a:cubicBezTo>
                  <a:close/>
                  <a:moveTo>
                    <a:pt x="419" y="218"/>
                  </a:moveTo>
                  <a:cubicBezTo>
                    <a:pt x="435" y="206"/>
                    <a:pt x="446" y="185"/>
                    <a:pt x="448" y="173"/>
                  </a:cubicBezTo>
                  <a:cubicBezTo>
                    <a:pt x="449" y="167"/>
                    <a:pt x="449" y="160"/>
                    <a:pt x="447" y="154"/>
                  </a:cubicBezTo>
                  <a:cubicBezTo>
                    <a:pt x="445" y="150"/>
                    <a:pt x="443" y="147"/>
                    <a:pt x="441" y="145"/>
                  </a:cubicBezTo>
                  <a:cubicBezTo>
                    <a:pt x="438" y="143"/>
                    <a:pt x="435" y="142"/>
                    <a:pt x="432" y="143"/>
                  </a:cubicBezTo>
                  <a:cubicBezTo>
                    <a:pt x="424" y="147"/>
                    <a:pt x="419" y="152"/>
                    <a:pt x="418" y="161"/>
                  </a:cubicBezTo>
                  <a:cubicBezTo>
                    <a:pt x="417" y="167"/>
                    <a:pt x="417" y="173"/>
                    <a:pt x="418" y="179"/>
                  </a:cubicBezTo>
                  <a:cubicBezTo>
                    <a:pt x="419" y="187"/>
                    <a:pt x="420" y="195"/>
                    <a:pt x="419" y="202"/>
                  </a:cubicBezTo>
                  <a:cubicBezTo>
                    <a:pt x="418" y="207"/>
                    <a:pt x="419" y="212"/>
                    <a:pt x="419" y="218"/>
                  </a:cubicBezTo>
                  <a:close/>
                  <a:moveTo>
                    <a:pt x="397" y="600"/>
                  </a:moveTo>
                  <a:cubicBezTo>
                    <a:pt x="406" y="599"/>
                    <a:pt x="417" y="595"/>
                    <a:pt x="426" y="589"/>
                  </a:cubicBezTo>
                  <a:cubicBezTo>
                    <a:pt x="428" y="587"/>
                    <a:pt x="430" y="585"/>
                    <a:pt x="431" y="582"/>
                  </a:cubicBezTo>
                  <a:cubicBezTo>
                    <a:pt x="433" y="579"/>
                    <a:pt x="431" y="575"/>
                    <a:pt x="427" y="574"/>
                  </a:cubicBezTo>
                  <a:cubicBezTo>
                    <a:pt x="426" y="574"/>
                    <a:pt x="424" y="574"/>
                    <a:pt x="422" y="574"/>
                  </a:cubicBezTo>
                  <a:cubicBezTo>
                    <a:pt x="409" y="573"/>
                    <a:pt x="399" y="580"/>
                    <a:pt x="391" y="589"/>
                  </a:cubicBezTo>
                  <a:cubicBezTo>
                    <a:pt x="390" y="590"/>
                    <a:pt x="390" y="591"/>
                    <a:pt x="389" y="591"/>
                  </a:cubicBezTo>
                  <a:cubicBezTo>
                    <a:pt x="387" y="596"/>
                    <a:pt x="390" y="600"/>
                    <a:pt x="397" y="600"/>
                  </a:cubicBezTo>
                  <a:close/>
                  <a:moveTo>
                    <a:pt x="207" y="591"/>
                  </a:moveTo>
                  <a:cubicBezTo>
                    <a:pt x="209" y="597"/>
                    <a:pt x="209" y="597"/>
                    <a:pt x="212" y="599"/>
                  </a:cubicBezTo>
                  <a:cubicBezTo>
                    <a:pt x="224" y="608"/>
                    <a:pt x="237" y="609"/>
                    <a:pt x="251" y="607"/>
                  </a:cubicBezTo>
                  <a:cubicBezTo>
                    <a:pt x="254" y="606"/>
                    <a:pt x="255" y="605"/>
                    <a:pt x="256" y="602"/>
                  </a:cubicBezTo>
                  <a:cubicBezTo>
                    <a:pt x="256" y="600"/>
                    <a:pt x="255" y="598"/>
                    <a:pt x="252" y="597"/>
                  </a:cubicBezTo>
                  <a:cubicBezTo>
                    <a:pt x="244" y="594"/>
                    <a:pt x="236" y="591"/>
                    <a:pt x="227" y="590"/>
                  </a:cubicBezTo>
                  <a:cubicBezTo>
                    <a:pt x="222" y="589"/>
                    <a:pt x="217" y="589"/>
                    <a:pt x="211" y="589"/>
                  </a:cubicBezTo>
                  <a:cubicBezTo>
                    <a:pt x="210" y="589"/>
                    <a:pt x="208" y="590"/>
                    <a:pt x="207" y="59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C676728-27A0-4B45-A655-DD0FF626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2998788"/>
              <a:ext cx="550863" cy="479425"/>
            </a:xfrm>
            <a:custGeom>
              <a:avLst/>
              <a:gdLst>
                <a:gd name="T0" fmla="*/ 54 w 54"/>
                <a:gd name="T1" fmla="*/ 15 h 47"/>
                <a:gd name="T2" fmla="*/ 52 w 54"/>
                <a:gd name="T3" fmla="*/ 26 h 47"/>
                <a:gd name="T4" fmla="*/ 40 w 54"/>
                <a:gd name="T5" fmla="*/ 42 h 47"/>
                <a:gd name="T6" fmla="*/ 5 w 54"/>
                <a:gd name="T7" fmla="*/ 31 h 47"/>
                <a:gd name="T8" fmla="*/ 0 w 54"/>
                <a:gd name="T9" fmla="*/ 17 h 47"/>
                <a:gd name="T10" fmla="*/ 1 w 54"/>
                <a:gd name="T11" fmla="*/ 11 h 47"/>
                <a:gd name="T12" fmla="*/ 5 w 54"/>
                <a:gd name="T13" fmla="*/ 9 h 47"/>
                <a:gd name="T14" fmla="*/ 8 w 54"/>
                <a:gd name="T15" fmla="*/ 11 h 47"/>
                <a:gd name="T16" fmla="*/ 10 w 54"/>
                <a:gd name="T17" fmla="*/ 20 h 47"/>
                <a:gd name="T18" fmla="*/ 12 w 54"/>
                <a:gd name="T19" fmla="*/ 26 h 47"/>
                <a:gd name="T20" fmla="*/ 35 w 54"/>
                <a:gd name="T21" fmla="*/ 35 h 47"/>
                <a:gd name="T22" fmla="*/ 44 w 54"/>
                <a:gd name="T23" fmla="*/ 27 h 47"/>
                <a:gd name="T24" fmla="*/ 45 w 54"/>
                <a:gd name="T25" fmla="*/ 9 h 47"/>
                <a:gd name="T26" fmla="*/ 44 w 54"/>
                <a:gd name="T27" fmla="*/ 6 h 47"/>
                <a:gd name="T28" fmla="*/ 46 w 54"/>
                <a:gd name="T29" fmla="*/ 1 h 47"/>
                <a:gd name="T30" fmla="*/ 51 w 54"/>
                <a:gd name="T31" fmla="*/ 3 h 47"/>
                <a:gd name="T32" fmla="*/ 54 w 54"/>
                <a:gd name="T33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7">
                  <a:moveTo>
                    <a:pt x="54" y="15"/>
                  </a:moveTo>
                  <a:cubicBezTo>
                    <a:pt x="54" y="19"/>
                    <a:pt x="53" y="23"/>
                    <a:pt x="52" y="26"/>
                  </a:cubicBezTo>
                  <a:cubicBezTo>
                    <a:pt x="51" y="34"/>
                    <a:pt x="46" y="39"/>
                    <a:pt x="40" y="42"/>
                  </a:cubicBezTo>
                  <a:cubicBezTo>
                    <a:pt x="30" y="47"/>
                    <a:pt x="12" y="46"/>
                    <a:pt x="5" y="31"/>
                  </a:cubicBezTo>
                  <a:cubicBezTo>
                    <a:pt x="3" y="27"/>
                    <a:pt x="2" y="22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" y="10"/>
                    <a:pt x="3" y="9"/>
                    <a:pt x="5" y="9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4"/>
                    <a:pt x="9" y="17"/>
                    <a:pt x="10" y="20"/>
                  </a:cubicBezTo>
                  <a:cubicBezTo>
                    <a:pt x="10" y="22"/>
                    <a:pt x="11" y="24"/>
                    <a:pt x="12" y="26"/>
                  </a:cubicBezTo>
                  <a:cubicBezTo>
                    <a:pt x="16" y="36"/>
                    <a:pt x="24" y="38"/>
                    <a:pt x="35" y="35"/>
                  </a:cubicBezTo>
                  <a:cubicBezTo>
                    <a:pt x="39" y="34"/>
                    <a:pt x="43" y="31"/>
                    <a:pt x="44" y="27"/>
                  </a:cubicBezTo>
                  <a:cubicBezTo>
                    <a:pt x="46" y="21"/>
                    <a:pt x="47" y="15"/>
                    <a:pt x="45" y="9"/>
                  </a:cubicBezTo>
                  <a:cubicBezTo>
                    <a:pt x="44" y="8"/>
                    <a:pt x="44" y="7"/>
                    <a:pt x="44" y="6"/>
                  </a:cubicBezTo>
                  <a:cubicBezTo>
                    <a:pt x="43" y="4"/>
                    <a:pt x="44" y="2"/>
                    <a:pt x="46" y="1"/>
                  </a:cubicBezTo>
                  <a:cubicBezTo>
                    <a:pt x="48" y="0"/>
                    <a:pt x="50" y="1"/>
                    <a:pt x="51" y="3"/>
                  </a:cubicBezTo>
                  <a:cubicBezTo>
                    <a:pt x="53" y="7"/>
                    <a:pt x="54" y="11"/>
                    <a:pt x="54" y="1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CA1E2F8-669F-4741-94D1-1E35DA6C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2743200"/>
              <a:ext cx="285750" cy="347662"/>
            </a:xfrm>
            <a:custGeom>
              <a:avLst/>
              <a:gdLst>
                <a:gd name="T0" fmla="*/ 28 w 28"/>
                <a:gd name="T1" fmla="*/ 16 h 34"/>
                <a:gd name="T2" fmla="*/ 21 w 28"/>
                <a:gd name="T3" fmla="*/ 31 h 34"/>
                <a:gd name="T4" fmla="*/ 6 w 28"/>
                <a:gd name="T5" fmla="*/ 31 h 34"/>
                <a:gd name="T6" fmla="*/ 0 w 28"/>
                <a:gd name="T7" fmla="*/ 17 h 34"/>
                <a:gd name="T8" fmla="*/ 10 w 28"/>
                <a:gd name="T9" fmla="*/ 3 h 34"/>
                <a:gd name="T10" fmla="*/ 26 w 28"/>
                <a:gd name="T11" fmla="*/ 9 h 34"/>
                <a:gd name="T12" fmla="*/ 28 w 28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28" y="16"/>
                  </a:moveTo>
                  <a:cubicBezTo>
                    <a:pt x="28" y="23"/>
                    <a:pt x="27" y="28"/>
                    <a:pt x="21" y="31"/>
                  </a:cubicBezTo>
                  <a:cubicBezTo>
                    <a:pt x="16" y="34"/>
                    <a:pt x="11" y="34"/>
                    <a:pt x="6" y="31"/>
                  </a:cubicBezTo>
                  <a:cubicBezTo>
                    <a:pt x="1" y="28"/>
                    <a:pt x="0" y="23"/>
                    <a:pt x="0" y="17"/>
                  </a:cubicBezTo>
                  <a:cubicBezTo>
                    <a:pt x="1" y="11"/>
                    <a:pt x="4" y="5"/>
                    <a:pt x="10" y="3"/>
                  </a:cubicBezTo>
                  <a:cubicBezTo>
                    <a:pt x="16" y="0"/>
                    <a:pt x="23" y="2"/>
                    <a:pt x="26" y="9"/>
                  </a:cubicBezTo>
                  <a:cubicBezTo>
                    <a:pt x="27" y="11"/>
                    <a:pt x="28" y="14"/>
                    <a:pt x="28" y="1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B1F59FB-EC81-4BD1-BFE2-E5354F2F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2468563"/>
              <a:ext cx="306388" cy="325437"/>
            </a:xfrm>
            <a:custGeom>
              <a:avLst/>
              <a:gdLst>
                <a:gd name="T0" fmla="*/ 14 w 30"/>
                <a:gd name="T1" fmla="*/ 31 h 32"/>
                <a:gd name="T2" fmla="*/ 3 w 30"/>
                <a:gd name="T3" fmla="*/ 23 h 32"/>
                <a:gd name="T4" fmla="*/ 3 w 30"/>
                <a:gd name="T5" fmla="*/ 8 h 32"/>
                <a:gd name="T6" fmla="*/ 17 w 30"/>
                <a:gd name="T7" fmla="*/ 1 h 32"/>
                <a:gd name="T8" fmla="*/ 27 w 30"/>
                <a:gd name="T9" fmla="*/ 12 h 32"/>
                <a:gd name="T10" fmla="*/ 14 w 30"/>
                <a:gd name="T1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14" y="31"/>
                  </a:moveTo>
                  <a:cubicBezTo>
                    <a:pt x="9" y="31"/>
                    <a:pt x="5" y="28"/>
                    <a:pt x="3" y="23"/>
                  </a:cubicBezTo>
                  <a:cubicBezTo>
                    <a:pt x="0" y="18"/>
                    <a:pt x="0" y="13"/>
                    <a:pt x="3" y="8"/>
                  </a:cubicBezTo>
                  <a:cubicBezTo>
                    <a:pt x="7" y="4"/>
                    <a:pt x="11" y="0"/>
                    <a:pt x="17" y="1"/>
                  </a:cubicBezTo>
                  <a:cubicBezTo>
                    <a:pt x="23" y="2"/>
                    <a:pt x="25" y="7"/>
                    <a:pt x="27" y="12"/>
                  </a:cubicBezTo>
                  <a:cubicBezTo>
                    <a:pt x="30" y="20"/>
                    <a:pt x="22" y="32"/>
                    <a:pt x="14" y="3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盼望歌（清唱G）">
            <a:hlinkClick r:id="" action="ppaction://media"/>
            <a:extLst>
              <a:ext uri="{FF2B5EF4-FFF2-40B4-BE49-F238E27FC236}">
                <a16:creationId xmlns:a16="http://schemas.microsoft.com/office/drawing/2014/main" id="{4C4D2133-2B56-6998-0010-132310B0D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8706" y="6277768"/>
            <a:ext cx="406400" cy="406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DC7FA5-40DC-53ED-BDCC-9B63246FA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2" y="33546"/>
            <a:ext cx="4799758" cy="67909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D699470-DB1A-A2CA-8022-B4EBE8744D8B}"/>
              </a:ext>
            </a:extLst>
          </p:cNvPr>
          <p:cNvSpPr txBox="1"/>
          <p:nvPr/>
        </p:nvSpPr>
        <p:spPr>
          <a:xfrm>
            <a:off x="4824730" y="337493"/>
            <a:ext cx="17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（自动音乐）</a:t>
            </a:r>
          </a:p>
        </p:txBody>
      </p:sp>
    </p:spTree>
    <p:extLst>
      <p:ext uri="{BB962C8B-B14F-4D97-AF65-F5344CB8AC3E}">
        <p14:creationId xmlns:p14="http://schemas.microsoft.com/office/powerpoint/2010/main" val="6046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pic>
        <p:nvPicPr>
          <p:cNvPr id="3" name="图片 2" descr="一些文字和图案&#10;&#10;描述已自动生成">
            <a:extLst>
              <a:ext uri="{FF2B5EF4-FFF2-40B4-BE49-F238E27FC236}">
                <a16:creationId xmlns:a16="http://schemas.microsoft.com/office/drawing/2014/main" id="{CE8B1DE3-BF95-18FA-B290-8354BCAEF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7" y="481460"/>
            <a:ext cx="3914988" cy="5954356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0E44BF6-A571-41AD-A8DA-5A59C447CB26}"/>
              </a:ext>
            </a:extLst>
          </p:cNvPr>
          <p:cNvGrpSpPr/>
          <p:nvPr/>
        </p:nvGrpSpPr>
        <p:grpSpPr>
          <a:xfrm>
            <a:off x="7258464" y="643467"/>
            <a:ext cx="3285421" cy="5571067"/>
            <a:chOff x="365126" y="884238"/>
            <a:chExt cx="3390899" cy="57499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4BCEF9D-D3BB-4285-BA69-3B51A2162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975" y="2338388"/>
              <a:ext cx="2344737" cy="1662113"/>
            </a:xfrm>
            <a:custGeom>
              <a:avLst/>
              <a:gdLst>
                <a:gd name="T0" fmla="*/ 115 w 325"/>
                <a:gd name="T1" fmla="*/ 27 h 231"/>
                <a:gd name="T2" fmla="*/ 157 w 325"/>
                <a:gd name="T3" fmla="*/ 40 h 231"/>
                <a:gd name="T4" fmla="*/ 186 w 325"/>
                <a:gd name="T5" fmla="*/ 0 h 231"/>
                <a:gd name="T6" fmla="*/ 215 w 325"/>
                <a:gd name="T7" fmla="*/ 20 h 231"/>
                <a:gd name="T8" fmla="*/ 242 w 325"/>
                <a:gd name="T9" fmla="*/ 10 h 231"/>
                <a:gd name="T10" fmla="*/ 248 w 325"/>
                <a:gd name="T11" fmla="*/ 4 h 231"/>
                <a:gd name="T12" fmla="*/ 284 w 325"/>
                <a:gd name="T13" fmla="*/ 27 h 231"/>
                <a:gd name="T14" fmla="*/ 310 w 325"/>
                <a:gd name="T15" fmla="*/ 11 h 231"/>
                <a:gd name="T16" fmla="*/ 323 w 325"/>
                <a:gd name="T17" fmla="*/ 60 h 231"/>
                <a:gd name="T18" fmla="*/ 294 w 325"/>
                <a:gd name="T19" fmla="*/ 164 h 231"/>
                <a:gd name="T20" fmla="*/ 211 w 325"/>
                <a:gd name="T21" fmla="*/ 224 h 231"/>
                <a:gd name="T22" fmla="*/ 91 w 325"/>
                <a:gd name="T23" fmla="*/ 213 h 231"/>
                <a:gd name="T24" fmla="*/ 3 w 325"/>
                <a:gd name="T25" fmla="*/ 124 h 231"/>
                <a:gd name="T26" fmla="*/ 1 w 325"/>
                <a:gd name="T27" fmla="*/ 114 h 231"/>
                <a:gd name="T28" fmla="*/ 20 w 325"/>
                <a:gd name="T29" fmla="*/ 111 h 231"/>
                <a:gd name="T30" fmla="*/ 43 w 325"/>
                <a:gd name="T31" fmla="*/ 68 h 231"/>
                <a:gd name="T32" fmla="*/ 53 w 325"/>
                <a:gd name="T33" fmla="*/ 65 h 231"/>
                <a:gd name="T34" fmla="*/ 76 w 325"/>
                <a:gd name="T35" fmla="*/ 67 h 231"/>
                <a:gd name="T36" fmla="*/ 103 w 325"/>
                <a:gd name="T37" fmla="*/ 22 h 231"/>
                <a:gd name="T38" fmla="*/ 202 w 325"/>
                <a:gd name="T39" fmla="*/ 140 h 231"/>
                <a:gd name="T40" fmla="*/ 202 w 325"/>
                <a:gd name="T41" fmla="*/ 151 h 231"/>
                <a:gd name="T42" fmla="*/ 166 w 325"/>
                <a:gd name="T43" fmla="*/ 153 h 231"/>
                <a:gd name="T44" fmla="*/ 161 w 325"/>
                <a:gd name="T45" fmla="*/ 139 h 231"/>
                <a:gd name="T46" fmla="*/ 156 w 325"/>
                <a:gd name="T47" fmla="*/ 146 h 231"/>
                <a:gd name="T48" fmla="*/ 210 w 325"/>
                <a:gd name="T49" fmla="*/ 156 h 231"/>
                <a:gd name="T50" fmla="*/ 205 w 325"/>
                <a:gd name="T51" fmla="*/ 128 h 231"/>
                <a:gd name="T52" fmla="*/ 202 w 325"/>
                <a:gd name="T53" fmla="*/ 140 h 231"/>
                <a:gd name="T54" fmla="*/ 107 w 325"/>
                <a:gd name="T55" fmla="*/ 112 h 231"/>
                <a:gd name="T56" fmla="*/ 106 w 325"/>
                <a:gd name="T57" fmla="*/ 136 h 231"/>
                <a:gd name="T58" fmla="*/ 253 w 325"/>
                <a:gd name="T59" fmla="*/ 83 h 231"/>
                <a:gd name="T60" fmla="*/ 228 w 325"/>
                <a:gd name="T61" fmla="*/ 81 h 231"/>
                <a:gd name="T62" fmla="*/ 253 w 325"/>
                <a:gd name="T63" fmla="*/ 8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231">
                  <a:moveTo>
                    <a:pt x="106" y="16"/>
                  </a:moveTo>
                  <a:cubicBezTo>
                    <a:pt x="109" y="20"/>
                    <a:pt x="112" y="24"/>
                    <a:pt x="115" y="27"/>
                  </a:cubicBezTo>
                  <a:cubicBezTo>
                    <a:pt x="119" y="31"/>
                    <a:pt x="122" y="35"/>
                    <a:pt x="127" y="38"/>
                  </a:cubicBezTo>
                  <a:cubicBezTo>
                    <a:pt x="136" y="44"/>
                    <a:pt x="146" y="45"/>
                    <a:pt x="157" y="40"/>
                  </a:cubicBezTo>
                  <a:cubicBezTo>
                    <a:pt x="170" y="33"/>
                    <a:pt x="179" y="23"/>
                    <a:pt x="183" y="9"/>
                  </a:cubicBezTo>
                  <a:cubicBezTo>
                    <a:pt x="184" y="7"/>
                    <a:pt x="185" y="4"/>
                    <a:pt x="186" y="0"/>
                  </a:cubicBezTo>
                  <a:cubicBezTo>
                    <a:pt x="188" y="3"/>
                    <a:pt x="190" y="4"/>
                    <a:pt x="192" y="6"/>
                  </a:cubicBezTo>
                  <a:cubicBezTo>
                    <a:pt x="199" y="12"/>
                    <a:pt x="206" y="17"/>
                    <a:pt x="215" y="20"/>
                  </a:cubicBezTo>
                  <a:cubicBezTo>
                    <a:pt x="218" y="20"/>
                    <a:pt x="221" y="21"/>
                    <a:pt x="224" y="21"/>
                  </a:cubicBezTo>
                  <a:cubicBezTo>
                    <a:pt x="234" y="22"/>
                    <a:pt x="240" y="16"/>
                    <a:pt x="242" y="10"/>
                  </a:cubicBezTo>
                  <a:cubicBezTo>
                    <a:pt x="243" y="7"/>
                    <a:pt x="244" y="5"/>
                    <a:pt x="244" y="3"/>
                  </a:cubicBezTo>
                  <a:cubicBezTo>
                    <a:pt x="247" y="2"/>
                    <a:pt x="247" y="4"/>
                    <a:pt x="248" y="4"/>
                  </a:cubicBezTo>
                  <a:cubicBezTo>
                    <a:pt x="253" y="9"/>
                    <a:pt x="258" y="14"/>
                    <a:pt x="264" y="19"/>
                  </a:cubicBezTo>
                  <a:cubicBezTo>
                    <a:pt x="270" y="23"/>
                    <a:pt x="277" y="27"/>
                    <a:pt x="284" y="27"/>
                  </a:cubicBezTo>
                  <a:cubicBezTo>
                    <a:pt x="286" y="28"/>
                    <a:pt x="288" y="28"/>
                    <a:pt x="290" y="28"/>
                  </a:cubicBezTo>
                  <a:cubicBezTo>
                    <a:pt x="301" y="27"/>
                    <a:pt x="307" y="23"/>
                    <a:pt x="310" y="11"/>
                  </a:cubicBezTo>
                  <a:cubicBezTo>
                    <a:pt x="312" y="12"/>
                    <a:pt x="313" y="14"/>
                    <a:pt x="313" y="15"/>
                  </a:cubicBezTo>
                  <a:cubicBezTo>
                    <a:pt x="319" y="30"/>
                    <a:pt x="322" y="45"/>
                    <a:pt x="323" y="60"/>
                  </a:cubicBezTo>
                  <a:cubicBezTo>
                    <a:pt x="325" y="90"/>
                    <a:pt x="317" y="118"/>
                    <a:pt x="305" y="144"/>
                  </a:cubicBezTo>
                  <a:cubicBezTo>
                    <a:pt x="301" y="151"/>
                    <a:pt x="298" y="158"/>
                    <a:pt x="294" y="164"/>
                  </a:cubicBezTo>
                  <a:cubicBezTo>
                    <a:pt x="279" y="188"/>
                    <a:pt x="258" y="204"/>
                    <a:pt x="233" y="216"/>
                  </a:cubicBezTo>
                  <a:cubicBezTo>
                    <a:pt x="226" y="220"/>
                    <a:pt x="218" y="222"/>
                    <a:pt x="211" y="224"/>
                  </a:cubicBezTo>
                  <a:cubicBezTo>
                    <a:pt x="201" y="226"/>
                    <a:pt x="191" y="228"/>
                    <a:pt x="181" y="229"/>
                  </a:cubicBezTo>
                  <a:cubicBezTo>
                    <a:pt x="150" y="231"/>
                    <a:pt x="120" y="226"/>
                    <a:pt x="91" y="213"/>
                  </a:cubicBezTo>
                  <a:cubicBezTo>
                    <a:pt x="76" y="206"/>
                    <a:pt x="62" y="197"/>
                    <a:pt x="49" y="185"/>
                  </a:cubicBezTo>
                  <a:cubicBezTo>
                    <a:pt x="30" y="167"/>
                    <a:pt x="14" y="148"/>
                    <a:pt x="3" y="124"/>
                  </a:cubicBezTo>
                  <a:cubicBezTo>
                    <a:pt x="2" y="122"/>
                    <a:pt x="1" y="119"/>
                    <a:pt x="0" y="116"/>
                  </a:cubicBezTo>
                  <a:cubicBezTo>
                    <a:pt x="0" y="116"/>
                    <a:pt x="0" y="115"/>
                    <a:pt x="1" y="114"/>
                  </a:cubicBezTo>
                  <a:cubicBezTo>
                    <a:pt x="2" y="114"/>
                    <a:pt x="4" y="114"/>
                    <a:pt x="6" y="115"/>
                  </a:cubicBezTo>
                  <a:cubicBezTo>
                    <a:pt x="11" y="116"/>
                    <a:pt x="16" y="114"/>
                    <a:pt x="20" y="111"/>
                  </a:cubicBezTo>
                  <a:cubicBezTo>
                    <a:pt x="23" y="107"/>
                    <a:pt x="26" y="104"/>
                    <a:pt x="28" y="100"/>
                  </a:cubicBezTo>
                  <a:cubicBezTo>
                    <a:pt x="34" y="90"/>
                    <a:pt x="39" y="79"/>
                    <a:pt x="43" y="68"/>
                  </a:cubicBezTo>
                  <a:cubicBezTo>
                    <a:pt x="44" y="65"/>
                    <a:pt x="44" y="62"/>
                    <a:pt x="48" y="60"/>
                  </a:cubicBezTo>
                  <a:cubicBezTo>
                    <a:pt x="49" y="61"/>
                    <a:pt x="51" y="64"/>
                    <a:pt x="53" y="65"/>
                  </a:cubicBezTo>
                  <a:cubicBezTo>
                    <a:pt x="55" y="67"/>
                    <a:pt x="58" y="69"/>
                    <a:pt x="61" y="70"/>
                  </a:cubicBezTo>
                  <a:cubicBezTo>
                    <a:pt x="67" y="72"/>
                    <a:pt x="72" y="71"/>
                    <a:pt x="76" y="67"/>
                  </a:cubicBezTo>
                  <a:cubicBezTo>
                    <a:pt x="80" y="63"/>
                    <a:pt x="84" y="59"/>
                    <a:pt x="86" y="54"/>
                  </a:cubicBezTo>
                  <a:cubicBezTo>
                    <a:pt x="92" y="43"/>
                    <a:pt x="97" y="33"/>
                    <a:pt x="103" y="22"/>
                  </a:cubicBezTo>
                  <a:cubicBezTo>
                    <a:pt x="104" y="20"/>
                    <a:pt x="105" y="18"/>
                    <a:pt x="106" y="16"/>
                  </a:cubicBezTo>
                  <a:close/>
                  <a:moveTo>
                    <a:pt x="202" y="140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02" y="144"/>
                    <a:pt x="203" y="147"/>
                    <a:pt x="202" y="151"/>
                  </a:cubicBezTo>
                  <a:cubicBezTo>
                    <a:pt x="202" y="157"/>
                    <a:pt x="195" y="165"/>
                    <a:pt x="189" y="166"/>
                  </a:cubicBezTo>
                  <a:cubicBezTo>
                    <a:pt x="179" y="168"/>
                    <a:pt x="169" y="162"/>
                    <a:pt x="166" y="153"/>
                  </a:cubicBezTo>
                  <a:cubicBezTo>
                    <a:pt x="165" y="150"/>
                    <a:pt x="165" y="146"/>
                    <a:pt x="164" y="143"/>
                  </a:cubicBezTo>
                  <a:cubicBezTo>
                    <a:pt x="164" y="141"/>
                    <a:pt x="163" y="139"/>
                    <a:pt x="161" y="139"/>
                  </a:cubicBezTo>
                  <a:cubicBezTo>
                    <a:pt x="159" y="138"/>
                    <a:pt x="156" y="140"/>
                    <a:pt x="156" y="142"/>
                  </a:cubicBezTo>
                  <a:cubicBezTo>
                    <a:pt x="156" y="143"/>
                    <a:pt x="156" y="145"/>
                    <a:pt x="156" y="146"/>
                  </a:cubicBezTo>
                  <a:cubicBezTo>
                    <a:pt x="156" y="160"/>
                    <a:pt x="164" y="170"/>
                    <a:pt x="178" y="174"/>
                  </a:cubicBezTo>
                  <a:cubicBezTo>
                    <a:pt x="192" y="177"/>
                    <a:pt x="206" y="169"/>
                    <a:pt x="210" y="156"/>
                  </a:cubicBezTo>
                  <a:cubicBezTo>
                    <a:pt x="212" y="147"/>
                    <a:pt x="211" y="139"/>
                    <a:pt x="209" y="130"/>
                  </a:cubicBezTo>
                  <a:cubicBezTo>
                    <a:pt x="209" y="128"/>
                    <a:pt x="206" y="127"/>
                    <a:pt x="205" y="128"/>
                  </a:cubicBezTo>
                  <a:cubicBezTo>
                    <a:pt x="203" y="128"/>
                    <a:pt x="202" y="130"/>
                    <a:pt x="202" y="131"/>
                  </a:cubicBezTo>
                  <a:cubicBezTo>
                    <a:pt x="202" y="134"/>
                    <a:pt x="202" y="137"/>
                    <a:pt x="202" y="140"/>
                  </a:cubicBezTo>
                  <a:close/>
                  <a:moveTo>
                    <a:pt x="120" y="123"/>
                  </a:moveTo>
                  <a:cubicBezTo>
                    <a:pt x="120" y="116"/>
                    <a:pt x="115" y="112"/>
                    <a:pt x="107" y="112"/>
                  </a:cubicBezTo>
                  <a:cubicBezTo>
                    <a:pt x="100" y="112"/>
                    <a:pt x="94" y="117"/>
                    <a:pt x="94" y="124"/>
                  </a:cubicBezTo>
                  <a:cubicBezTo>
                    <a:pt x="94" y="131"/>
                    <a:pt x="100" y="136"/>
                    <a:pt x="106" y="136"/>
                  </a:cubicBezTo>
                  <a:cubicBezTo>
                    <a:pt x="114" y="136"/>
                    <a:pt x="120" y="130"/>
                    <a:pt x="120" y="123"/>
                  </a:cubicBezTo>
                  <a:close/>
                  <a:moveTo>
                    <a:pt x="253" y="83"/>
                  </a:moveTo>
                  <a:cubicBezTo>
                    <a:pt x="254" y="78"/>
                    <a:pt x="251" y="73"/>
                    <a:pt x="247" y="72"/>
                  </a:cubicBezTo>
                  <a:cubicBezTo>
                    <a:pt x="240" y="69"/>
                    <a:pt x="230" y="74"/>
                    <a:pt x="228" y="81"/>
                  </a:cubicBezTo>
                  <a:cubicBezTo>
                    <a:pt x="227" y="87"/>
                    <a:pt x="230" y="92"/>
                    <a:pt x="234" y="95"/>
                  </a:cubicBezTo>
                  <a:cubicBezTo>
                    <a:pt x="243" y="98"/>
                    <a:pt x="253" y="92"/>
                    <a:pt x="253" y="8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ECA86A0-482B-49D4-9C21-C58048F80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975" y="2338388"/>
              <a:ext cx="2344737" cy="1662113"/>
            </a:xfrm>
            <a:custGeom>
              <a:avLst/>
              <a:gdLst>
                <a:gd name="T0" fmla="*/ 115 w 325"/>
                <a:gd name="T1" fmla="*/ 27 h 231"/>
                <a:gd name="T2" fmla="*/ 157 w 325"/>
                <a:gd name="T3" fmla="*/ 40 h 231"/>
                <a:gd name="T4" fmla="*/ 186 w 325"/>
                <a:gd name="T5" fmla="*/ 0 h 231"/>
                <a:gd name="T6" fmla="*/ 215 w 325"/>
                <a:gd name="T7" fmla="*/ 20 h 231"/>
                <a:gd name="T8" fmla="*/ 242 w 325"/>
                <a:gd name="T9" fmla="*/ 10 h 231"/>
                <a:gd name="T10" fmla="*/ 248 w 325"/>
                <a:gd name="T11" fmla="*/ 4 h 231"/>
                <a:gd name="T12" fmla="*/ 284 w 325"/>
                <a:gd name="T13" fmla="*/ 27 h 231"/>
                <a:gd name="T14" fmla="*/ 310 w 325"/>
                <a:gd name="T15" fmla="*/ 11 h 231"/>
                <a:gd name="T16" fmla="*/ 323 w 325"/>
                <a:gd name="T17" fmla="*/ 60 h 231"/>
                <a:gd name="T18" fmla="*/ 294 w 325"/>
                <a:gd name="T19" fmla="*/ 164 h 231"/>
                <a:gd name="T20" fmla="*/ 211 w 325"/>
                <a:gd name="T21" fmla="*/ 224 h 231"/>
                <a:gd name="T22" fmla="*/ 91 w 325"/>
                <a:gd name="T23" fmla="*/ 213 h 231"/>
                <a:gd name="T24" fmla="*/ 3 w 325"/>
                <a:gd name="T25" fmla="*/ 124 h 231"/>
                <a:gd name="T26" fmla="*/ 1 w 325"/>
                <a:gd name="T27" fmla="*/ 114 h 231"/>
                <a:gd name="T28" fmla="*/ 20 w 325"/>
                <a:gd name="T29" fmla="*/ 111 h 231"/>
                <a:gd name="T30" fmla="*/ 43 w 325"/>
                <a:gd name="T31" fmla="*/ 68 h 231"/>
                <a:gd name="T32" fmla="*/ 53 w 325"/>
                <a:gd name="T33" fmla="*/ 65 h 231"/>
                <a:gd name="T34" fmla="*/ 76 w 325"/>
                <a:gd name="T35" fmla="*/ 67 h 231"/>
                <a:gd name="T36" fmla="*/ 103 w 325"/>
                <a:gd name="T37" fmla="*/ 22 h 231"/>
                <a:gd name="T38" fmla="*/ 202 w 325"/>
                <a:gd name="T39" fmla="*/ 140 h 231"/>
                <a:gd name="T40" fmla="*/ 202 w 325"/>
                <a:gd name="T41" fmla="*/ 151 h 231"/>
                <a:gd name="T42" fmla="*/ 166 w 325"/>
                <a:gd name="T43" fmla="*/ 153 h 231"/>
                <a:gd name="T44" fmla="*/ 161 w 325"/>
                <a:gd name="T45" fmla="*/ 139 h 231"/>
                <a:gd name="T46" fmla="*/ 156 w 325"/>
                <a:gd name="T47" fmla="*/ 146 h 231"/>
                <a:gd name="T48" fmla="*/ 210 w 325"/>
                <a:gd name="T49" fmla="*/ 156 h 231"/>
                <a:gd name="T50" fmla="*/ 205 w 325"/>
                <a:gd name="T51" fmla="*/ 128 h 231"/>
                <a:gd name="T52" fmla="*/ 202 w 325"/>
                <a:gd name="T53" fmla="*/ 140 h 231"/>
                <a:gd name="T54" fmla="*/ 107 w 325"/>
                <a:gd name="T55" fmla="*/ 112 h 231"/>
                <a:gd name="T56" fmla="*/ 106 w 325"/>
                <a:gd name="T57" fmla="*/ 136 h 231"/>
                <a:gd name="T58" fmla="*/ 253 w 325"/>
                <a:gd name="T59" fmla="*/ 83 h 231"/>
                <a:gd name="T60" fmla="*/ 228 w 325"/>
                <a:gd name="T61" fmla="*/ 81 h 231"/>
                <a:gd name="T62" fmla="*/ 253 w 325"/>
                <a:gd name="T63" fmla="*/ 8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231">
                  <a:moveTo>
                    <a:pt x="106" y="16"/>
                  </a:moveTo>
                  <a:cubicBezTo>
                    <a:pt x="109" y="20"/>
                    <a:pt x="112" y="24"/>
                    <a:pt x="115" y="27"/>
                  </a:cubicBezTo>
                  <a:cubicBezTo>
                    <a:pt x="119" y="31"/>
                    <a:pt x="122" y="35"/>
                    <a:pt x="127" y="38"/>
                  </a:cubicBezTo>
                  <a:cubicBezTo>
                    <a:pt x="136" y="44"/>
                    <a:pt x="146" y="45"/>
                    <a:pt x="157" y="40"/>
                  </a:cubicBezTo>
                  <a:cubicBezTo>
                    <a:pt x="170" y="33"/>
                    <a:pt x="179" y="23"/>
                    <a:pt x="183" y="9"/>
                  </a:cubicBezTo>
                  <a:cubicBezTo>
                    <a:pt x="184" y="7"/>
                    <a:pt x="185" y="4"/>
                    <a:pt x="186" y="0"/>
                  </a:cubicBezTo>
                  <a:cubicBezTo>
                    <a:pt x="188" y="3"/>
                    <a:pt x="190" y="4"/>
                    <a:pt x="192" y="6"/>
                  </a:cubicBezTo>
                  <a:cubicBezTo>
                    <a:pt x="199" y="12"/>
                    <a:pt x="206" y="17"/>
                    <a:pt x="215" y="20"/>
                  </a:cubicBezTo>
                  <a:cubicBezTo>
                    <a:pt x="218" y="20"/>
                    <a:pt x="221" y="21"/>
                    <a:pt x="224" y="21"/>
                  </a:cubicBezTo>
                  <a:cubicBezTo>
                    <a:pt x="234" y="22"/>
                    <a:pt x="240" y="16"/>
                    <a:pt x="242" y="10"/>
                  </a:cubicBezTo>
                  <a:cubicBezTo>
                    <a:pt x="243" y="7"/>
                    <a:pt x="244" y="5"/>
                    <a:pt x="244" y="3"/>
                  </a:cubicBezTo>
                  <a:cubicBezTo>
                    <a:pt x="247" y="2"/>
                    <a:pt x="247" y="4"/>
                    <a:pt x="248" y="4"/>
                  </a:cubicBezTo>
                  <a:cubicBezTo>
                    <a:pt x="253" y="9"/>
                    <a:pt x="258" y="14"/>
                    <a:pt x="264" y="19"/>
                  </a:cubicBezTo>
                  <a:cubicBezTo>
                    <a:pt x="270" y="23"/>
                    <a:pt x="277" y="27"/>
                    <a:pt x="284" y="27"/>
                  </a:cubicBezTo>
                  <a:cubicBezTo>
                    <a:pt x="286" y="28"/>
                    <a:pt x="288" y="28"/>
                    <a:pt x="290" y="28"/>
                  </a:cubicBezTo>
                  <a:cubicBezTo>
                    <a:pt x="301" y="27"/>
                    <a:pt x="307" y="23"/>
                    <a:pt x="310" y="11"/>
                  </a:cubicBezTo>
                  <a:cubicBezTo>
                    <a:pt x="312" y="12"/>
                    <a:pt x="313" y="14"/>
                    <a:pt x="313" y="15"/>
                  </a:cubicBezTo>
                  <a:cubicBezTo>
                    <a:pt x="319" y="30"/>
                    <a:pt x="322" y="45"/>
                    <a:pt x="323" y="60"/>
                  </a:cubicBezTo>
                  <a:cubicBezTo>
                    <a:pt x="325" y="90"/>
                    <a:pt x="317" y="118"/>
                    <a:pt x="305" y="144"/>
                  </a:cubicBezTo>
                  <a:cubicBezTo>
                    <a:pt x="301" y="151"/>
                    <a:pt x="298" y="158"/>
                    <a:pt x="294" y="164"/>
                  </a:cubicBezTo>
                  <a:cubicBezTo>
                    <a:pt x="279" y="188"/>
                    <a:pt x="258" y="204"/>
                    <a:pt x="233" y="216"/>
                  </a:cubicBezTo>
                  <a:cubicBezTo>
                    <a:pt x="226" y="220"/>
                    <a:pt x="218" y="222"/>
                    <a:pt x="211" y="224"/>
                  </a:cubicBezTo>
                  <a:cubicBezTo>
                    <a:pt x="201" y="226"/>
                    <a:pt x="191" y="228"/>
                    <a:pt x="181" y="229"/>
                  </a:cubicBezTo>
                  <a:cubicBezTo>
                    <a:pt x="150" y="231"/>
                    <a:pt x="120" y="226"/>
                    <a:pt x="91" y="213"/>
                  </a:cubicBezTo>
                  <a:cubicBezTo>
                    <a:pt x="76" y="206"/>
                    <a:pt x="62" y="197"/>
                    <a:pt x="49" y="185"/>
                  </a:cubicBezTo>
                  <a:cubicBezTo>
                    <a:pt x="30" y="167"/>
                    <a:pt x="14" y="148"/>
                    <a:pt x="3" y="124"/>
                  </a:cubicBezTo>
                  <a:cubicBezTo>
                    <a:pt x="2" y="122"/>
                    <a:pt x="1" y="119"/>
                    <a:pt x="0" y="116"/>
                  </a:cubicBezTo>
                  <a:cubicBezTo>
                    <a:pt x="0" y="116"/>
                    <a:pt x="0" y="115"/>
                    <a:pt x="1" y="114"/>
                  </a:cubicBezTo>
                  <a:cubicBezTo>
                    <a:pt x="2" y="114"/>
                    <a:pt x="4" y="114"/>
                    <a:pt x="6" y="115"/>
                  </a:cubicBezTo>
                  <a:cubicBezTo>
                    <a:pt x="11" y="116"/>
                    <a:pt x="16" y="114"/>
                    <a:pt x="20" y="111"/>
                  </a:cubicBezTo>
                  <a:cubicBezTo>
                    <a:pt x="23" y="107"/>
                    <a:pt x="26" y="104"/>
                    <a:pt x="28" y="100"/>
                  </a:cubicBezTo>
                  <a:cubicBezTo>
                    <a:pt x="34" y="90"/>
                    <a:pt x="39" y="79"/>
                    <a:pt x="43" y="68"/>
                  </a:cubicBezTo>
                  <a:cubicBezTo>
                    <a:pt x="44" y="65"/>
                    <a:pt x="44" y="62"/>
                    <a:pt x="48" y="60"/>
                  </a:cubicBezTo>
                  <a:cubicBezTo>
                    <a:pt x="49" y="61"/>
                    <a:pt x="51" y="64"/>
                    <a:pt x="53" y="65"/>
                  </a:cubicBezTo>
                  <a:cubicBezTo>
                    <a:pt x="55" y="67"/>
                    <a:pt x="58" y="69"/>
                    <a:pt x="61" y="70"/>
                  </a:cubicBezTo>
                  <a:cubicBezTo>
                    <a:pt x="67" y="72"/>
                    <a:pt x="72" y="71"/>
                    <a:pt x="76" y="67"/>
                  </a:cubicBezTo>
                  <a:cubicBezTo>
                    <a:pt x="80" y="63"/>
                    <a:pt x="84" y="59"/>
                    <a:pt x="86" y="54"/>
                  </a:cubicBezTo>
                  <a:cubicBezTo>
                    <a:pt x="92" y="43"/>
                    <a:pt x="97" y="33"/>
                    <a:pt x="103" y="22"/>
                  </a:cubicBezTo>
                  <a:cubicBezTo>
                    <a:pt x="104" y="20"/>
                    <a:pt x="105" y="18"/>
                    <a:pt x="106" y="16"/>
                  </a:cubicBezTo>
                  <a:close/>
                  <a:moveTo>
                    <a:pt x="202" y="140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02" y="144"/>
                    <a:pt x="203" y="147"/>
                    <a:pt x="202" y="151"/>
                  </a:cubicBezTo>
                  <a:cubicBezTo>
                    <a:pt x="202" y="157"/>
                    <a:pt x="195" y="165"/>
                    <a:pt x="189" y="166"/>
                  </a:cubicBezTo>
                  <a:cubicBezTo>
                    <a:pt x="179" y="168"/>
                    <a:pt x="169" y="162"/>
                    <a:pt x="166" y="153"/>
                  </a:cubicBezTo>
                  <a:cubicBezTo>
                    <a:pt x="165" y="150"/>
                    <a:pt x="165" y="146"/>
                    <a:pt x="164" y="143"/>
                  </a:cubicBezTo>
                  <a:cubicBezTo>
                    <a:pt x="164" y="141"/>
                    <a:pt x="163" y="139"/>
                    <a:pt x="161" y="139"/>
                  </a:cubicBezTo>
                  <a:cubicBezTo>
                    <a:pt x="159" y="138"/>
                    <a:pt x="156" y="140"/>
                    <a:pt x="156" y="142"/>
                  </a:cubicBezTo>
                  <a:cubicBezTo>
                    <a:pt x="156" y="143"/>
                    <a:pt x="156" y="145"/>
                    <a:pt x="156" y="146"/>
                  </a:cubicBezTo>
                  <a:cubicBezTo>
                    <a:pt x="156" y="160"/>
                    <a:pt x="164" y="170"/>
                    <a:pt x="178" y="174"/>
                  </a:cubicBezTo>
                  <a:cubicBezTo>
                    <a:pt x="192" y="177"/>
                    <a:pt x="206" y="169"/>
                    <a:pt x="210" y="156"/>
                  </a:cubicBezTo>
                  <a:cubicBezTo>
                    <a:pt x="212" y="147"/>
                    <a:pt x="211" y="139"/>
                    <a:pt x="209" y="130"/>
                  </a:cubicBezTo>
                  <a:cubicBezTo>
                    <a:pt x="209" y="128"/>
                    <a:pt x="206" y="127"/>
                    <a:pt x="205" y="128"/>
                  </a:cubicBezTo>
                  <a:cubicBezTo>
                    <a:pt x="203" y="128"/>
                    <a:pt x="202" y="130"/>
                    <a:pt x="202" y="131"/>
                  </a:cubicBezTo>
                  <a:cubicBezTo>
                    <a:pt x="202" y="134"/>
                    <a:pt x="202" y="137"/>
                    <a:pt x="202" y="140"/>
                  </a:cubicBezTo>
                  <a:close/>
                  <a:moveTo>
                    <a:pt x="120" y="123"/>
                  </a:moveTo>
                  <a:cubicBezTo>
                    <a:pt x="120" y="116"/>
                    <a:pt x="115" y="112"/>
                    <a:pt x="107" y="112"/>
                  </a:cubicBezTo>
                  <a:cubicBezTo>
                    <a:pt x="100" y="112"/>
                    <a:pt x="94" y="117"/>
                    <a:pt x="94" y="124"/>
                  </a:cubicBezTo>
                  <a:cubicBezTo>
                    <a:pt x="94" y="131"/>
                    <a:pt x="100" y="136"/>
                    <a:pt x="106" y="136"/>
                  </a:cubicBezTo>
                  <a:cubicBezTo>
                    <a:pt x="114" y="136"/>
                    <a:pt x="120" y="130"/>
                    <a:pt x="120" y="123"/>
                  </a:cubicBezTo>
                  <a:close/>
                  <a:moveTo>
                    <a:pt x="253" y="83"/>
                  </a:moveTo>
                  <a:cubicBezTo>
                    <a:pt x="254" y="78"/>
                    <a:pt x="251" y="73"/>
                    <a:pt x="247" y="72"/>
                  </a:cubicBezTo>
                  <a:cubicBezTo>
                    <a:pt x="240" y="69"/>
                    <a:pt x="230" y="74"/>
                    <a:pt x="228" y="81"/>
                  </a:cubicBezTo>
                  <a:cubicBezTo>
                    <a:pt x="227" y="87"/>
                    <a:pt x="230" y="92"/>
                    <a:pt x="234" y="95"/>
                  </a:cubicBezTo>
                  <a:cubicBezTo>
                    <a:pt x="243" y="98"/>
                    <a:pt x="253" y="92"/>
                    <a:pt x="253" y="8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E685C2-EBE5-487A-A941-34085EF3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3" y="1733551"/>
              <a:ext cx="2243137" cy="1381125"/>
            </a:xfrm>
            <a:custGeom>
              <a:avLst/>
              <a:gdLst>
                <a:gd name="T0" fmla="*/ 44 w 311"/>
                <a:gd name="T1" fmla="*/ 58 h 192"/>
                <a:gd name="T2" fmla="*/ 64 w 311"/>
                <a:gd name="T3" fmla="*/ 51 h 192"/>
                <a:gd name="T4" fmla="*/ 80 w 311"/>
                <a:gd name="T5" fmla="*/ 36 h 192"/>
                <a:gd name="T6" fmla="*/ 87 w 311"/>
                <a:gd name="T7" fmla="*/ 30 h 192"/>
                <a:gd name="T8" fmla="*/ 94 w 311"/>
                <a:gd name="T9" fmla="*/ 27 h 192"/>
                <a:gd name="T10" fmla="*/ 108 w 311"/>
                <a:gd name="T11" fmla="*/ 23 h 192"/>
                <a:gd name="T12" fmla="*/ 119 w 311"/>
                <a:gd name="T13" fmla="*/ 14 h 192"/>
                <a:gd name="T14" fmla="*/ 149 w 311"/>
                <a:gd name="T15" fmla="*/ 6 h 192"/>
                <a:gd name="T16" fmla="*/ 168 w 311"/>
                <a:gd name="T17" fmla="*/ 3 h 192"/>
                <a:gd name="T18" fmla="*/ 254 w 311"/>
                <a:gd name="T19" fmla="*/ 23 h 192"/>
                <a:gd name="T20" fmla="*/ 309 w 311"/>
                <a:gd name="T21" fmla="*/ 76 h 192"/>
                <a:gd name="T22" fmla="*/ 310 w 311"/>
                <a:gd name="T23" fmla="*/ 83 h 192"/>
                <a:gd name="T24" fmla="*/ 308 w 311"/>
                <a:gd name="T25" fmla="*/ 95 h 192"/>
                <a:gd name="T26" fmla="*/ 298 w 311"/>
                <a:gd name="T27" fmla="*/ 103 h 192"/>
                <a:gd name="T28" fmla="*/ 283 w 311"/>
                <a:gd name="T29" fmla="*/ 101 h 192"/>
                <a:gd name="T30" fmla="*/ 269 w 311"/>
                <a:gd name="T31" fmla="*/ 91 h 192"/>
                <a:gd name="T32" fmla="*/ 253 w 311"/>
                <a:gd name="T33" fmla="*/ 72 h 192"/>
                <a:gd name="T34" fmla="*/ 250 w 311"/>
                <a:gd name="T35" fmla="*/ 69 h 192"/>
                <a:gd name="T36" fmla="*/ 245 w 311"/>
                <a:gd name="T37" fmla="*/ 70 h 192"/>
                <a:gd name="T38" fmla="*/ 244 w 311"/>
                <a:gd name="T39" fmla="*/ 74 h 192"/>
                <a:gd name="T40" fmla="*/ 242 w 311"/>
                <a:gd name="T41" fmla="*/ 87 h 192"/>
                <a:gd name="T42" fmla="*/ 229 w 311"/>
                <a:gd name="T43" fmla="*/ 97 h 192"/>
                <a:gd name="T44" fmla="*/ 198 w 311"/>
                <a:gd name="T45" fmla="*/ 77 h 192"/>
                <a:gd name="T46" fmla="*/ 193 w 311"/>
                <a:gd name="T47" fmla="*/ 69 h 192"/>
                <a:gd name="T48" fmla="*/ 190 w 311"/>
                <a:gd name="T49" fmla="*/ 66 h 192"/>
                <a:gd name="T50" fmla="*/ 185 w 311"/>
                <a:gd name="T51" fmla="*/ 68 h 192"/>
                <a:gd name="T52" fmla="*/ 185 w 311"/>
                <a:gd name="T53" fmla="*/ 73 h 192"/>
                <a:gd name="T54" fmla="*/ 183 w 311"/>
                <a:gd name="T55" fmla="*/ 86 h 192"/>
                <a:gd name="T56" fmla="*/ 161 w 311"/>
                <a:gd name="T57" fmla="*/ 116 h 192"/>
                <a:gd name="T58" fmla="*/ 137 w 311"/>
                <a:gd name="T59" fmla="*/ 114 h 192"/>
                <a:gd name="T60" fmla="*/ 119 w 311"/>
                <a:gd name="T61" fmla="*/ 93 h 192"/>
                <a:gd name="T62" fmla="*/ 116 w 311"/>
                <a:gd name="T63" fmla="*/ 88 h 192"/>
                <a:gd name="T64" fmla="*/ 110 w 311"/>
                <a:gd name="T65" fmla="*/ 88 h 192"/>
                <a:gd name="T66" fmla="*/ 107 w 311"/>
                <a:gd name="T67" fmla="*/ 94 h 192"/>
                <a:gd name="T68" fmla="*/ 87 w 311"/>
                <a:gd name="T69" fmla="*/ 133 h 192"/>
                <a:gd name="T70" fmla="*/ 80 w 311"/>
                <a:gd name="T71" fmla="*/ 143 h 192"/>
                <a:gd name="T72" fmla="*/ 67 w 311"/>
                <a:gd name="T73" fmla="*/ 145 h 192"/>
                <a:gd name="T74" fmla="*/ 59 w 311"/>
                <a:gd name="T75" fmla="*/ 135 h 192"/>
                <a:gd name="T76" fmla="*/ 54 w 311"/>
                <a:gd name="T77" fmla="*/ 128 h 192"/>
                <a:gd name="T78" fmla="*/ 48 w 311"/>
                <a:gd name="T79" fmla="*/ 129 h 192"/>
                <a:gd name="T80" fmla="*/ 47 w 311"/>
                <a:gd name="T81" fmla="*/ 134 h 192"/>
                <a:gd name="T82" fmla="*/ 27 w 311"/>
                <a:gd name="T83" fmla="*/ 181 h 192"/>
                <a:gd name="T84" fmla="*/ 24 w 311"/>
                <a:gd name="T85" fmla="*/ 185 h 192"/>
                <a:gd name="T86" fmla="*/ 5 w 311"/>
                <a:gd name="T87" fmla="*/ 188 h 192"/>
                <a:gd name="T88" fmla="*/ 2 w 311"/>
                <a:gd name="T89" fmla="*/ 181 h 192"/>
                <a:gd name="T90" fmla="*/ 1 w 311"/>
                <a:gd name="T91" fmla="*/ 150 h 192"/>
                <a:gd name="T92" fmla="*/ 22 w 311"/>
                <a:gd name="T93" fmla="*/ 90 h 192"/>
                <a:gd name="T94" fmla="*/ 44 w 311"/>
                <a:gd name="T95" fmla="*/ 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1" h="192">
                  <a:moveTo>
                    <a:pt x="44" y="58"/>
                  </a:moveTo>
                  <a:cubicBezTo>
                    <a:pt x="52" y="59"/>
                    <a:pt x="58" y="56"/>
                    <a:pt x="64" y="51"/>
                  </a:cubicBezTo>
                  <a:cubicBezTo>
                    <a:pt x="69" y="46"/>
                    <a:pt x="74" y="41"/>
                    <a:pt x="80" y="36"/>
                  </a:cubicBezTo>
                  <a:cubicBezTo>
                    <a:pt x="82" y="34"/>
                    <a:pt x="84" y="32"/>
                    <a:pt x="87" y="30"/>
                  </a:cubicBezTo>
                  <a:cubicBezTo>
                    <a:pt x="89" y="28"/>
                    <a:pt x="91" y="27"/>
                    <a:pt x="94" y="27"/>
                  </a:cubicBezTo>
                  <a:cubicBezTo>
                    <a:pt x="99" y="26"/>
                    <a:pt x="103" y="25"/>
                    <a:pt x="108" y="23"/>
                  </a:cubicBezTo>
                  <a:cubicBezTo>
                    <a:pt x="113" y="21"/>
                    <a:pt x="117" y="18"/>
                    <a:pt x="119" y="14"/>
                  </a:cubicBezTo>
                  <a:cubicBezTo>
                    <a:pt x="129" y="11"/>
                    <a:pt x="139" y="8"/>
                    <a:pt x="149" y="6"/>
                  </a:cubicBezTo>
                  <a:cubicBezTo>
                    <a:pt x="155" y="4"/>
                    <a:pt x="162" y="3"/>
                    <a:pt x="168" y="3"/>
                  </a:cubicBezTo>
                  <a:cubicBezTo>
                    <a:pt x="199" y="0"/>
                    <a:pt x="228" y="8"/>
                    <a:pt x="254" y="23"/>
                  </a:cubicBezTo>
                  <a:cubicBezTo>
                    <a:pt x="277" y="35"/>
                    <a:pt x="295" y="53"/>
                    <a:pt x="309" y="76"/>
                  </a:cubicBezTo>
                  <a:cubicBezTo>
                    <a:pt x="310" y="78"/>
                    <a:pt x="311" y="80"/>
                    <a:pt x="310" y="83"/>
                  </a:cubicBezTo>
                  <a:cubicBezTo>
                    <a:pt x="309" y="87"/>
                    <a:pt x="309" y="91"/>
                    <a:pt x="308" y="95"/>
                  </a:cubicBezTo>
                  <a:cubicBezTo>
                    <a:pt x="307" y="101"/>
                    <a:pt x="304" y="103"/>
                    <a:pt x="298" y="103"/>
                  </a:cubicBezTo>
                  <a:cubicBezTo>
                    <a:pt x="293" y="104"/>
                    <a:pt x="288" y="103"/>
                    <a:pt x="283" y="101"/>
                  </a:cubicBezTo>
                  <a:cubicBezTo>
                    <a:pt x="278" y="98"/>
                    <a:pt x="273" y="95"/>
                    <a:pt x="269" y="91"/>
                  </a:cubicBezTo>
                  <a:cubicBezTo>
                    <a:pt x="263" y="85"/>
                    <a:pt x="257" y="79"/>
                    <a:pt x="253" y="72"/>
                  </a:cubicBezTo>
                  <a:cubicBezTo>
                    <a:pt x="252" y="71"/>
                    <a:pt x="251" y="70"/>
                    <a:pt x="250" y="69"/>
                  </a:cubicBezTo>
                  <a:cubicBezTo>
                    <a:pt x="248" y="68"/>
                    <a:pt x="245" y="68"/>
                    <a:pt x="245" y="70"/>
                  </a:cubicBezTo>
                  <a:cubicBezTo>
                    <a:pt x="244" y="71"/>
                    <a:pt x="244" y="73"/>
                    <a:pt x="244" y="74"/>
                  </a:cubicBezTo>
                  <a:cubicBezTo>
                    <a:pt x="243" y="79"/>
                    <a:pt x="243" y="83"/>
                    <a:pt x="242" y="87"/>
                  </a:cubicBezTo>
                  <a:cubicBezTo>
                    <a:pt x="241" y="95"/>
                    <a:pt x="236" y="98"/>
                    <a:pt x="229" y="97"/>
                  </a:cubicBezTo>
                  <a:cubicBezTo>
                    <a:pt x="216" y="95"/>
                    <a:pt x="206" y="87"/>
                    <a:pt x="198" y="77"/>
                  </a:cubicBezTo>
                  <a:cubicBezTo>
                    <a:pt x="196" y="75"/>
                    <a:pt x="194" y="72"/>
                    <a:pt x="193" y="69"/>
                  </a:cubicBezTo>
                  <a:cubicBezTo>
                    <a:pt x="192" y="68"/>
                    <a:pt x="191" y="67"/>
                    <a:pt x="190" y="66"/>
                  </a:cubicBezTo>
                  <a:cubicBezTo>
                    <a:pt x="189" y="65"/>
                    <a:pt x="185" y="66"/>
                    <a:pt x="185" y="68"/>
                  </a:cubicBezTo>
                  <a:cubicBezTo>
                    <a:pt x="185" y="70"/>
                    <a:pt x="185" y="71"/>
                    <a:pt x="185" y="73"/>
                  </a:cubicBezTo>
                  <a:cubicBezTo>
                    <a:pt x="184" y="78"/>
                    <a:pt x="184" y="82"/>
                    <a:pt x="183" y="86"/>
                  </a:cubicBezTo>
                  <a:cubicBezTo>
                    <a:pt x="181" y="100"/>
                    <a:pt x="173" y="110"/>
                    <a:pt x="161" y="116"/>
                  </a:cubicBezTo>
                  <a:cubicBezTo>
                    <a:pt x="153" y="120"/>
                    <a:pt x="145" y="120"/>
                    <a:pt x="137" y="114"/>
                  </a:cubicBezTo>
                  <a:cubicBezTo>
                    <a:pt x="129" y="109"/>
                    <a:pt x="124" y="102"/>
                    <a:pt x="119" y="93"/>
                  </a:cubicBezTo>
                  <a:cubicBezTo>
                    <a:pt x="118" y="92"/>
                    <a:pt x="117" y="90"/>
                    <a:pt x="116" y="88"/>
                  </a:cubicBezTo>
                  <a:cubicBezTo>
                    <a:pt x="115" y="86"/>
                    <a:pt x="111" y="86"/>
                    <a:pt x="110" y="88"/>
                  </a:cubicBezTo>
                  <a:cubicBezTo>
                    <a:pt x="108" y="90"/>
                    <a:pt x="108" y="92"/>
                    <a:pt x="107" y="94"/>
                  </a:cubicBezTo>
                  <a:cubicBezTo>
                    <a:pt x="100" y="107"/>
                    <a:pt x="94" y="120"/>
                    <a:pt x="87" y="133"/>
                  </a:cubicBezTo>
                  <a:cubicBezTo>
                    <a:pt x="85" y="136"/>
                    <a:pt x="82" y="140"/>
                    <a:pt x="80" y="143"/>
                  </a:cubicBezTo>
                  <a:cubicBezTo>
                    <a:pt x="76" y="147"/>
                    <a:pt x="72" y="148"/>
                    <a:pt x="67" y="145"/>
                  </a:cubicBezTo>
                  <a:cubicBezTo>
                    <a:pt x="63" y="142"/>
                    <a:pt x="61" y="139"/>
                    <a:pt x="59" y="135"/>
                  </a:cubicBezTo>
                  <a:cubicBezTo>
                    <a:pt x="57" y="132"/>
                    <a:pt x="56" y="130"/>
                    <a:pt x="54" y="128"/>
                  </a:cubicBezTo>
                  <a:cubicBezTo>
                    <a:pt x="53" y="125"/>
                    <a:pt x="49" y="126"/>
                    <a:pt x="48" y="129"/>
                  </a:cubicBezTo>
                  <a:cubicBezTo>
                    <a:pt x="47" y="131"/>
                    <a:pt x="47" y="132"/>
                    <a:pt x="47" y="134"/>
                  </a:cubicBezTo>
                  <a:cubicBezTo>
                    <a:pt x="44" y="151"/>
                    <a:pt x="36" y="166"/>
                    <a:pt x="27" y="181"/>
                  </a:cubicBezTo>
                  <a:cubicBezTo>
                    <a:pt x="26" y="183"/>
                    <a:pt x="25" y="184"/>
                    <a:pt x="24" y="185"/>
                  </a:cubicBezTo>
                  <a:cubicBezTo>
                    <a:pt x="19" y="191"/>
                    <a:pt x="12" y="192"/>
                    <a:pt x="5" y="188"/>
                  </a:cubicBezTo>
                  <a:cubicBezTo>
                    <a:pt x="2" y="186"/>
                    <a:pt x="2" y="184"/>
                    <a:pt x="2" y="181"/>
                  </a:cubicBezTo>
                  <a:cubicBezTo>
                    <a:pt x="1" y="171"/>
                    <a:pt x="0" y="160"/>
                    <a:pt x="1" y="150"/>
                  </a:cubicBezTo>
                  <a:cubicBezTo>
                    <a:pt x="3" y="128"/>
                    <a:pt x="11" y="108"/>
                    <a:pt x="22" y="90"/>
                  </a:cubicBezTo>
                  <a:cubicBezTo>
                    <a:pt x="28" y="79"/>
                    <a:pt x="36" y="69"/>
                    <a:pt x="44" y="58"/>
                  </a:cubicBezTo>
                  <a:close/>
                </a:path>
              </a:pathLst>
            </a:custGeom>
            <a:solidFill>
              <a:srgbClr val="AE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354D56-86A3-43AA-90A0-56D096F78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3986213"/>
              <a:ext cx="1225550" cy="1195388"/>
            </a:xfrm>
            <a:custGeom>
              <a:avLst/>
              <a:gdLst>
                <a:gd name="T0" fmla="*/ 42 w 170"/>
                <a:gd name="T1" fmla="*/ 9 h 166"/>
                <a:gd name="T2" fmla="*/ 102 w 170"/>
                <a:gd name="T3" fmla="*/ 0 h 166"/>
                <a:gd name="T4" fmla="*/ 115 w 170"/>
                <a:gd name="T5" fmla="*/ 23 h 166"/>
                <a:gd name="T6" fmla="*/ 170 w 170"/>
                <a:gd name="T7" fmla="*/ 143 h 166"/>
                <a:gd name="T8" fmla="*/ 156 w 170"/>
                <a:gd name="T9" fmla="*/ 154 h 166"/>
                <a:gd name="T10" fmla="*/ 108 w 170"/>
                <a:gd name="T11" fmla="*/ 165 h 166"/>
                <a:gd name="T12" fmla="*/ 59 w 170"/>
                <a:gd name="T13" fmla="*/ 163 h 166"/>
                <a:gd name="T14" fmla="*/ 15 w 170"/>
                <a:gd name="T15" fmla="*/ 153 h 166"/>
                <a:gd name="T16" fmla="*/ 3 w 170"/>
                <a:gd name="T17" fmla="*/ 148 h 166"/>
                <a:gd name="T18" fmla="*/ 1 w 170"/>
                <a:gd name="T19" fmla="*/ 142 h 166"/>
                <a:gd name="T20" fmla="*/ 3 w 170"/>
                <a:gd name="T21" fmla="*/ 138 h 166"/>
                <a:gd name="T22" fmla="*/ 26 w 170"/>
                <a:gd name="T23" fmla="*/ 74 h 166"/>
                <a:gd name="T24" fmla="*/ 40 w 170"/>
                <a:gd name="T25" fmla="*/ 17 h 166"/>
                <a:gd name="T26" fmla="*/ 42 w 170"/>
                <a:gd name="T2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66">
                  <a:moveTo>
                    <a:pt x="42" y="9"/>
                  </a:moveTo>
                  <a:cubicBezTo>
                    <a:pt x="63" y="8"/>
                    <a:pt x="83" y="6"/>
                    <a:pt x="102" y="0"/>
                  </a:cubicBezTo>
                  <a:cubicBezTo>
                    <a:pt x="107" y="7"/>
                    <a:pt x="111" y="15"/>
                    <a:pt x="115" y="23"/>
                  </a:cubicBezTo>
                  <a:cubicBezTo>
                    <a:pt x="136" y="61"/>
                    <a:pt x="155" y="101"/>
                    <a:pt x="170" y="143"/>
                  </a:cubicBezTo>
                  <a:cubicBezTo>
                    <a:pt x="167" y="149"/>
                    <a:pt x="161" y="152"/>
                    <a:pt x="156" y="154"/>
                  </a:cubicBezTo>
                  <a:cubicBezTo>
                    <a:pt x="141" y="160"/>
                    <a:pt x="125" y="164"/>
                    <a:pt x="108" y="165"/>
                  </a:cubicBezTo>
                  <a:cubicBezTo>
                    <a:pt x="91" y="165"/>
                    <a:pt x="75" y="166"/>
                    <a:pt x="59" y="163"/>
                  </a:cubicBezTo>
                  <a:cubicBezTo>
                    <a:pt x="45" y="160"/>
                    <a:pt x="30" y="157"/>
                    <a:pt x="15" y="153"/>
                  </a:cubicBezTo>
                  <a:cubicBezTo>
                    <a:pt x="11" y="152"/>
                    <a:pt x="7" y="150"/>
                    <a:pt x="3" y="148"/>
                  </a:cubicBezTo>
                  <a:cubicBezTo>
                    <a:pt x="0" y="147"/>
                    <a:pt x="0" y="145"/>
                    <a:pt x="1" y="142"/>
                  </a:cubicBezTo>
                  <a:cubicBezTo>
                    <a:pt x="2" y="141"/>
                    <a:pt x="2" y="139"/>
                    <a:pt x="3" y="138"/>
                  </a:cubicBezTo>
                  <a:cubicBezTo>
                    <a:pt x="13" y="118"/>
                    <a:pt x="20" y="96"/>
                    <a:pt x="26" y="74"/>
                  </a:cubicBezTo>
                  <a:cubicBezTo>
                    <a:pt x="31" y="55"/>
                    <a:pt x="36" y="36"/>
                    <a:pt x="40" y="17"/>
                  </a:cubicBezTo>
                  <a:cubicBezTo>
                    <a:pt x="40" y="14"/>
                    <a:pt x="41" y="12"/>
                    <a:pt x="42" y="9"/>
                  </a:cubicBezTo>
                  <a:close/>
                </a:path>
              </a:pathLst>
            </a:custGeom>
            <a:solidFill>
              <a:srgbClr val="FFB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A7537B-D395-4188-97D6-1FCAB6B4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5094288"/>
              <a:ext cx="1465262" cy="374650"/>
            </a:xfrm>
            <a:custGeom>
              <a:avLst/>
              <a:gdLst>
                <a:gd name="T0" fmla="*/ 0 w 203"/>
                <a:gd name="T1" fmla="*/ 33 h 52"/>
                <a:gd name="T2" fmla="*/ 19 w 203"/>
                <a:gd name="T3" fmla="*/ 0 h 52"/>
                <a:gd name="T4" fmla="*/ 22 w 203"/>
                <a:gd name="T5" fmla="*/ 1 h 52"/>
                <a:gd name="T6" fmla="*/ 45 w 203"/>
                <a:gd name="T7" fmla="*/ 10 h 52"/>
                <a:gd name="T8" fmla="*/ 103 w 203"/>
                <a:gd name="T9" fmla="*/ 19 h 52"/>
                <a:gd name="T10" fmla="*/ 150 w 203"/>
                <a:gd name="T11" fmla="*/ 17 h 52"/>
                <a:gd name="T12" fmla="*/ 192 w 203"/>
                <a:gd name="T13" fmla="*/ 2 h 52"/>
                <a:gd name="T14" fmla="*/ 196 w 203"/>
                <a:gd name="T15" fmla="*/ 0 h 52"/>
                <a:gd name="T16" fmla="*/ 202 w 203"/>
                <a:gd name="T17" fmla="*/ 32 h 52"/>
                <a:gd name="T18" fmla="*/ 197 w 203"/>
                <a:gd name="T19" fmla="*/ 40 h 52"/>
                <a:gd name="T20" fmla="*/ 187 w 203"/>
                <a:gd name="T21" fmla="*/ 44 h 52"/>
                <a:gd name="T22" fmla="*/ 142 w 203"/>
                <a:gd name="T23" fmla="*/ 51 h 52"/>
                <a:gd name="T24" fmla="*/ 107 w 203"/>
                <a:gd name="T25" fmla="*/ 52 h 52"/>
                <a:gd name="T26" fmla="*/ 37 w 203"/>
                <a:gd name="T27" fmla="*/ 43 h 52"/>
                <a:gd name="T28" fmla="*/ 5 w 203"/>
                <a:gd name="T29" fmla="*/ 35 h 52"/>
                <a:gd name="T30" fmla="*/ 0 w 203"/>
                <a:gd name="T31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52">
                  <a:moveTo>
                    <a:pt x="0" y="33"/>
                  </a:moveTo>
                  <a:cubicBezTo>
                    <a:pt x="3" y="26"/>
                    <a:pt x="12" y="9"/>
                    <a:pt x="19" y="0"/>
                  </a:cubicBezTo>
                  <a:cubicBezTo>
                    <a:pt x="20" y="0"/>
                    <a:pt x="21" y="1"/>
                    <a:pt x="22" y="1"/>
                  </a:cubicBezTo>
                  <a:cubicBezTo>
                    <a:pt x="30" y="5"/>
                    <a:pt x="37" y="8"/>
                    <a:pt x="45" y="10"/>
                  </a:cubicBezTo>
                  <a:cubicBezTo>
                    <a:pt x="64" y="14"/>
                    <a:pt x="83" y="19"/>
                    <a:pt x="103" y="19"/>
                  </a:cubicBezTo>
                  <a:cubicBezTo>
                    <a:pt x="119" y="19"/>
                    <a:pt x="135" y="19"/>
                    <a:pt x="150" y="17"/>
                  </a:cubicBezTo>
                  <a:cubicBezTo>
                    <a:pt x="165" y="15"/>
                    <a:pt x="179" y="10"/>
                    <a:pt x="192" y="2"/>
                  </a:cubicBezTo>
                  <a:cubicBezTo>
                    <a:pt x="193" y="1"/>
                    <a:pt x="195" y="1"/>
                    <a:pt x="196" y="0"/>
                  </a:cubicBezTo>
                  <a:cubicBezTo>
                    <a:pt x="201" y="11"/>
                    <a:pt x="203" y="21"/>
                    <a:pt x="202" y="32"/>
                  </a:cubicBezTo>
                  <a:cubicBezTo>
                    <a:pt x="202" y="36"/>
                    <a:pt x="200" y="38"/>
                    <a:pt x="197" y="40"/>
                  </a:cubicBezTo>
                  <a:cubicBezTo>
                    <a:pt x="194" y="41"/>
                    <a:pt x="190" y="43"/>
                    <a:pt x="187" y="44"/>
                  </a:cubicBezTo>
                  <a:cubicBezTo>
                    <a:pt x="172" y="48"/>
                    <a:pt x="157" y="51"/>
                    <a:pt x="142" y="51"/>
                  </a:cubicBezTo>
                  <a:cubicBezTo>
                    <a:pt x="130" y="51"/>
                    <a:pt x="119" y="52"/>
                    <a:pt x="107" y="52"/>
                  </a:cubicBezTo>
                  <a:cubicBezTo>
                    <a:pt x="83" y="52"/>
                    <a:pt x="60" y="49"/>
                    <a:pt x="37" y="43"/>
                  </a:cubicBezTo>
                  <a:cubicBezTo>
                    <a:pt x="27" y="41"/>
                    <a:pt x="16" y="38"/>
                    <a:pt x="5" y="35"/>
                  </a:cubicBezTo>
                  <a:cubicBezTo>
                    <a:pt x="3" y="35"/>
                    <a:pt x="2" y="34"/>
                    <a:pt x="0" y="33"/>
                  </a:cubicBezTo>
                  <a:close/>
                </a:path>
              </a:pathLst>
            </a:custGeom>
            <a:solidFill>
              <a:srgbClr val="FF8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6B4A009-78AA-4029-A9F3-9978F932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3" y="963613"/>
              <a:ext cx="534987" cy="719138"/>
            </a:xfrm>
            <a:custGeom>
              <a:avLst/>
              <a:gdLst>
                <a:gd name="T0" fmla="*/ 72 w 74"/>
                <a:gd name="T1" fmla="*/ 93 h 100"/>
                <a:gd name="T2" fmla="*/ 53 w 74"/>
                <a:gd name="T3" fmla="*/ 100 h 100"/>
                <a:gd name="T4" fmla="*/ 10 w 74"/>
                <a:gd name="T5" fmla="*/ 60 h 100"/>
                <a:gd name="T6" fmla="*/ 4 w 74"/>
                <a:gd name="T7" fmla="*/ 20 h 100"/>
                <a:gd name="T8" fmla="*/ 7 w 74"/>
                <a:gd name="T9" fmla="*/ 12 h 100"/>
                <a:gd name="T10" fmla="*/ 14 w 74"/>
                <a:gd name="T11" fmla="*/ 11 h 100"/>
                <a:gd name="T12" fmla="*/ 21 w 74"/>
                <a:gd name="T13" fmla="*/ 18 h 100"/>
                <a:gd name="T14" fmla="*/ 29 w 74"/>
                <a:gd name="T15" fmla="*/ 32 h 100"/>
                <a:gd name="T16" fmla="*/ 32 w 74"/>
                <a:gd name="T17" fmla="*/ 38 h 100"/>
                <a:gd name="T18" fmla="*/ 36 w 74"/>
                <a:gd name="T19" fmla="*/ 39 h 100"/>
                <a:gd name="T20" fmla="*/ 39 w 74"/>
                <a:gd name="T21" fmla="*/ 36 h 100"/>
                <a:gd name="T22" fmla="*/ 40 w 74"/>
                <a:gd name="T23" fmla="*/ 30 h 100"/>
                <a:gd name="T24" fmla="*/ 42 w 74"/>
                <a:gd name="T25" fmla="*/ 10 h 100"/>
                <a:gd name="T26" fmla="*/ 47 w 74"/>
                <a:gd name="T27" fmla="*/ 0 h 100"/>
                <a:gd name="T28" fmla="*/ 50 w 74"/>
                <a:gd name="T29" fmla="*/ 3 h 100"/>
                <a:gd name="T30" fmla="*/ 54 w 74"/>
                <a:gd name="T31" fmla="*/ 14 h 100"/>
                <a:gd name="T32" fmla="*/ 55 w 74"/>
                <a:gd name="T33" fmla="*/ 19 h 100"/>
                <a:gd name="T34" fmla="*/ 58 w 74"/>
                <a:gd name="T35" fmla="*/ 20 h 100"/>
                <a:gd name="T36" fmla="*/ 62 w 74"/>
                <a:gd name="T37" fmla="*/ 18 h 100"/>
                <a:gd name="T38" fmla="*/ 65 w 74"/>
                <a:gd name="T39" fmla="*/ 9 h 100"/>
                <a:gd name="T40" fmla="*/ 67 w 74"/>
                <a:gd name="T41" fmla="*/ 3 h 100"/>
                <a:gd name="T42" fmla="*/ 72 w 74"/>
                <a:gd name="T43" fmla="*/ 18 h 100"/>
                <a:gd name="T44" fmla="*/ 74 w 74"/>
                <a:gd name="T45" fmla="*/ 33 h 100"/>
                <a:gd name="T46" fmla="*/ 72 w 74"/>
                <a:gd name="T47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100">
                  <a:moveTo>
                    <a:pt x="72" y="93"/>
                  </a:moveTo>
                  <a:cubicBezTo>
                    <a:pt x="66" y="95"/>
                    <a:pt x="60" y="98"/>
                    <a:pt x="53" y="100"/>
                  </a:cubicBezTo>
                  <a:cubicBezTo>
                    <a:pt x="37" y="89"/>
                    <a:pt x="21" y="77"/>
                    <a:pt x="10" y="60"/>
                  </a:cubicBezTo>
                  <a:cubicBezTo>
                    <a:pt x="2" y="48"/>
                    <a:pt x="0" y="35"/>
                    <a:pt x="4" y="20"/>
                  </a:cubicBezTo>
                  <a:cubicBezTo>
                    <a:pt x="5" y="17"/>
                    <a:pt x="6" y="15"/>
                    <a:pt x="7" y="12"/>
                  </a:cubicBezTo>
                  <a:cubicBezTo>
                    <a:pt x="9" y="9"/>
                    <a:pt x="12" y="9"/>
                    <a:pt x="14" y="11"/>
                  </a:cubicBezTo>
                  <a:cubicBezTo>
                    <a:pt x="17" y="13"/>
                    <a:pt x="19" y="16"/>
                    <a:pt x="21" y="18"/>
                  </a:cubicBezTo>
                  <a:cubicBezTo>
                    <a:pt x="24" y="23"/>
                    <a:pt x="26" y="28"/>
                    <a:pt x="29" y="32"/>
                  </a:cubicBezTo>
                  <a:cubicBezTo>
                    <a:pt x="30" y="34"/>
                    <a:pt x="31" y="36"/>
                    <a:pt x="32" y="38"/>
                  </a:cubicBezTo>
                  <a:cubicBezTo>
                    <a:pt x="33" y="39"/>
                    <a:pt x="35" y="39"/>
                    <a:pt x="36" y="39"/>
                  </a:cubicBezTo>
                  <a:cubicBezTo>
                    <a:pt x="37" y="39"/>
                    <a:pt x="39" y="37"/>
                    <a:pt x="39" y="36"/>
                  </a:cubicBezTo>
                  <a:cubicBezTo>
                    <a:pt x="40" y="34"/>
                    <a:pt x="39" y="32"/>
                    <a:pt x="40" y="30"/>
                  </a:cubicBezTo>
                  <a:cubicBezTo>
                    <a:pt x="40" y="24"/>
                    <a:pt x="41" y="17"/>
                    <a:pt x="42" y="10"/>
                  </a:cubicBezTo>
                  <a:cubicBezTo>
                    <a:pt x="43" y="7"/>
                    <a:pt x="44" y="3"/>
                    <a:pt x="47" y="0"/>
                  </a:cubicBezTo>
                  <a:cubicBezTo>
                    <a:pt x="48" y="1"/>
                    <a:pt x="50" y="2"/>
                    <a:pt x="50" y="3"/>
                  </a:cubicBezTo>
                  <a:cubicBezTo>
                    <a:pt x="51" y="7"/>
                    <a:pt x="53" y="10"/>
                    <a:pt x="54" y="14"/>
                  </a:cubicBezTo>
                  <a:cubicBezTo>
                    <a:pt x="54" y="16"/>
                    <a:pt x="55" y="17"/>
                    <a:pt x="55" y="19"/>
                  </a:cubicBezTo>
                  <a:cubicBezTo>
                    <a:pt x="56" y="19"/>
                    <a:pt x="57" y="21"/>
                    <a:pt x="58" y="20"/>
                  </a:cubicBezTo>
                  <a:cubicBezTo>
                    <a:pt x="60" y="20"/>
                    <a:pt x="62" y="19"/>
                    <a:pt x="62" y="18"/>
                  </a:cubicBezTo>
                  <a:cubicBezTo>
                    <a:pt x="63" y="15"/>
                    <a:pt x="64" y="12"/>
                    <a:pt x="65" y="9"/>
                  </a:cubicBezTo>
                  <a:cubicBezTo>
                    <a:pt x="65" y="7"/>
                    <a:pt x="66" y="5"/>
                    <a:pt x="67" y="3"/>
                  </a:cubicBezTo>
                  <a:cubicBezTo>
                    <a:pt x="71" y="8"/>
                    <a:pt x="71" y="13"/>
                    <a:pt x="72" y="18"/>
                  </a:cubicBezTo>
                  <a:cubicBezTo>
                    <a:pt x="73" y="23"/>
                    <a:pt x="73" y="28"/>
                    <a:pt x="74" y="33"/>
                  </a:cubicBezTo>
                  <a:cubicBezTo>
                    <a:pt x="74" y="53"/>
                    <a:pt x="74" y="73"/>
                    <a:pt x="72" y="93"/>
                  </a:cubicBezTo>
                  <a:close/>
                </a:path>
              </a:pathLst>
            </a:custGeom>
            <a:solidFill>
              <a:srgbClr val="AE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329827D-2127-4A0D-A278-BCB7CB14E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3" y="3806826"/>
              <a:ext cx="431800" cy="603250"/>
            </a:xfrm>
            <a:custGeom>
              <a:avLst/>
              <a:gdLst>
                <a:gd name="T0" fmla="*/ 7 w 60"/>
                <a:gd name="T1" fmla="*/ 67 h 84"/>
                <a:gd name="T2" fmla="*/ 14 w 60"/>
                <a:gd name="T3" fmla="*/ 58 h 84"/>
                <a:gd name="T4" fmla="*/ 18 w 60"/>
                <a:gd name="T5" fmla="*/ 55 h 84"/>
                <a:gd name="T6" fmla="*/ 17 w 60"/>
                <a:gd name="T7" fmla="*/ 49 h 84"/>
                <a:gd name="T8" fmla="*/ 11 w 60"/>
                <a:gd name="T9" fmla="*/ 47 h 84"/>
                <a:gd name="T10" fmla="*/ 4 w 60"/>
                <a:gd name="T11" fmla="*/ 45 h 84"/>
                <a:gd name="T12" fmla="*/ 1 w 60"/>
                <a:gd name="T13" fmla="*/ 41 h 84"/>
                <a:gd name="T14" fmla="*/ 5 w 60"/>
                <a:gd name="T15" fmla="*/ 37 h 84"/>
                <a:gd name="T16" fmla="*/ 9 w 60"/>
                <a:gd name="T17" fmla="*/ 37 h 84"/>
                <a:gd name="T18" fmla="*/ 13 w 60"/>
                <a:gd name="T19" fmla="*/ 34 h 84"/>
                <a:gd name="T20" fmla="*/ 11 w 60"/>
                <a:gd name="T21" fmla="*/ 29 h 84"/>
                <a:gd name="T22" fmla="*/ 8 w 60"/>
                <a:gd name="T23" fmla="*/ 28 h 84"/>
                <a:gd name="T24" fmla="*/ 2 w 60"/>
                <a:gd name="T25" fmla="*/ 11 h 84"/>
                <a:gd name="T26" fmla="*/ 12 w 60"/>
                <a:gd name="T27" fmla="*/ 13 h 84"/>
                <a:gd name="T28" fmla="*/ 28 w 60"/>
                <a:gd name="T29" fmla="*/ 19 h 84"/>
                <a:gd name="T30" fmla="*/ 33 w 60"/>
                <a:gd name="T31" fmla="*/ 23 h 84"/>
                <a:gd name="T32" fmla="*/ 38 w 60"/>
                <a:gd name="T33" fmla="*/ 25 h 84"/>
                <a:gd name="T34" fmla="*/ 41 w 60"/>
                <a:gd name="T35" fmla="*/ 21 h 84"/>
                <a:gd name="T36" fmla="*/ 40 w 60"/>
                <a:gd name="T37" fmla="*/ 15 h 84"/>
                <a:gd name="T38" fmla="*/ 40 w 60"/>
                <a:gd name="T39" fmla="*/ 7 h 84"/>
                <a:gd name="T40" fmla="*/ 44 w 60"/>
                <a:gd name="T41" fmla="*/ 1 h 84"/>
                <a:gd name="T42" fmla="*/ 51 w 60"/>
                <a:gd name="T43" fmla="*/ 3 h 84"/>
                <a:gd name="T44" fmla="*/ 53 w 60"/>
                <a:gd name="T45" fmla="*/ 8 h 84"/>
                <a:gd name="T46" fmla="*/ 56 w 60"/>
                <a:gd name="T47" fmla="*/ 28 h 84"/>
                <a:gd name="T48" fmla="*/ 57 w 60"/>
                <a:gd name="T49" fmla="*/ 34 h 84"/>
                <a:gd name="T50" fmla="*/ 53 w 60"/>
                <a:gd name="T51" fmla="*/ 67 h 84"/>
                <a:gd name="T52" fmla="*/ 28 w 60"/>
                <a:gd name="T53" fmla="*/ 84 h 84"/>
                <a:gd name="T54" fmla="*/ 27 w 60"/>
                <a:gd name="T55" fmla="*/ 73 h 84"/>
                <a:gd name="T56" fmla="*/ 29 w 60"/>
                <a:gd name="T57" fmla="*/ 68 h 84"/>
                <a:gd name="T58" fmla="*/ 24 w 60"/>
                <a:gd name="T59" fmla="*/ 64 h 84"/>
                <a:gd name="T60" fmla="*/ 19 w 60"/>
                <a:gd name="T61" fmla="*/ 67 h 84"/>
                <a:gd name="T62" fmla="*/ 7 w 60"/>
                <a:gd name="T63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84">
                  <a:moveTo>
                    <a:pt x="7" y="67"/>
                  </a:moveTo>
                  <a:cubicBezTo>
                    <a:pt x="8" y="62"/>
                    <a:pt x="11" y="60"/>
                    <a:pt x="14" y="58"/>
                  </a:cubicBezTo>
                  <a:cubicBezTo>
                    <a:pt x="15" y="57"/>
                    <a:pt x="17" y="56"/>
                    <a:pt x="18" y="55"/>
                  </a:cubicBezTo>
                  <a:cubicBezTo>
                    <a:pt x="20" y="53"/>
                    <a:pt x="20" y="50"/>
                    <a:pt x="17" y="49"/>
                  </a:cubicBezTo>
                  <a:cubicBezTo>
                    <a:pt x="15" y="48"/>
                    <a:pt x="13" y="48"/>
                    <a:pt x="11" y="47"/>
                  </a:cubicBezTo>
                  <a:cubicBezTo>
                    <a:pt x="8" y="47"/>
                    <a:pt x="6" y="46"/>
                    <a:pt x="4" y="45"/>
                  </a:cubicBezTo>
                  <a:cubicBezTo>
                    <a:pt x="2" y="45"/>
                    <a:pt x="1" y="43"/>
                    <a:pt x="1" y="41"/>
                  </a:cubicBezTo>
                  <a:cubicBezTo>
                    <a:pt x="1" y="39"/>
                    <a:pt x="3" y="37"/>
                    <a:pt x="5" y="37"/>
                  </a:cubicBezTo>
                  <a:cubicBezTo>
                    <a:pt x="6" y="37"/>
                    <a:pt x="8" y="37"/>
                    <a:pt x="9" y="37"/>
                  </a:cubicBezTo>
                  <a:cubicBezTo>
                    <a:pt x="11" y="37"/>
                    <a:pt x="13" y="36"/>
                    <a:pt x="13" y="34"/>
                  </a:cubicBezTo>
                  <a:cubicBezTo>
                    <a:pt x="14" y="32"/>
                    <a:pt x="13" y="30"/>
                    <a:pt x="11" y="29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1" y="23"/>
                    <a:pt x="0" y="21"/>
                    <a:pt x="2" y="11"/>
                  </a:cubicBezTo>
                  <a:cubicBezTo>
                    <a:pt x="5" y="10"/>
                    <a:pt x="9" y="12"/>
                    <a:pt x="12" y="13"/>
                  </a:cubicBezTo>
                  <a:cubicBezTo>
                    <a:pt x="17" y="14"/>
                    <a:pt x="22" y="17"/>
                    <a:pt x="28" y="19"/>
                  </a:cubicBezTo>
                  <a:cubicBezTo>
                    <a:pt x="30" y="20"/>
                    <a:pt x="32" y="21"/>
                    <a:pt x="33" y="23"/>
                  </a:cubicBezTo>
                  <a:cubicBezTo>
                    <a:pt x="34" y="25"/>
                    <a:pt x="36" y="26"/>
                    <a:pt x="38" y="25"/>
                  </a:cubicBezTo>
                  <a:cubicBezTo>
                    <a:pt x="40" y="24"/>
                    <a:pt x="41" y="23"/>
                    <a:pt x="41" y="21"/>
                  </a:cubicBezTo>
                  <a:cubicBezTo>
                    <a:pt x="41" y="19"/>
                    <a:pt x="40" y="17"/>
                    <a:pt x="40" y="15"/>
                  </a:cubicBezTo>
                  <a:cubicBezTo>
                    <a:pt x="40" y="13"/>
                    <a:pt x="40" y="10"/>
                    <a:pt x="40" y="7"/>
                  </a:cubicBezTo>
                  <a:cubicBezTo>
                    <a:pt x="40" y="5"/>
                    <a:pt x="42" y="3"/>
                    <a:pt x="44" y="1"/>
                  </a:cubicBezTo>
                  <a:cubicBezTo>
                    <a:pt x="47" y="0"/>
                    <a:pt x="50" y="0"/>
                    <a:pt x="51" y="3"/>
                  </a:cubicBezTo>
                  <a:cubicBezTo>
                    <a:pt x="52" y="5"/>
                    <a:pt x="53" y="7"/>
                    <a:pt x="53" y="8"/>
                  </a:cubicBezTo>
                  <a:cubicBezTo>
                    <a:pt x="54" y="15"/>
                    <a:pt x="55" y="21"/>
                    <a:pt x="56" y="28"/>
                  </a:cubicBezTo>
                  <a:cubicBezTo>
                    <a:pt x="56" y="30"/>
                    <a:pt x="56" y="32"/>
                    <a:pt x="57" y="34"/>
                  </a:cubicBezTo>
                  <a:cubicBezTo>
                    <a:pt x="60" y="46"/>
                    <a:pt x="57" y="57"/>
                    <a:pt x="53" y="67"/>
                  </a:cubicBezTo>
                  <a:cubicBezTo>
                    <a:pt x="48" y="78"/>
                    <a:pt x="40" y="84"/>
                    <a:pt x="28" y="84"/>
                  </a:cubicBezTo>
                  <a:cubicBezTo>
                    <a:pt x="25" y="80"/>
                    <a:pt x="27" y="77"/>
                    <a:pt x="27" y="73"/>
                  </a:cubicBezTo>
                  <a:cubicBezTo>
                    <a:pt x="28" y="71"/>
                    <a:pt x="28" y="70"/>
                    <a:pt x="29" y="68"/>
                  </a:cubicBezTo>
                  <a:cubicBezTo>
                    <a:pt x="29" y="65"/>
                    <a:pt x="26" y="63"/>
                    <a:pt x="24" y="64"/>
                  </a:cubicBezTo>
                  <a:cubicBezTo>
                    <a:pt x="22" y="65"/>
                    <a:pt x="21" y="66"/>
                    <a:pt x="19" y="67"/>
                  </a:cubicBezTo>
                  <a:cubicBezTo>
                    <a:pt x="15" y="68"/>
                    <a:pt x="12" y="69"/>
                    <a:pt x="7" y="67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9359383-32D6-4728-BB91-6FD11A16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3114676"/>
              <a:ext cx="439737" cy="468313"/>
            </a:xfrm>
            <a:custGeom>
              <a:avLst/>
              <a:gdLst>
                <a:gd name="T0" fmla="*/ 61 w 61"/>
                <a:gd name="T1" fmla="*/ 62 h 65"/>
                <a:gd name="T2" fmla="*/ 54 w 61"/>
                <a:gd name="T3" fmla="*/ 64 h 65"/>
                <a:gd name="T4" fmla="*/ 17 w 61"/>
                <a:gd name="T5" fmla="*/ 54 h 65"/>
                <a:gd name="T6" fmla="*/ 2 w 61"/>
                <a:gd name="T7" fmla="*/ 16 h 65"/>
                <a:gd name="T8" fmla="*/ 16 w 61"/>
                <a:gd name="T9" fmla="*/ 1 h 65"/>
                <a:gd name="T10" fmla="*/ 29 w 61"/>
                <a:gd name="T11" fmla="*/ 7 h 65"/>
                <a:gd name="T12" fmla="*/ 33 w 61"/>
                <a:gd name="T13" fmla="*/ 19 h 65"/>
                <a:gd name="T14" fmla="*/ 55 w 61"/>
                <a:gd name="T15" fmla="*/ 55 h 65"/>
                <a:gd name="T16" fmla="*/ 61 w 61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5">
                  <a:moveTo>
                    <a:pt x="61" y="62"/>
                  </a:moveTo>
                  <a:cubicBezTo>
                    <a:pt x="58" y="63"/>
                    <a:pt x="56" y="64"/>
                    <a:pt x="54" y="64"/>
                  </a:cubicBezTo>
                  <a:cubicBezTo>
                    <a:pt x="41" y="65"/>
                    <a:pt x="28" y="63"/>
                    <a:pt x="17" y="54"/>
                  </a:cubicBezTo>
                  <a:cubicBezTo>
                    <a:pt x="5" y="44"/>
                    <a:pt x="0" y="32"/>
                    <a:pt x="2" y="16"/>
                  </a:cubicBezTo>
                  <a:cubicBezTo>
                    <a:pt x="4" y="8"/>
                    <a:pt x="9" y="4"/>
                    <a:pt x="16" y="1"/>
                  </a:cubicBezTo>
                  <a:cubicBezTo>
                    <a:pt x="22" y="0"/>
                    <a:pt x="26" y="2"/>
                    <a:pt x="29" y="7"/>
                  </a:cubicBezTo>
                  <a:cubicBezTo>
                    <a:pt x="30" y="11"/>
                    <a:pt x="32" y="15"/>
                    <a:pt x="33" y="19"/>
                  </a:cubicBezTo>
                  <a:cubicBezTo>
                    <a:pt x="39" y="32"/>
                    <a:pt x="47" y="44"/>
                    <a:pt x="55" y="55"/>
                  </a:cubicBezTo>
                  <a:cubicBezTo>
                    <a:pt x="57" y="57"/>
                    <a:pt x="59" y="59"/>
                    <a:pt x="61" y="6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89D9C2-7216-4843-B43E-D03D2D156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252788"/>
              <a:ext cx="527050" cy="401638"/>
            </a:xfrm>
            <a:custGeom>
              <a:avLst/>
              <a:gdLst>
                <a:gd name="T0" fmla="*/ 29 w 73"/>
                <a:gd name="T1" fmla="*/ 0 h 56"/>
                <a:gd name="T2" fmla="*/ 33 w 73"/>
                <a:gd name="T3" fmla="*/ 4 h 56"/>
                <a:gd name="T4" fmla="*/ 33 w 73"/>
                <a:gd name="T5" fmla="*/ 16 h 56"/>
                <a:gd name="T6" fmla="*/ 36 w 73"/>
                <a:gd name="T7" fmla="*/ 23 h 56"/>
                <a:gd name="T8" fmla="*/ 42 w 73"/>
                <a:gd name="T9" fmla="*/ 18 h 56"/>
                <a:gd name="T10" fmla="*/ 47 w 73"/>
                <a:gd name="T11" fmla="*/ 12 h 56"/>
                <a:gd name="T12" fmla="*/ 52 w 73"/>
                <a:gd name="T13" fmla="*/ 11 h 56"/>
                <a:gd name="T14" fmla="*/ 54 w 73"/>
                <a:gd name="T15" fmla="*/ 15 h 56"/>
                <a:gd name="T16" fmla="*/ 52 w 73"/>
                <a:gd name="T17" fmla="*/ 23 h 56"/>
                <a:gd name="T18" fmla="*/ 50 w 73"/>
                <a:gd name="T19" fmla="*/ 28 h 56"/>
                <a:gd name="T20" fmla="*/ 52 w 73"/>
                <a:gd name="T21" fmla="*/ 32 h 56"/>
                <a:gd name="T22" fmla="*/ 56 w 73"/>
                <a:gd name="T23" fmla="*/ 32 h 56"/>
                <a:gd name="T24" fmla="*/ 65 w 73"/>
                <a:gd name="T25" fmla="*/ 27 h 56"/>
                <a:gd name="T26" fmla="*/ 69 w 73"/>
                <a:gd name="T27" fmla="*/ 28 h 56"/>
                <a:gd name="T28" fmla="*/ 67 w 73"/>
                <a:gd name="T29" fmla="*/ 32 h 56"/>
                <a:gd name="T30" fmla="*/ 63 w 73"/>
                <a:gd name="T31" fmla="*/ 34 h 56"/>
                <a:gd name="T32" fmla="*/ 64 w 73"/>
                <a:gd name="T33" fmla="*/ 42 h 56"/>
                <a:gd name="T34" fmla="*/ 69 w 73"/>
                <a:gd name="T35" fmla="*/ 44 h 56"/>
                <a:gd name="T36" fmla="*/ 73 w 73"/>
                <a:gd name="T37" fmla="*/ 48 h 56"/>
                <a:gd name="T38" fmla="*/ 69 w 73"/>
                <a:gd name="T39" fmla="*/ 51 h 56"/>
                <a:gd name="T40" fmla="*/ 49 w 73"/>
                <a:gd name="T41" fmla="*/ 55 h 56"/>
                <a:gd name="T42" fmla="*/ 38 w 73"/>
                <a:gd name="T43" fmla="*/ 55 h 56"/>
                <a:gd name="T44" fmla="*/ 19 w 73"/>
                <a:gd name="T45" fmla="*/ 49 h 56"/>
                <a:gd name="T46" fmla="*/ 4 w 73"/>
                <a:gd name="T47" fmla="*/ 31 h 56"/>
                <a:gd name="T48" fmla="*/ 0 w 73"/>
                <a:gd name="T49" fmla="*/ 22 h 56"/>
                <a:gd name="T50" fmla="*/ 2 w 73"/>
                <a:gd name="T51" fmla="*/ 19 h 56"/>
                <a:gd name="T52" fmla="*/ 6 w 73"/>
                <a:gd name="T53" fmla="*/ 19 h 56"/>
                <a:gd name="T54" fmla="*/ 14 w 73"/>
                <a:gd name="T55" fmla="*/ 27 h 56"/>
                <a:gd name="T56" fmla="*/ 20 w 73"/>
                <a:gd name="T57" fmla="*/ 31 h 56"/>
                <a:gd name="T58" fmla="*/ 23 w 73"/>
                <a:gd name="T59" fmla="*/ 24 h 56"/>
                <a:gd name="T60" fmla="*/ 26 w 73"/>
                <a:gd name="T61" fmla="*/ 4 h 56"/>
                <a:gd name="T62" fmla="*/ 29 w 73"/>
                <a:gd name="T6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56">
                  <a:moveTo>
                    <a:pt x="29" y="0"/>
                  </a:moveTo>
                  <a:cubicBezTo>
                    <a:pt x="32" y="0"/>
                    <a:pt x="33" y="2"/>
                    <a:pt x="33" y="4"/>
                  </a:cubicBezTo>
                  <a:cubicBezTo>
                    <a:pt x="33" y="8"/>
                    <a:pt x="33" y="12"/>
                    <a:pt x="33" y="16"/>
                  </a:cubicBezTo>
                  <a:cubicBezTo>
                    <a:pt x="33" y="21"/>
                    <a:pt x="34" y="23"/>
                    <a:pt x="36" y="23"/>
                  </a:cubicBezTo>
                  <a:cubicBezTo>
                    <a:pt x="40" y="24"/>
                    <a:pt x="41" y="21"/>
                    <a:pt x="42" y="18"/>
                  </a:cubicBezTo>
                  <a:cubicBezTo>
                    <a:pt x="44" y="16"/>
                    <a:pt x="45" y="14"/>
                    <a:pt x="47" y="12"/>
                  </a:cubicBezTo>
                  <a:cubicBezTo>
                    <a:pt x="48" y="10"/>
                    <a:pt x="50" y="9"/>
                    <a:pt x="52" y="11"/>
                  </a:cubicBezTo>
                  <a:cubicBezTo>
                    <a:pt x="53" y="11"/>
                    <a:pt x="54" y="13"/>
                    <a:pt x="54" y="15"/>
                  </a:cubicBezTo>
                  <a:cubicBezTo>
                    <a:pt x="54" y="18"/>
                    <a:pt x="53" y="21"/>
                    <a:pt x="52" y="23"/>
                  </a:cubicBezTo>
                  <a:cubicBezTo>
                    <a:pt x="52" y="25"/>
                    <a:pt x="50" y="26"/>
                    <a:pt x="50" y="28"/>
                  </a:cubicBezTo>
                  <a:cubicBezTo>
                    <a:pt x="50" y="29"/>
                    <a:pt x="51" y="31"/>
                    <a:pt x="52" y="32"/>
                  </a:cubicBezTo>
                  <a:cubicBezTo>
                    <a:pt x="53" y="32"/>
                    <a:pt x="55" y="32"/>
                    <a:pt x="56" y="32"/>
                  </a:cubicBezTo>
                  <a:cubicBezTo>
                    <a:pt x="59" y="30"/>
                    <a:pt x="61" y="27"/>
                    <a:pt x="65" y="27"/>
                  </a:cubicBezTo>
                  <a:cubicBezTo>
                    <a:pt x="66" y="27"/>
                    <a:pt x="68" y="27"/>
                    <a:pt x="69" y="28"/>
                  </a:cubicBezTo>
                  <a:cubicBezTo>
                    <a:pt x="70" y="30"/>
                    <a:pt x="68" y="31"/>
                    <a:pt x="67" y="32"/>
                  </a:cubicBezTo>
                  <a:cubicBezTo>
                    <a:pt x="66" y="33"/>
                    <a:pt x="65" y="34"/>
                    <a:pt x="63" y="34"/>
                  </a:cubicBezTo>
                  <a:cubicBezTo>
                    <a:pt x="60" y="37"/>
                    <a:pt x="60" y="40"/>
                    <a:pt x="64" y="42"/>
                  </a:cubicBezTo>
                  <a:cubicBezTo>
                    <a:pt x="65" y="43"/>
                    <a:pt x="67" y="44"/>
                    <a:pt x="69" y="44"/>
                  </a:cubicBezTo>
                  <a:cubicBezTo>
                    <a:pt x="70" y="45"/>
                    <a:pt x="71" y="46"/>
                    <a:pt x="73" y="48"/>
                  </a:cubicBezTo>
                  <a:cubicBezTo>
                    <a:pt x="71" y="49"/>
                    <a:pt x="70" y="50"/>
                    <a:pt x="69" y="51"/>
                  </a:cubicBezTo>
                  <a:cubicBezTo>
                    <a:pt x="63" y="54"/>
                    <a:pt x="56" y="55"/>
                    <a:pt x="49" y="55"/>
                  </a:cubicBezTo>
                  <a:cubicBezTo>
                    <a:pt x="46" y="55"/>
                    <a:pt x="42" y="55"/>
                    <a:pt x="38" y="55"/>
                  </a:cubicBezTo>
                  <a:cubicBezTo>
                    <a:pt x="31" y="56"/>
                    <a:pt x="24" y="55"/>
                    <a:pt x="19" y="49"/>
                  </a:cubicBezTo>
                  <a:cubicBezTo>
                    <a:pt x="14" y="43"/>
                    <a:pt x="9" y="37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21"/>
                    <a:pt x="1" y="19"/>
                    <a:pt x="2" y="19"/>
                  </a:cubicBezTo>
                  <a:cubicBezTo>
                    <a:pt x="3" y="18"/>
                    <a:pt x="5" y="18"/>
                    <a:pt x="6" y="19"/>
                  </a:cubicBezTo>
                  <a:cubicBezTo>
                    <a:pt x="9" y="21"/>
                    <a:pt x="11" y="24"/>
                    <a:pt x="14" y="27"/>
                  </a:cubicBezTo>
                  <a:cubicBezTo>
                    <a:pt x="15" y="29"/>
                    <a:pt x="17" y="32"/>
                    <a:pt x="20" y="31"/>
                  </a:cubicBezTo>
                  <a:cubicBezTo>
                    <a:pt x="23" y="29"/>
                    <a:pt x="23" y="27"/>
                    <a:pt x="23" y="24"/>
                  </a:cubicBezTo>
                  <a:cubicBezTo>
                    <a:pt x="23" y="17"/>
                    <a:pt x="24" y="11"/>
                    <a:pt x="26" y="4"/>
                  </a:cubicBezTo>
                  <a:cubicBezTo>
                    <a:pt x="27" y="3"/>
                    <a:pt x="28" y="1"/>
                    <a:pt x="29" y="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0CE4B5-D0AF-4995-815A-0FE0575A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2330451"/>
              <a:ext cx="266700" cy="598488"/>
            </a:xfrm>
            <a:custGeom>
              <a:avLst/>
              <a:gdLst>
                <a:gd name="T0" fmla="*/ 11 w 37"/>
                <a:gd name="T1" fmla="*/ 83 h 83"/>
                <a:gd name="T2" fmla="*/ 10 w 37"/>
                <a:gd name="T3" fmla="*/ 72 h 83"/>
                <a:gd name="T4" fmla="*/ 3 w 37"/>
                <a:gd name="T5" fmla="*/ 22 h 83"/>
                <a:gd name="T6" fmla="*/ 2 w 37"/>
                <a:gd name="T7" fmla="*/ 20 h 83"/>
                <a:gd name="T8" fmla="*/ 8 w 37"/>
                <a:gd name="T9" fmla="*/ 4 h 83"/>
                <a:gd name="T10" fmla="*/ 24 w 37"/>
                <a:gd name="T11" fmla="*/ 4 h 83"/>
                <a:gd name="T12" fmla="*/ 35 w 37"/>
                <a:gd name="T13" fmla="*/ 24 h 83"/>
                <a:gd name="T14" fmla="*/ 21 w 37"/>
                <a:gd name="T15" fmla="*/ 74 h 83"/>
                <a:gd name="T16" fmla="*/ 16 w 37"/>
                <a:gd name="T17" fmla="*/ 80 h 83"/>
                <a:gd name="T18" fmla="*/ 11 w 3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3">
                  <a:moveTo>
                    <a:pt x="11" y="83"/>
                  </a:moveTo>
                  <a:cubicBezTo>
                    <a:pt x="10" y="79"/>
                    <a:pt x="10" y="76"/>
                    <a:pt x="10" y="72"/>
                  </a:cubicBezTo>
                  <a:cubicBezTo>
                    <a:pt x="10" y="55"/>
                    <a:pt x="8" y="39"/>
                    <a:pt x="3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0" y="13"/>
                    <a:pt x="3" y="8"/>
                    <a:pt x="8" y="4"/>
                  </a:cubicBezTo>
                  <a:cubicBezTo>
                    <a:pt x="11" y="1"/>
                    <a:pt x="19" y="0"/>
                    <a:pt x="24" y="4"/>
                  </a:cubicBezTo>
                  <a:cubicBezTo>
                    <a:pt x="30" y="9"/>
                    <a:pt x="34" y="16"/>
                    <a:pt x="35" y="24"/>
                  </a:cubicBezTo>
                  <a:cubicBezTo>
                    <a:pt x="37" y="43"/>
                    <a:pt x="31" y="59"/>
                    <a:pt x="21" y="74"/>
                  </a:cubicBezTo>
                  <a:cubicBezTo>
                    <a:pt x="20" y="76"/>
                    <a:pt x="18" y="78"/>
                    <a:pt x="16" y="80"/>
                  </a:cubicBezTo>
                  <a:cubicBezTo>
                    <a:pt x="15" y="81"/>
                    <a:pt x="13" y="81"/>
                    <a:pt x="11" y="8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16F5F12-A077-4413-B127-4224EF5D9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5403851"/>
              <a:ext cx="252412" cy="352425"/>
            </a:xfrm>
            <a:custGeom>
              <a:avLst/>
              <a:gdLst>
                <a:gd name="T0" fmla="*/ 33 w 35"/>
                <a:gd name="T1" fmla="*/ 0 h 49"/>
                <a:gd name="T2" fmla="*/ 33 w 35"/>
                <a:gd name="T3" fmla="*/ 13 h 49"/>
                <a:gd name="T4" fmla="*/ 6 w 35"/>
                <a:gd name="T5" fmla="*/ 48 h 49"/>
                <a:gd name="T6" fmla="*/ 4 w 35"/>
                <a:gd name="T7" fmla="*/ 49 h 49"/>
                <a:gd name="T8" fmla="*/ 1 w 35"/>
                <a:gd name="T9" fmla="*/ 40 h 49"/>
                <a:gd name="T10" fmla="*/ 19 w 35"/>
                <a:gd name="T11" fmla="*/ 7 h 49"/>
                <a:gd name="T12" fmla="*/ 29 w 35"/>
                <a:gd name="T13" fmla="*/ 0 h 49"/>
                <a:gd name="T14" fmla="*/ 33 w 35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9">
                  <a:moveTo>
                    <a:pt x="33" y="0"/>
                  </a:moveTo>
                  <a:cubicBezTo>
                    <a:pt x="35" y="4"/>
                    <a:pt x="35" y="9"/>
                    <a:pt x="33" y="13"/>
                  </a:cubicBezTo>
                  <a:cubicBezTo>
                    <a:pt x="28" y="28"/>
                    <a:pt x="20" y="40"/>
                    <a:pt x="6" y="48"/>
                  </a:cubicBezTo>
                  <a:cubicBezTo>
                    <a:pt x="5" y="49"/>
                    <a:pt x="4" y="49"/>
                    <a:pt x="4" y="49"/>
                  </a:cubicBezTo>
                  <a:cubicBezTo>
                    <a:pt x="1" y="46"/>
                    <a:pt x="0" y="44"/>
                    <a:pt x="1" y="40"/>
                  </a:cubicBezTo>
                  <a:cubicBezTo>
                    <a:pt x="4" y="28"/>
                    <a:pt x="10" y="16"/>
                    <a:pt x="19" y="7"/>
                  </a:cubicBezTo>
                  <a:cubicBezTo>
                    <a:pt x="21" y="4"/>
                    <a:pt x="25" y="2"/>
                    <a:pt x="29" y="0"/>
                  </a:cubicBezTo>
                  <a:cubicBezTo>
                    <a:pt x="30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DB9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D58AD5-41BB-40D5-B0C0-C64F238C5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6230938"/>
              <a:ext cx="179387" cy="323850"/>
            </a:xfrm>
            <a:custGeom>
              <a:avLst/>
              <a:gdLst>
                <a:gd name="T0" fmla="*/ 9 w 25"/>
                <a:gd name="T1" fmla="*/ 0 h 45"/>
                <a:gd name="T2" fmla="*/ 15 w 25"/>
                <a:gd name="T3" fmla="*/ 11 h 45"/>
                <a:gd name="T4" fmla="*/ 23 w 25"/>
                <a:gd name="T5" fmla="*/ 30 h 45"/>
                <a:gd name="T6" fmla="*/ 24 w 25"/>
                <a:gd name="T7" fmla="*/ 41 h 45"/>
                <a:gd name="T8" fmla="*/ 19 w 25"/>
                <a:gd name="T9" fmla="*/ 45 h 45"/>
                <a:gd name="T10" fmla="*/ 11 w 25"/>
                <a:gd name="T11" fmla="*/ 40 h 45"/>
                <a:gd name="T12" fmla="*/ 0 w 25"/>
                <a:gd name="T13" fmla="*/ 12 h 45"/>
                <a:gd name="T14" fmla="*/ 9 w 25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5">
                  <a:moveTo>
                    <a:pt x="9" y="0"/>
                  </a:moveTo>
                  <a:cubicBezTo>
                    <a:pt x="11" y="4"/>
                    <a:pt x="13" y="7"/>
                    <a:pt x="15" y="11"/>
                  </a:cubicBezTo>
                  <a:cubicBezTo>
                    <a:pt x="17" y="17"/>
                    <a:pt x="20" y="24"/>
                    <a:pt x="23" y="30"/>
                  </a:cubicBezTo>
                  <a:cubicBezTo>
                    <a:pt x="24" y="34"/>
                    <a:pt x="25" y="37"/>
                    <a:pt x="24" y="41"/>
                  </a:cubicBezTo>
                  <a:cubicBezTo>
                    <a:pt x="24" y="44"/>
                    <a:pt x="21" y="45"/>
                    <a:pt x="19" y="45"/>
                  </a:cubicBezTo>
                  <a:cubicBezTo>
                    <a:pt x="16" y="44"/>
                    <a:pt x="13" y="42"/>
                    <a:pt x="11" y="40"/>
                  </a:cubicBezTo>
                  <a:cubicBezTo>
                    <a:pt x="4" y="32"/>
                    <a:pt x="1" y="22"/>
                    <a:pt x="0" y="12"/>
                  </a:cubicBezTo>
                  <a:cubicBezTo>
                    <a:pt x="0" y="6"/>
                    <a:pt x="3" y="2"/>
                    <a:pt x="9" y="0"/>
                  </a:cubicBezTo>
                  <a:close/>
                </a:path>
              </a:pathLst>
            </a:custGeom>
            <a:solidFill>
              <a:srgbClr val="DB9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E305201-CFF2-48B2-AB58-BDEA72037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1208088"/>
              <a:ext cx="325437" cy="554038"/>
            </a:xfrm>
            <a:custGeom>
              <a:avLst/>
              <a:gdLst>
                <a:gd name="T0" fmla="*/ 5 w 45"/>
                <a:gd name="T1" fmla="*/ 77 h 77"/>
                <a:gd name="T2" fmla="*/ 0 w 45"/>
                <a:gd name="T3" fmla="*/ 65 h 77"/>
                <a:gd name="T4" fmla="*/ 3 w 45"/>
                <a:gd name="T5" fmla="*/ 46 h 77"/>
                <a:gd name="T6" fmla="*/ 16 w 45"/>
                <a:gd name="T7" fmla="*/ 14 h 77"/>
                <a:gd name="T8" fmla="*/ 26 w 45"/>
                <a:gd name="T9" fmla="*/ 4 h 77"/>
                <a:gd name="T10" fmla="*/ 37 w 45"/>
                <a:gd name="T11" fmla="*/ 6 h 77"/>
                <a:gd name="T12" fmla="*/ 44 w 45"/>
                <a:gd name="T13" fmla="*/ 24 h 77"/>
                <a:gd name="T14" fmla="*/ 44 w 45"/>
                <a:gd name="T15" fmla="*/ 62 h 77"/>
                <a:gd name="T16" fmla="*/ 39 w 45"/>
                <a:gd name="T17" fmla="*/ 70 h 77"/>
                <a:gd name="T18" fmla="*/ 5 w 45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77">
                  <a:moveTo>
                    <a:pt x="5" y="77"/>
                  </a:moveTo>
                  <a:cubicBezTo>
                    <a:pt x="1" y="73"/>
                    <a:pt x="0" y="69"/>
                    <a:pt x="0" y="65"/>
                  </a:cubicBezTo>
                  <a:cubicBezTo>
                    <a:pt x="0" y="58"/>
                    <a:pt x="1" y="52"/>
                    <a:pt x="3" y="46"/>
                  </a:cubicBezTo>
                  <a:cubicBezTo>
                    <a:pt x="6" y="35"/>
                    <a:pt x="10" y="24"/>
                    <a:pt x="16" y="14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0" y="0"/>
                    <a:pt x="34" y="1"/>
                    <a:pt x="37" y="6"/>
                  </a:cubicBezTo>
                  <a:cubicBezTo>
                    <a:pt x="41" y="11"/>
                    <a:pt x="43" y="17"/>
                    <a:pt x="44" y="24"/>
                  </a:cubicBezTo>
                  <a:cubicBezTo>
                    <a:pt x="45" y="37"/>
                    <a:pt x="45" y="49"/>
                    <a:pt x="44" y="62"/>
                  </a:cubicBezTo>
                  <a:cubicBezTo>
                    <a:pt x="44" y="66"/>
                    <a:pt x="43" y="68"/>
                    <a:pt x="39" y="70"/>
                  </a:cubicBezTo>
                  <a:cubicBezTo>
                    <a:pt x="28" y="74"/>
                    <a:pt x="17" y="77"/>
                    <a:pt x="5" y="77"/>
                  </a:cubicBezTo>
                  <a:close/>
                </a:path>
              </a:pathLst>
            </a:custGeom>
            <a:solidFill>
              <a:srgbClr val="E8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065AA37-8581-47EB-8606-E56B9CE9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3" y="1654176"/>
              <a:ext cx="484187" cy="446088"/>
            </a:xfrm>
            <a:custGeom>
              <a:avLst/>
              <a:gdLst>
                <a:gd name="T0" fmla="*/ 67 w 67"/>
                <a:gd name="T1" fmla="*/ 33 h 62"/>
                <a:gd name="T2" fmla="*/ 44 w 67"/>
                <a:gd name="T3" fmla="*/ 54 h 62"/>
                <a:gd name="T4" fmla="*/ 37 w 67"/>
                <a:gd name="T5" fmla="*/ 59 h 62"/>
                <a:gd name="T6" fmla="*/ 26 w 67"/>
                <a:gd name="T7" fmla="*/ 57 h 62"/>
                <a:gd name="T8" fmla="*/ 24 w 67"/>
                <a:gd name="T9" fmla="*/ 54 h 62"/>
                <a:gd name="T10" fmla="*/ 4 w 67"/>
                <a:gd name="T11" fmla="*/ 16 h 62"/>
                <a:gd name="T12" fmla="*/ 2 w 67"/>
                <a:gd name="T13" fmla="*/ 2 h 62"/>
                <a:gd name="T14" fmla="*/ 12 w 67"/>
                <a:gd name="T15" fmla="*/ 1 h 62"/>
                <a:gd name="T16" fmla="*/ 59 w 67"/>
                <a:gd name="T17" fmla="*/ 10 h 62"/>
                <a:gd name="T18" fmla="*/ 63 w 67"/>
                <a:gd name="T19" fmla="*/ 21 h 62"/>
                <a:gd name="T20" fmla="*/ 67 w 67"/>
                <a:gd name="T21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2">
                  <a:moveTo>
                    <a:pt x="67" y="33"/>
                  </a:moveTo>
                  <a:cubicBezTo>
                    <a:pt x="59" y="40"/>
                    <a:pt x="52" y="47"/>
                    <a:pt x="44" y="54"/>
                  </a:cubicBezTo>
                  <a:cubicBezTo>
                    <a:pt x="42" y="56"/>
                    <a:pt x="40" y="58"/>
                    <a:pt x="37" y="59"/>
                  </a:cubicBezTo>
                  <a:cubicBezTo>
                    <a:pt x="33" y="62"/>
                    <a:pt x="29" y="61"/>
                    <a:pt x="26" y="57"/>
                  </a:cubicBezTo>
                  <a:cubicBezTo>
                    <a:pt x="25" y="56"/>
                    <a:pt x="25" y="55"/>
                    <a:pt x="24" y="54"/>
                  </a:cubicBezTo>
                  <a:cubicBezTo>
                    <a:pt x="16" y="42"/>
                    <a:pt x="9" y="29"/>
                    <a:pt x="4" y="16"/>
                  </a:cubicBezTo>
                  <a:cubicBezTo>
                    <a:pt x="2" y="11"/>
                    <a:pt x="0" y="7"/>
                    <a:pt x="2" y="2"/>
                  </a:cubicBezTo>
                  <a:cubicBezTo>
                    <a:pt x="5" y="0"/>
                    <a:pt x="9" y="1"/>
                    <a:pt x="12" y="1"/>
                  </a:cubicBezTo>
                  <a:cubicBezTo>
                    <a:pt x="20" y="1"/>
                    <a:pt x="50" y="7"/>
                    <a:pt x="59" y="10"/>
                  </a:cubicBezTo>
                  <a:cubicBezTo>
                    <a:pt x="60" y="14"/>
                    <a:pt x="62" y="17"/>
                    <a:pt x="63" y="21"/>
                  </a:cubicBezTo>
                  <a:cubicBezTo>
                    <a:pt x="64" y="25"/>
                    <a:pt x="65" y="29"/>
                    <a:pt x="67" y="33"/>
                  </a:cubicBezTo>
                  <a:close/>
                </a:path>
              </a:pathLst>
            </a:custGeom>
            <a:solidFill>
              <a:srgbClr val="E8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B5C7B18-4814-4409-BD12-1C14E955E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1704976"/>
              <a:ext cx="166687" cy="165100"/>
            </a:xfrm>
            <a:custGeom>
              <a:avLst/>
              <a:gdLst>
                <a:gd name="T0" fmla="*/ 23 w 23"/>
                <a:gd name="T1" fmla="*/ 17 h 23"/>
                <a:gd name="T2" fmla="*/ 11 w 23"/>
                <a:gd name="T3" fmla="*/ 22 h 23"/>
                <a:gd name="T4" fmla="*/ 3 w 23"/>
                <a:gd name="T5" fmla="*/ 19 h 23"/>
                <a:gd name="T6" fmla="*/ 0 w 23"/>
                <a:gd name="T7" fmla="*/ 9 h 23"/>
                <a:gd name="T8" fmla="*/ 14 w 23"/>
                <a:gd name="T9" fmla="*/ 0 h 23"/>
                <a:gd name="T10" fmla="*/ 23 w 23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3" y="17"/>
                  </a:moveTo>
                  <a:cubicBezTo>
                    <a:pt x="19" y="20"/>
                    <a:pt x="15" y="21"/>
                    <a:pt x="11" y="22"/>
                  </a:cubicBezTo>
                  <a:cubicBezTo>
                    <a:pt x="7" y="23"/>
                    <a:pt x="5" y="22"/>
                    <a:pt x="3" y="19"/>
                  </a:cubicBezTo>
                  <a:cubicBezTo>
                    <a:pt x="2" y="15"/>
                    <a:pt x="1" y="12"/>
                    <a:pt x="0" y="9"/>
                  </a:cubicBezTo>
                  <a:cubicBezTo>
                    <a:pt x="3" y="4"/>
                    <a:pt x="8" y="2"/>
                    <a:pt x="14" y="0"/>
                  </a:cubicBezTo>
                  <a:cubicBezTo>
                    <a:pt x="19" y="5"/>
                    <a:pt x="20" y="11"/>
                    <a:pt x="23" y="17"/>
                  </a:cubicBezTo>
                  <a:close/>
                </a:path>
              </a:pathLst>
            </a:custGeom>
            <a:solidFill>
              <a:srgbClr val="E8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A3EE9-408B-413D-A46E-6EA562F46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38" y="3267076"/>
              <a:ext cx="417512" cy="417513"/>
            </a:xfrm>
            <a:custGeom>
              <a:avLst/>
              <a:gdLst>
                <a:gd name="T0" fmla="*/ 28 w 58"/>
                <a:gd name="T1" fmla="*/ 1 h 58"/>
                <a:gd name="T2" fmla="*/ 2 w 58"/>
                <a:gd name="T3" fmla="*/ 33 h 58"/>
                <a:gd name="T4" fmla="*/ 13 w 58"/>
                <a:gd name="T5" fmla="*/ 50 h 58"/>
                <a:gd name="T6" fmla="*/ 29 w 58"/>
                <a:gd name="T7" fmla="*/ 57 h 58"/>
                <a:gd name="T8" fmla="*/ 55 w 58"/>
                <a:gd name="T9" fmla="*/ 32 h 58"/>
                <a:gd name="T10" fmla="*/ 28 w 58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8">
                  <a:moveTo>
                    <a:pt x="28" y="1"/>
                  </a:moveTo>
                  <a:cubicBezTo>
                    <a:pt x="11" y="2"/>
                    <a:pt x="0" y="18"/>
                    <a:pt x="2" y="33"/>
                  </a:cubicBezTo>
                  <a:cubicBezTo>
                    <a:pt x="4" y="41"/>
                    <a:pt x="8" y="46"/>
                    <a:pt x="13" y="50"/>
                  </a:cubicBezTo>
                  <a:cubicBezTo>
                    <a:pt x="17" y="54"/>
                    <a:pt x="23" y="56"/>
                    <a:pt x="29" y="57"/>
                  </a:cubicBezTo>
                  <a:cubicBezTo>
                    <a:pt x="42" y="58"/>
                    <a:pt x="54" y="44"/>
                    <a:pt x="55" y="32"/>
                  </a:cubicBezTo>
                  <a:cubicBezTo>
                    <a:pt x="58" y="16"/>
                    <a:pt x="45" y="0"/>
                    <a:pt x="28" y="1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DC8171D-162A-4E01-B934-D571DDD8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2841626"/>
              <a:ext cx="419100" cy="403225"/>
            </a:xfrm>
            <a:custGeom>
              <a:avLst/>
              <a:gdLst>
                <a:gd name="T0" fmla="*/ 57 w 58"/>
                <a:gd name="T1" fmla="*/ 27 h 56"/>
                <a:gd name="T2" fmla="*/ 55 w 58"/>
                <a:gd name="T3" fmla="*/ 20 h 56"/>
                <a:gd name="T4" fmla="*/ 28 w 58"/>
                <a:gd name="T5" fmla="*/ 1 h 56"/>
                <a:gd name="T6" fmla="*/ 1 w 58"/>
                <a:gd name="T7" fmla="*/ 29 h 56"/>
                <a:gd name="T8" fmla="*/ 35 w 58"/>
                <a:gd name="T9" fmla="*/ 53 h 56"/>
                <a:gd name="T10" fmla="*/ 57 w 58"/>
                <a:gd name="T11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6">
                  <a:moveTo>
                    <a:pt x="57" y="27"/>
                  </a:moveTo>
                  <a:cubicBezTo>
                    <a:pt x="57" y="24"/>
                    <a:pt x="56" y="22"/>
                    <a:pt x="55" y="20"/>
                  </a:cubicBezTo>
                  <a:cubicBezTo>
                    <a:pt x="52" y="8"/>
                    <a:pt x="40" y="0"/>
                    <a:pt x="28" y="1"/>
                  </a:cubicBezTo>
                  <a:cubicBezTo>
                    <a:pt x="14" y="3"/>
                    <a:pt x="0" y="13"/>
                    <a:pt x="1" y="29"/>
                  </a:cubicBezTo>
                  <a:cubicBezTo>
                    <a:pt x="2" y="45"/>
                    <a:pt x="19" y="56"/>
                    <a:pt x="35" y="53"/>
                  </a:cubicBezTo>
                  <a:cubicBezTo>
                    <a:pt x="46" y="51"/>
                    <a:pt x="58" y="39"/>
                    <a:pt x="57" y="27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89F7C31-B561-4A26-A40E-0D62CDF39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126" y="884238"/>
              <a:ext cx="3390899" cy="5749925"/>
            </a:xfrm>
            <a:custGeom>
              <a:avLst/>
              <a:gdLst>
                <a:gd name="T0" fmla="*/ 66 w 470"/>
                <a:gd name="T1" fmla="*/ 483 h 799"/>
                <a:gd name="T2" fmla="*/ 10 w 470"/>
                <a:gd name="T3" fmla="*/ 466 h 799"/>
                <a:gd name="T4" fmla="*/ 11 w 470"/>
                <a:gd name="T5" fmla="*/ 409 h 799"/>
                <a:gd name="T6" fmla="*/ 74 w 470"/>
                <a:gd name="T7" fmla="*/ 442 h 799"/>
                <a:gd name="T8" fmla="*/ 179 w 470"/>
                <a:gd name="T9" fmla="*/ 437 h 799"/>
                <a:gd name="T10" fmla="*/ 102 w 470"/>
                <a:gd name="T11" fmla="*/ 404 h 799"/>
                <a:gd name="T12" fmla="*/ 31 w 470"/>
                <a:gd name="T13" fmla="*/ 303 h 799"/>
                <a:gd name="T14" fmla="*/ 48 w 470"/>
                <a:gd name="T15" fmla="*/ 118 h 799"/>
                <a:gd name="T16" fmla="*/ 76 w 470"/>
                <a:gd name="T17" fmla="*/ 81 h 799"/>
                <a:gd name="T18" fmla="*/ 105 w 470"/>
                <a:gd name="T19" fmla="*/ 16 h 799"/>
                <a:gd name="T20" fmla="*/ 150 w 470"/>
                <a:gd name="T21" fmla="*/ 41 h 799"/>
                <a:gd name="T22" fmla="*/ 201 w 470"/>
                <a:gd name="T23" fmla="*/ 67 h 799"/>
                <a:gd name="T24" fmla="*/ 362 w 470"/>
                <a:gd name="T25" fmla="*/ 205 h 799"/>
                <a:gd name="T26" fmla="*/ 373 w 470"/>
                <a:gd name="T27" fmla="*/ 303 h 799"/>
                <a:gd name="T28" fmla="*/ 314 w 470"/>
                <a:gd name="T29" fmla="*/ 449 h 799"/>
                <a:gd name="T30" fmla="*/ 393 w 470"/>
                <a:gd name="T31" fmla="*/ 339 h 799"/>
                <a:gd name="T32" fmla="*/ 436 w 470"/>
                <a:gd name="T33" fmla="*/ 331 h 799"/>
                <a:gd name="T34" fmla="*/ 465 w 470"/>
                <a:gd name="T35" fmla="*/ 385 h 799"/>
                <a:gd name="T36" fmla="*/ 295 w 470"/>
                <a:gd name="T37" fmla="*/ 449 h 799"/>
                <a:gd name="T38" fmla="*/ 327 w 470"/>
                <a:gd name="T39" fmla="*/ 639 h 799"/>
                <a:gd name="T40" fmla="*/ 458 w 470"/>
                <a:gd name="T41" fmla="*/ 645 h 799"/>
                <a:gd name="T42" fmla="*/ 215 w 470"/>
                <a:gd name="T43" fmla="*/ 643 h 799"/>
                <a:gd name="T44" fmla="*/ 208 w 470"/>
                <a:gd name="T45" fmla="*/ 769 h 799"/>
                <a:gd name="T46" fmla="*/ 198 w 470"/>
                <a:gd name="T47" fmla="*/ 664 h 799"/>
                <a:gd name="T48" fmla="*/ 137 w 470"/>
                <a:gd name="T49" fmla="*/ 612 h 799"/>
                <a:gd name="T50" fmla="*/ 131 w 470"/>
                <a:gd name="T51" fmla="*/ 256 h 799"/>
                <a:gd name="T52" fmla="*/ 65 w 470"/>
                <a:gd name="T53" fmla="*/ 313 h 799"/>
                <a:gd name="T54" fmla="*/ 226 w 470"/>
                <a:gd name="T55" fmla="*/ 431 h 799"/>
                <a:gd name="T56" fmla="*/ 355 w 470"/>
                <a:gd name="T57" fmla="*/ 213 h 799"/>
                <a:gd name="T58" fmla="*/ 269 w 470"/>
                <a:gd name="T59" fmla="*/ 223 h 799"/>
                <a:gd name="T60" fmla="*/ 160 w 470"/>
                <a:gd name="T61" fmla="*/ 229 h 799"/>
                <a:gd name="T62" fmla="*/ 62 w 470"/>
                <a:gd name="T63" fmla="*/ 303 h 799"/>
                <a:gd name="T64" fmla="*/ 118 w 470"/>
                <a:gd name="T65" fmla="*/ 261 h 799"/>
                <a:gd name="T66" fmla="*/ 199 w 470"/>
                <a:gd name="T67" fmla="*/ 234 h 799"/>
                <a:gd name="T68" fmla="*/ 267 w 470"/>
                <a:gd name="T69" fmla="*/ 215 h 799"/>
                <a:gd name="T70" fmla="*/ 321 w 470"/>
                <a:gd name="T71" fmla="*/ 219 h 799"/>
                <a:gd name="T72" fmla="*/ 187 w 470"/>
                <a:gd name="T73" fmla="*/ 124 h 799"/>
                <a:gd name="T74" fmla="*/ 82 w 470"/>
                <a:gd name="T75" fmla="*/ 176 h 799"/>
                <a:gd name="T76" fmla="*/ 182 w 470"/>
                <a:gd name="T77" fmla="*/ 584 h 799"/>
                <a:gd name="T78" fmla="*/ 209 w 470"/>
                <a:gd name="T79" fmla="*/ 440 h 799"/>
                <a:gd name="T80" fmla="*/ 341 w 470"/>
                <a:gd name="T81" fmla="*/ 625 h 799"/>
                <a:gd name="T82" fmla="*/ 166 w 470"/>
                <a:gd name="T83" fmla="*/ 586 h 799"/>
                <a:gd name="T84" fmla="*/ 134 w 470"/>
                <a:gd name="T85" fmla="*/ 20 h 799"/>
                <a:gd name="T86" fmla="*/ 111 w 470"/>
                <a:gd name="T87" fmla="*/ 21 h 799"/>
                <a:gd name="T88" fmla="*/ 83 w 470"/>
                <a:gd name="T89" fmla="*/ 22 h 799"/>
                <a:gd name="T90" fmla="*/ 28 w 470"/>
                <a:gd name="T91" fmla="*/ 473 h 799"/>
                <a:gd name="T92" fmla="*/ 65 w 470"/>
                <a:gd name="T93" fmla="*/ 434 h 799"/>
                <a:gd name="T94" fmla="*/ 47 w 470"/>
                <a:gd name="T95" fmla="*/ 431 h 799"/>
                <a:gd name="T96" fmla="*/ 22 w 470"/>
                <a:gd name="T97" fmla="*/ 440 h 799"/>
                <a:gd name="T98" fmla="*/ 27 w 470"/>
                <a:gd name="T99" fmla="*/ 461 h 799"/>
                <a:gd name="T100" fmla="*/ 186 w 470"/>
                <a:gd name="T101" fmla="*/ 51 h 799"/>
                <a:gd name="T102" fmla="*/ 117 w 470"/>
                <a:gd name="T103" fmla="*/ 128 h 799"/>
                <a:gd name="T104" fmla="*/ 91 w 470"/>
                <a:gd name="T105" fmla="*/ 166 h 799"/>
                <a:gd name="T106" fmla="*/ 23 w 470"/>
                <a:gd name="T107" fmla="*/ 311 h 799"/>
                <a:gd name="T108" fmla="*/ 411 w 470"/>
                <a:gd name="T109" fmla="*/ 353 h 799"/>
                <a:gd name="T110" fmla="*/ 407 w 470"/>
                <a:gd name="T111" fmla="*/ 378 h 799"/>
                <a:gd name="T112" fmla="*/ 451 w 470"/>
                <a:gd name="T113" fmla="*/ 363 h 799"/>
                <a:gd name="T114" fmla="*/ 440 w 470"/>
                <a:gd name="T115" fmla="*/ 352 h 799"/>
                <a:gd name="T116" fmla="*/ 421 w 470"/>
                <a:gd name="T117" fmla="*/ 333 h 799"/>
                <a:gd name="T118" fmla="*/ 374 w 470"/>
                <a:gd name="T119" fmla="*/ 205 h 799"/>
                <a:gd name="T120" fmla="*/ 436 w 470"/>
                <a:gd name="T121" fmla="*/ 635 h 799"/>
                <a:gd name="T122" fmla="*/ 178 w 470"/>
                <a:gd name="T123" fmla="*/ 755 h 799"/>
                <a:gd name="T124" fmla="*/ 147 w 470"/>
                <a:gd name="T125" fmla="*/ 13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0" h="799">
                  <a:moveTo>
                    <a:pt x="198" y="446"/>
                  </a:moveTo>
                  <a:cubicBezTo>
                    <a:pt x="193" y="448"/>
                    <a:pt x="190" y="451"/>
                    <a:pt x="187" y="455"/>
                  </a:cubicBezTo>
                  <a:cubicBezTo>
                    <a:pt x="178" y="463"/>
                    <a:pt x="169" y="471"/>
                    <a:pt x="159" y="478"/>
                  </a:cubicBezTo>
                  <a:cubicBezTo>
                    <a:pt x="150" y="483"/>
                    <a:pt x="142" y="487"/>
                    <a:pt x="132" y="487"/>
                  </a:cubicBezTo>
                  <a:cubicBezTo>
                    <a:pt x="112" y="489"/>
                    <a:pt x="93" y="488"/>
                    <a:pt x="75" y="478"/>
                  </a:cubicBezTo>
                  <a:cubicBezTo>
                    <a:pt x="74" y="478"/>
                    <a:pt x="72" y="477"/>
                    <a:pt x="71" y="477"/>
                  </a:cubicBezTo>
                  <a:cubicBezTo>
                    <a:pt x="69" y="479"/>
                    <a:pt x="68" y="481"/>
                    <a:pt x="66" y="483"/>
                  </a:cubicBezTo>
                  <a:cubicBezTo>
                    <a:pt x="60" y="491"/>
                    <a:pt x="52" y="497"/>
                    <a:pt x="42" y="498"/>
                  </a:cubicBezTo>
                  <a:cubicBezTo>
                    <a:pt x="40" y="498"/>
                    <a:pt x="39" y="498"/>
                    <a:pt x="37" y="498"/>
                  </a:cubicBezTo>
                  <a:cubicBezTo>
                    <a:pt x="31" y="498"/>
                    <a:pt x="28" y="495"/>
                    <a:pt x="27" y="489"/>
                  </a:cubicBezTo>
                  <a:cubicBezTo>
                    <a:pt x="27" y="487"/>
                    <a:pt x="27" y="486"/>
                    <a:pt x="27" y="483"/>
                  </a:cubicBezTo>
                  <a:cubicBezTo>
                    <a:pt x="25" y="483"/>
                    <a:pt x="23" y="483"/>
                    <a:pt x="21" y="482"/>
                  </a:cubicBezTo>
                  <a:cubicBezTo>
                    <a:pt x="20" y="482"/>
                    <a:pt x="18" y="482"/>
                    <a:pt x="17" y="482"/>
                  </a:cubicBezTo>
                  <a:cubicBezTo>
                    <a:pt x="7" y="480"/>
                    <a:pt x="5" y="474"/>
                    <a:pt x="10" y="466"/>
                  </a:cubicBezTo>
                  <a:cubicBezTo>
                    <a:pt x="11" y="465"/>
                    <a:pt x="12" y="463"/>
                    <a:pt x="13" y="461"/>
                  </a:cubicBezTo>
                  <a:cubicBezTo>
                    <a:pt x="11" y="460"/>
                    <a:pt x="10" y="459"/>
                    <a:pt x="8" y="458"/>
                  </a:cubicBezTo>
                  <a:cubicBezTo>
                    <a:pt x="2" y="455"/>
                    <a:pt x="1" y="451"/>
                    <a:pt x="3" y="443"/>
                  </a:cubicBezTo>
                  <a:cubicBezTo>
                    <a:pt x="3" y="441"/>
                    <a:pt x="5" y="439"/>
                    <a:pt x="6" y="436"/>
                  </a:cubicBezTo>
                  <a:cubicBezTo>
                    <a:pt x="5" y="434"/>
                    <a:pt x="4" y="432"/>
                    <a:pt x="3" y="430"/>
                  </a:cubicBezTo>
                  <a:cubicBezTo>
                    <a:pt x="1" y="426"/>
                    <a:pt x="1" y="421"/>
                    <a:pt x="2" y="416"/>
                  </a:cubicBezTo>
                  <a:cubicBezTo>
                    <a:pt x="3" y="411"/>
                    <a:pt x="6" y="409"/>
                    <a:pt x="11" y="409"/>
                  </a:cubicBezTo>
                  <a:cubicBezTo>
                    <a:pt x="16" y="408"/>
                    <a:pt x="20" y="410"/>
                    <a:pt x="25" y="412"/>
                  </a:cubicBezTo>
                  <a:cubicBezTo>
                    <a:pt x="29" y="413"/>
                    <a:pt x="34" y="415"/>
                    <a:pt x="38" y="416"/>
                  </a:cubicBezTo>
                  <a:cubicBezTo>
                    <a:pt x="41" y="415"/>
                    <a:pt x="40" y="412"/>
                    <a:pt x="41" y="410"/>
                  </a:cubicBezTo>
                  <a:cubicBezTo>
                    <a:pt x="43" y="405"/>
                    <a:pt x="46" y="401"/>
                    <a:pt x="52" y="399"/>
                  </a:cubicBezTo>
                  <a:cubicBezTo>
                    <a:pt x="58" y="397"/>
                    <a:pt x="64" y="399"/>
                    <a:pt x="67" y="404"/>
                  </a:cubicBezTo>
                  <a:cubicBezTo>
                    <a:pt x="68" y="407"/>
                    <a:pt x="70" y="411"/>
                    <a:pt x="70" y="414"/>
                  </a:cubicBezTo>
                  <a:cubicBezTo>
                    <a:pt x="72" y="423"/>
                    <a:pt x="73" y="433"/>
                    <a:pt x="74" y="442"/>
                  </a:cubicBezTo>
                  <a:cubicBezTo>
                    <a:pt x="75" y="451"/>
                    <a:pt x="75" y="460"/>
                    <a:pt x="75" y="469"/>
                  </a:cubicBezTo>
                  <a:cubicBezTo>
                    <a:pt x="84" y="475"/>
                    <a:pt x="94" y="478"/>
                    <a:pt x="106" y="479"/>
                  </a:cubicBezTo>
                  <a:cubicBezTo>
                    <a:pt x="114" y="480"/>
                    <a:pt x="122" y="479"/>
                    <a:pt x="131" y="479"/>
                  </a:cubicBezTo>
                  <a:cubicBezTo>
                    <a:pt x="138" y="479"/>
                    <a:pt x="145" y="477"/>
                    <a:pt x="152" y="473"/>
                  </a:cubicBezTo>
                  <a:cubicBezTo>
                    <a:pt x="162" y="467"/>
                    <a:pt x="171" y="459"/>
                    <a:pt x="180" y="450"/>
                  </a:cubicBezTo>
                  <a:cubicBezTo>
                    <a:pt x="184" y="447"/>
                    <a:pt x="187" y="443"/>
                    <a:pt x="190" y="439"/>
                  </a:cubicBezTo>
                  <a:cubicBezTo>
                    <a:pt x="187" y="437"/>
                    <a:pt x="183" y="438"/>
                    <a:pt x="179" y="437"/>
                  </a:cubicBezTo>
                  <a:cubicBezTo>
                    <a:pt x="175" y="436"/>
                    <a:pt x="171" y="435"/>
                    <a:pt x="167" y="434"/>
                  </a:cubicBezTo>
                  <a:cubicBezTo>
                    <a:pt x="163" y="433"/>
                    <a:pt x="159" y="432"/>
                    <a:pt x="155" y="431"/>
                  </a:cubicBezTo>
                  <a:cubicBezTo>
                    <a:pt x="151" y="430"/>
                    <a:pt x="147" y="428"/>
                    <a:pt x="144" y="427"/>
                  </a:cubicBezTo>
                  <a:cubicBezTo>
                    <a:pt x="140" y="425"/>
                    <a:pt x="136" y="424"/>
                    <a:pt x="133" y="422"/>
                  </a:cubicBezTo>
                  <a:cubicBezTo>
                    <a:pt x="129" y="420"/>
                    <a:pt x="125" y="418"/>
                    <a:pt x="122" y="417"/>
                  </a:cubicBezTo>
                  <a:cubicBezTo>
                    <a:pt x="118" y="415"/>
                    <a:pt x="115" y="413"/>
                    <a:pt x="112" y="410"/>
                  </a:cubicBezTo>
                  <a:cubicBezTo>
                    <a:pt x="108" y="408"/>
                    <a:pt x="105" y="406"/>
                    <a:pt x="102" y="404"/>
                  </a:cubicBezTo>
                  <a:cubicBezTo>
                    <a:pt x="98" y="401"/>
                    <a:pt x="95" y="398"/>
                    <a:pt x="91" y="395"/>
                  </a:cubicBezTo>
                  <a:cubicBezTo>
                    <a:pt x="88" y="393"/>
                    <a:pt x="85" y="390"/>
                    <a:pt x="82" y="387"/>
                  </a:cubicBezTo>
                  <a:cubicBezTo>
                    <a:pt x="80" y="385"/>
                    <a:pt x="77" y="382"/>
                    <a:pt x="74" y="379"/>
                  </a:cubicBezTo>
                  <a:cubicBezTo>
                    <a:pt x="55" y="386"/>
                    <a:pt x="36" y="383"/>
                    <a:pt x="20" y="371"/>
                  </a:cubicBezTo>
                  <a:cubicBezTo>
                    <a:pt x="6" y="361"/>
                    <a:pt x="0" y="347"/>
                    <a:pt x="1" y="330"/>
                  </a:cubicBezTo>
                  <a:cubicBezTo>
                    <a:pt x="1" y="314"/>
                    <a:pt x="12" y="304"/>
                    <a:pt x="27" y="303"/>
                  </a:cubicBezTo>
                  <a:cubicBezTo>
                    <a:pt x="28" y="303"/>
                    <a:pt x="30" y="303"/>
                    <a:pt x="31" y="303"/>
                  </a:cubicBezTo>
                  <a:cubicBezTo>
                    <a:pt x="31" y="301"/>
                    <a:pt x="32" y="299"/>
                    <a:pt x="31" y="298"/>
                  </a:cubicBezTo>
                  <a:cubicBezTo>
                    <a:pt x="28" y="272"/>
                    <a:pt x="32" y="248"/>
                    <a:pt x="43" y="224"/>
                  </a:cubicBezTo>
                  <a:cubicBezTo>
                    <a:pt x="50" y="207"/>
                    <a:pt x="59" y="193"/>
                    <a:pt x="70" y="179"/>
                  </a:cubicBezTo>
                  <a:cubicBezTo>
                    <a:pt x="72" y="177"/>
                    <a:pt x="73" y="175"/>
                    <a:pt x="75" y="173"/>
                  </a:cubicBezTo>
                  <a:cubicBezTo>
                    <a:pt x="74" y="171"/>
                    <a:pt x="73" y="168"/>
                    <a:pt x="71" y="166"/>
                  </a:cubicBezTo>
                  <a:cubicBezTo>
                    <a:pt x="64" y="155"/>
                    <a:pt x="58" y="143"/>
                    <a:pt x="52" y="130"/>
                  </a:cubicBezTo>
                  <a:cubicBezTo>
                    <a:pt x="51" y="126"/>
                    <a:pt x="49" y="122"/>
                    <a:pt x="48" y="118"/>
                  </a:cubicBezTo>
                  <a:cubicBezTo>
                    <a:pt x="47" y="116"/>
                    <a:pt x="47" y="113"/>
                    <a:pt x="47" y="111"/>
                  </a:cubicBezTo>
                  <a:cubicBezTo>
                    <a:pt x="48" y="105"/>
                    <a:pt x="51" y="101"/>
                    <a:pt x="57" y="100"/>
                  </a:cubicBezTo>
                  <a:cubicBezTo>
                    <a:pt x="60" y="100"/>
                    <a:pt x="63" y="100"/>
                    <a:pt x="66" y="100"/>
                  </a:cubicBezTo>
                  <a:cubicBezTo>
                    <a:pt x="75" y="101"/>
                    <a:pt x="84" y="103"/>
                    <a:pt x="93" y="104"/>
                  </a:cubicBezTo>
                  <a:cubicBezTo>
                    <a:pt x="94" y="104"/>
                    <a:pt x="95" y="104"/>
                    <a:pt x="98" y="104"/>
                  </a:cubicBezTo>
                  <a:cubicBezTo>
                    <a:pt x="96" y="102"/>
                    <a:pt x="95" y="101"/>
                    <a:pt x="93" y="100"/>
                  </a:cubicBezTo>
                  <a:cubicBezTo>
                    <a:pt x="88" y="93"/>
                    <a:pt x="81" y="87"/>
                    <a:pt x="76" y="81"/>
                  </a:cubicBezTo>
                  <a:cubicBezTo>
                    <a:pt x="64" y="65"/>
                    <a:pt x="61" y="47"/>
                    <a:pt x="65" y="28"/>
                  </a:cubicBezTo>
                  <a:cubicBezTo>
                    <a:pt x="66" y="24"/>
                    <a:pt x="68" y="20"/>
                    <a:pt x="70" y="17"/>
                  </a:cubicBezTo>
                  <a:cubicBezTo>
                    <a:pt x="75" y="11"/>
                    <a:pt x="82" y="10"/>
                    <a:pt x="88" y="15"/>
                  </a:cubicBezTo>
                  <a:cubicBezTo>
                    <a:pt x="91" y="18"/>
                    <a:pt x="93" y="20"/>
                    <a:pt x="96" y="23"/>
                  </a:cubicBezTo>
                  <a:cubicBezTo>
                    <a:pt x="97" y="25"/>
                    <a:pt x="98" y="27"/>
                    <a:pt x="100" y="29"/>
                  </a:cubicBezTo>
                  <a:cubicBezTo>
                    <a:pt x="101" y="27"/>
                    <a:pt x="102" y="27"/>
                    <a:pt x="102" y="26"/>
                  </a:cubicBezTo>
                  <a:cubicBezTo>
                    <a:pt x="103" y="22"/>
                    <a:pt x="103" y="19"/>
                    <a:pt x="105" y="16"/>
                  </a:cubicBezTo>
                  <a:cubicBezTo>
                    <a:pt x="106" y="12"/>
                    <a:pt x="107" y="9"/>
                    <a:pt x="110" y="6"/>
                  </a:cubicBezTo>
                  <a:cubicBezTo>
                    <a:pt x="114" y="0"/>
                    <a:pt x="119" y="0"/>
                    <a:pt x="124" y="6"/>
                  </a:cubicBezTo>
                  <a:cubicBezTo>
                    <a:pt x="125" y="7"/>
                    <a:pt x="126" y="9"/>
                    <a:pt x="127" y="11"/>
                  </a:cubicBezTo>
                  <a:cubicBezTo>
                    <a:pt x="129" y="9"/>
                    <a:pt x="129" y="8"/>
                    <a:pt x="130" y="7"/>
                  </a:cubicBezTo>
                  <a:cubicBezTo>
                    <a:pt x="135" y="3"/>
                    <a:pt x="140" y="3"/>
                    <a:pt x="143" y="9"/>
                  </a:cubicBezTo>
                  <a:cubicBezTo>
                    <a:pt x="145" y="12"/>
                    <a:pt x="146" y="14"/>
                    <a:pt x="147" y="17"/>
                  </a:cubicBezTo>
                  <a:cubicBezTo>
                    <a:pt x="148" y="25"/>
                    <a:pt x="150" y="33"/>
                    <a:pt x="150" y="41"/>
                  </a:cubicBezTo>
                  <a:cubicBezTo>
                    <a:pt x="151" y="48"/>
                    <a:pt x="151" y="54"/>
                    <a:pt x="151" y="61"/>
                  </a:cubicBezTo>
                  <a:cubicBezTo>
                    <a:pt x="151" y="62"/>
                    <a:pt x="151" y="63"/>
                    <a:pt x="151" y="67"/>
                  </a:cubicBezTo>
                  <a:cubicBezTo>
                    <a:pt x="153" y="63"/>
                    <a:pt x="155" y="62"/>
                    <a:pt x="156" y="60"/>
                  </a:cubicBezTo>
                  <a:cubicBezTo>
                    <a:pt x="158" y="56"/>
                    <a:pt x="161" y="52"/>
                    <a:pt x="164" y="48"/>
                  </a:cubicBezTo>
                  <a:cubicBezTo>
                    <a:pt x="166" y="45"/>
                    <a:pt x="168" y="43"/>
                    <a:pt x="171" y="42"/>
                  </a:cubicBezTo>
                  <a:cubicBezTo>
                    <a:pt x="178" y="37"/>
                    <a:pt x="186" y="38"/>
                    <a:pt x="192" y="44"/>
                  </a:cubicBezTo>
                  <a:cubicBezTo>
                    <a:pt x="197" y="51"/>
                    <a:pt x="200" y="59"/>
                    <a:pt x="201" y="67"/>
                  </a:cubicBezTo>
                  <a:cubicBezTo>
                    <a:pt x="202" y="81"/>
                    <a:pt x="203" y="95"/>
                    <a:pt x="201" y="109"/>
                  </a:cubicBezTo>
                  <a:cubicBezTo>
                    <a:pt x="201" y="110"/>
                    <a:pt x="201" y="111"/>
                    <a:pt x="201" y="112"/>
                  </a:cubicBezTo>
                  <a:cubicBezTo>
                    <a:pt x="203" y="112"/>
                    <a:pt x="205" y="113"/>
                    <a:pt x="207" y="113"/>
                  </a:cubicBezTo>
                  <a:cubicBezTo>
                    <a:pt x="239" y="110"/>
                    <a:pt x="270" y="119"/>
                    <a:pt x="298" y="134"/>
                  </a:cubicBezTo>
                  <a:cubicBezTo>
                    <a:pt x="318" y="145"/>
                    <a:pt x="334" y="161"/>
                    <a:pt x="347" y="179"/>
                  </a:cubicBezTo>
                  <a:cubicBezTo>
                    <a:pt x="351" y="186"/>
                    <a:pt x="355" y="192"/>
                    <a:pt x="359" y="199"/>
                  </a:cubicBezTo>
                  <a:cubicBezTo>
                    <a:pt x="360" y="201"/>
                    <a:pt x="361" y="203"/>
                    <a:pt x="362" y="205"/>
                  </a:cubicBezTo>
                  <a:cubicBezTo>
                    <a:pt x="364" y="203"/>
                    <a:pt x="365" y="202"/>
                    <a:pt x="367" y="200"/>
                  </a:cubicBezTo>
                  <a:cubicBezTo>
                    <a:pt x="376" y="193"/>
                    <a:pt x="386" y="193"/>
                    <a:pt x="396" y="200"/>
                  </a:cubicBezTo>
                  <a:cubicBezTo>
                    <a:pt x="403" y="205"/>
                    <a:pt x="407" y="212"/>
                    <a:pt x="409" y="221"/>
                  </a:cubicBezTo>
                  <a:cubicBezTo>
                    <a:pt x="410" y="228"/>
                    <a:pt x="410" y="235"/>
                    <a:pt x="409" y="241"/>
                  </a:cubicBezTo>
                  <a:cubicBezTo>
                    <a:pt x="407" y="251"/>
                    <a:pt x="404" y="261"/>
                    <a:pt x="400" y="270"/>
                  </a:cubicBezTo>
                  <a:cubicBezTo>
                    <a:pt x="393" y="283"/>
                    <a:pt x="389" y="287"/>
                    <a:pt x="375" y="294"/>
                  </a:cubicBezTo>
                  <a:cubicBezTo>
                    <a:pt x="375" y="297"/>
                    <a:pt x="374" y="300"/>
                    <a:pt x="373" y="303"/>
                  </a:cubicBezTo>
                  <a:cubicBezTo>
                    <a:pt x="367" y="330"/>
                    <a:pt x="356" y="356"/>
                    <a:pt x="340" y="379"/>
                  </a:cubicBezTo>
                  <a:cubicBezTo>
                    <a:pt x="337" y="383"/>
                    <a:pt x="334" y="387"/>
                    <a:pt x="330" y="391"/>
                  </a:cubicBezTo>
                  <a:cubicBezTo>
                    <a:pt x="317" y="404"/>
                    <a:pt x="303" y="416"/>
                    <a:pt x="286" y="424"/>
                  </a:cubicBezTo>
                  <a:cubicBezTo>
                    <a:pt x="284" y="425"/>
                    <a:pt x="283" y="426"/>
                    <a:pt x="281" y="427"/>
                  </a:cubicBezTo>
                  <a:cubicBezTo>
                    <a:pt x="281" y="427"/>
                    <a:pt x="281" y="427"/>
                    <a:pt x="280" y="428"/>
                  </a:cubicBezTo>
                  <a:cubicBezTo>
                    <a:pt x="281" y="429"/>
                    <a:pt x="282" y="430"/>
                    <a:pt x="283" y="431"/>
                  </a:cubicBezTo>
                  <a:cubicBezTo>
                    <a:pt x="292" y="438"/>
                    <a:pt x="303" y="445"/>
                    <a:pt x="314" y="449"/>
                  </a:cubicBezTo>
                  <a:cubicBezTo>
                    <a:pt x="331" y="454"/>
                    <a:pt x="347" y="455"/>
                    <a:pt x="363" y="448"/>
                  </a:cubicBezTo>
                  <a:cubicBezTo>
                    <a:pt x="374" y="443"/>
                    <a:pt x="382" y="435"/>
                    <a:pt x="389" y="426"/>
                  </a:cubicBezTo>
                  <a:cubicBezTo>
                    <a:pt x="395" y="417"/>
                    <a:pt x="400" y="409"/>
                    <a:pt x="405" y="400"/>
                  </a:cubicBezTo>
                  <a:cubicBezTo>
                    <a:pt x="407" y="397"/>
                    <a:pt x="409" y="394"/>
                    <a:pt x="409" y="389"/>
                  </a:cubicBezTo>
                  <a:cubicBezTo>
                    <a:pt x="399" y="383"/>
                    <a:pt x="391" y="374"/>
                    <a:pt x="385" y="364"/>
                  </a:cubicBezTo>
                  <a:cubicBezTo>
                    <a:pt x="381" y="359"/>
                    <a:pt x="380" y="354"/>
                    <a:pt x="380" y="348"/>
                  </a:cubicBezTo>
                  <a:cubicBezTo>
                    <a:pt x="381" y="342"/>
                    <a:pt x="387" y="338"/>
                    <a:pt x="393" y="339"/>
                  </a:cubicBezTo>
                  <a:cubicBezTo>
                    <a:pt x="394" y="339"/>
                    <a:pt x="396" y="339"/>
                    <a:pt x="397" y="340"/>
                  </a:cubicBezTo>
                  <a:cubicBezTo>
                    <a:pt x="399" y="341"/>
                    <a:pt x="400" y="342"/>
                    <a:pt x="402" y="343"/>
                  </a:cubicBezTo>
                  <a:cubicBezTo>
                    <a:pt x="403" y="341"/>
                    <a:pt x="404" y="340"/>
                    <a:pt x="404" y="338"/>
                  </a:cubicBezTo>
                  <a:cubicBezTo>
                    <a:pt x="406" y="334"/>
                    <a:pt x="407" y="329"/>
                    <a:pt x="409" y="325"/>
                  </a:cubicBezTo>
                  <a:cubicBezTo>
                    <a:pt x="413" y="318"/>
                    <a:pt x="420" y="318"/>
                    <a:pt x="425" y="324"/>
                  </a:cubicBezTo>
                  <a:cubicBezTo>
                    <a:pt x="427" y="327"/>
                    <a:pt x="429" y="330"/>
                    <a:pt x="430" y="333"/>
                  </a:cubicBezTo>
                  <a:cubicBezTo>
                    <a:pt x="432" y="332"/>
                    <a:pt x="434" y="331"/>
                    <a:pt x="436" y="331"/>
                  </a:cubicBezTo>
                  <a:cubicBezTo>
                    <a:pt x="442" y="330"/>
                    <a:pt x="447" y="333"/>
                    <a:pt x="449" y="339"/>
                  </a:cubicBezTo>
                  <a:cubicBezTo>
                    <a:pt x="450" y="341"/>
                    <a:pt x="450" y="344"/>
                    <a:pt x="451" y="347"/>
                  </a:cubicBezTo>
                  <a:cubicBezTo>
                    <a:pt x="453" y="347"/>
                    <a:pt x="456" y="347"/>
                    <a:pt x="458" y="348"/>
                  </a:cubicBezTo>
                  <a:cubicBezTo>
                    <a:pt x="465" y="350"/>
                    <a:pt x="467" y="354"/>
                    <a:pt x="465" y="361"/>
                  </a:cubicBezTo>
                  <a:cubicBezTo>
                    <a:pt x="465" y="363"/>
                    <a:pt x="463" y="365"/>
                    <a:pt x="462" y="367"/>
                  </a:cubicBezTo>
                  <a:cubicBezTo>
                    <a:pt x="464" y="369"/>
                    <a:pt x="466" y="370"/>
                    <a:pt x="467" y="372"/>
                  </a:cubicBezTo>
                  <a:cubicBezTo>
                    <a:pt x="470" y="377"/>
                    <a:pt x="469" y="382"/>
                    <a:pt x="465" y="385"/>
                  </a:cubicBezTo>
                  <a:cubicBezTo>
                    <a:pt x="463" y="386"/>
                    <a:pt x="461" y="387"/>
                    <a:pt x="459" y="388"/>
                  </a:cubicBezTo>
                  <a:cubicBezTo>
                    <a:pt x="454" y="389"/>
                    <a:pt x="448" y="391"/>
                    <a:pt x="443" y="391"/>
                  </a:cubicBezTo>
                  <a:cubicBezTo>
                    <a:pt x="434" y="391"/>
                    <a:pt x="425" y="394"/>
                    <a:pt x="417" y="396"/>
                  </a:cubicBezTo>
                  <a:cubicBezTo>
                    <a:pt x="410" y="407"/>
                    <a:pt x="404" y="418"/>
                    <a:pt x="396" y="429"/>
                  </a:cubicBezTo>
                  <a:cubicBezTo>
                    <a:pt x="386" y="445"/>
                    <a:pt x="371" y="456"/>
                    <a:pt x="352" y="460"/>
                  </a:cubicBezTo>
                  <a:cubicBezTo>
                    <a:pt x="339" y="462"/>
                    <a:pt x="326" y="461"/>
                    <a:pt x="314" y="457"/>
                  </a:cubicBezTo>
                  <a:cubicBezTo>
                    <a:pt x="307" y="455"/>
                    <a:pt x="301" y="452"/>
                    <a:pt x="295" y="449"/>
                  </a:cubicBezTo>
                  <a:cubicBezTo>
                    <a:pt x="293" y="448"/>
                    <a:pt x="291" y="447"/>
                    <a:pt x="289" y="446"/>
                  </a:cubicBezTo>
                  <a:cubicBezTo>
                    <a:pt x="287" y="448"/>
                    <a:pt x="289" y="450"/>
                    <a:pt x="290" y="451"/>
                  </a:cubicBezTo>
                  <a:cubicBezTo>
                    <a:pt x="297" y="465"/>
                    <a:pt x="304" y="478"/>
                    <a:pt x="311" y="491"/>
                  </a:cubicBezTo>
                  <a:cubicBezTo>
                    <a:pt x="326" y="521"/>
                    <a:pt x="337" y="552"/>
                    <a:pt x="349" y="583"/>
                  </a:cubicBezTo>
                  <a:cubicBezTo>
                    <a:pt x="352" y="593"/>
                    <a:pt x="354" y="603"/>
                    <a:pt x="354" y="614"/>
                  </a:cubicBezTo>
                  <a:cubicBezTo>
                    <a:pt x="354" y="624"/>
                    <a:pt x="350" y="631"/>
                    <a:pt x="340" y="634"/>
                  </a:cubicBezTo>
                  <a:cubicBezTo>
                    <a:pt x="336" y="636"/>
                    <a:pt x="332" y="637"/>
                    <a:pt x="327" y="639"/>
                  </a:cubicBezTo>
                  <a:cubicBezTo>
                    <a:pt x="346" y="660"/>
                    <a:pt x="384" y="676"/>
                    <a:pt x="408" y="673"/>
                  </a:cubicBezTo>
                  <a:cubicBezTo>
                    <a:pt x="409" y="671"/>
                    <a:pt x="410" y="669"/>
                    <a:pt x="410" y="666"/>
                  </a:cubicBezTo>
                  <a:cubicBezTo>
                    <a:pt x="414" y="653"/>
                    <a:pt x="419" y="641"/>
                    <a:pt x="429" y="631"/>
                  </a:cubicBezTo>
                  <a:cubicBezTo>
                    <a:pt x="431" y="628"/>
                    <a:pt x="434" y="626"/>
                    <a:pt x="437" y="623"/>
                  </a:cubicBezTo>
                  <a:cubicBezTo>
                    <a:pt x="438" y="622"/>
                    <a:pt x="440" y="622"/>
                    <a:pt x="441" y="621"/>
                  </a:cubicBezTo>
                  <a:cubicBezTo>
                    <a:pt x="450" y="617"/>
                    <a:pt x="458" y="619"/>
                    <a:pt x="459" y="632"/>
                  </a:cubicBezTo>
                  <a:cubicBezTo>
                    <a:pt x="460" y="636"/>
                    <a:pt x="459" y="641"/>
                    <a:pt x="458" y="645"/>
                  </a:cubicBezTo>
                  <a:cubicBezTo>
                    <a:pt x="452" y="660"/>
                    <a:pt x="444" y="671"/>
                    <a:pt x="431" y="680"/>
                  </a:cubicBezTo>
                  <a:cubicBezTo>
                    <a:pt x="428" y="683"/>
                    <a:pt x="425" y="684"/>
                    <a:pt x="422" y="685"/>
                  </a:cubicBezTo>
                  <a:cubicBezTo>
                    <a:pt x="419" y="687"/>
                    <a:pt x="415" y="687"/>
                    <a:pt x="413" y="684"/>
                  </a:cubicBezTo>
                  <a:cubicBezTo>
                    <a:pt x="411" y="682"/>
                    <a:pt x="410" y="682"/>
                    <a:pt x="407" y="682"/>
                  </a:cubicBezTo>
                  <a:cubicBezTo>
                    <a:pt x="387" y="682"/>
                    <a:pt x="369" y="677"/>
                    <a:pt x="352" y="667"/>
                  </a:cubicBezTo>
                  <a:cubicBezTo>
                    <a:pt x="339" y="660"/>
                    <a:pt x="327" y="651"/>
                    <a:pt x="316" y="641"/>
                  </a:cubicBezTo>
                  <a:cubicBezTo>
                    <a:pt x="283" y="646"/>
                    <a:pt x="249" y="646"/>
                    <a:pt x="215" y="643"/>
                  </a:cubicBezTo>
                  <a:cubicBezTo>
                    <a:pt x="212" y="646"/>
                    <a:pt x="210" y="649"/>
                    <a:pt x="210" y="653"/>
                  </a:cubicBezTo>
                  <a:cubicBezTo>
                    <a:pt x="208" y="662"/>
                    <a:pt x="206" y="671"/>
                    <a:pt x="204" y="680"/>
                  </a:cubicBezTo>
                  <a:cubicBezTo>
                    <a:pt x="200" y="695"/>
                    <a:pt x="196" y="710"/>
                    <a:pt x="192" y="725"/>
                  </a:cubicBezTo>
                  <a:cubicBezTo>
                    <a:pt x="192" y="727"/>
                    <a:pt x="191" y="729"/>
                    <a:pt x="191" y="731"/>
                  </a:cubicBezTo>
                  <a:cubicBezTo>
                    <a:pt x="193" y="734"/>
                    <a:pt x="195" y="736"/>
                    <a:pt x="196" y="740"/>
                  </a:cubicBezTo>
                  <a:cubicBezTo>
                    <a:pt x="196" y="742"/>
                    <a:pt x="198" y="745"/>
                    <a:pt x="199" y="747"/>
                  </a:cubicBezTo>
                  <a:cubicBezTo>
                    <a:pt x="202" y="755"/>
                    <a:pt x="205" y="762"/>
                    <a:pt x="208" y="769"/>
                  </a:cubicBezTo>
                  <a:cubicBezTo>
                    <a:pt x="210" y="774"/>
                    <a:pt x="211" y="779"/>
                    <a:pt x="210" y="784"/>
                  </a:cubicBezTo>
                  <a:cubicBezTo>
                    <a:pt x="209" y="794"/>
                    <a:pt x="202" y="799"/>
                    <a:pt x="193" y="795"/>
                  </a:cubicBezTo>
                  <a:cubicBezTo>
                    <a:pt x="189" y="793"/>
                    <a:pt x="186" y="791"/>
                    <a:pt x="184" y="788"/>
                  </a:cubicBezTo>
                  <a:cubicBezTo>
                    <a:pt x="174" y="778"/>
                    <a:pt x="169" y="765"/>
                    <a:pt x="171" y="750"/>
                  </a:cubicBezTo>
                  <a:cubicBezTo>
                    <a:pt x="171" y="745"/>
                    <a:pt x="173" y="741"/>
                    <a:pt x="177" y="739"/>
                  </a:cubicBezTo>
                  <a:cubicBezTo>
                    <a:pt x="181" y="737"/>
                    <a:pt x="182" y="734"/>
                    <a:pt x="183" y="730"/>
                  </a:cubicBezTo>
                  <a:cubicBezTo>
                    <a:pt x="188" y="708"/>
                    <a:pt x="194" y="687"/>
                    <a:pt x="198" y="664"/>
                  </a:cubicBezTo>
                  <a:cubicBezTo>
                    <a:pt x="200" y="657"/>
                    <a:pt x="202" y="650"/>
                    <a:pt x="204" y="642"/>
                  </a:cubicBezTo>
                  <a:cubicBezTo>
                    <a:pt x="202" y="641"/>
                    <a:pt x="201" y="641"/>
                    <a:pt x="200" y="640"/>
                  </a:cubicBezTo>
                  <a:cubicBezTo>
                    <a:pt x="188" y="638"/>
                    <a:pt x="177" y="636"/>
                    <a:pt x="166" y="633"/>
                  </a:cubicBezTo>
                  <a:cubicBezTo>
                    <a:pt x="157" y="631"/>
                    <a:pt x="149" y="628"/>
                    <a:pt x="140" y="626"/>
                  </a:cubicBezTo>
                  <a:cubicBezTo>
                    <a:pt x="139" y="625"/>
                    <a:pt x="137" y="624"/>
                    <a:pt x="136" y="624"/>
                  </a:cubicBezTo>
                  <a:cubicBezTo>
                    <a:pt x="134" y="623"/>
                    <a:pt x="133" y="620"/>
                    <a:pt x="134" y="618"/>
                  </a:cubicBezTo>
                  <a:cubicBezTo>
                    <a:pt x="135" y="616"/>
                    <a:pt x="136" y="614"/>
                    <a:pt x="137" y="612"/>
                  </a:cubicBezTo>
                  <a:cubicBezTo>
                    <a:pt x="143" y="601"/>
                    <a:pt x="149" y="591"/>
                    <a:pt x="155" y="580"/>
                  </a:cubicBezTo>
                  <a:cubicBezTo>
                    <a:pt x="169" y="555"/>
                    <a:pt x="178" y="529"/>
                    <a:pt x="186" y="502"/>
                  </a:cubicBezTo>
                  <a:cubicBezTo>
                    <a:pt x="190" y="485"/>
                    <a:pt x="194" y="468"/>
                    <a:pt x="198" y="451"/>
                  </a:cubicBezTo>
                  <a:cubicBezTo>
                    <a:pt x="198" y="450"/>
                    <a:pt x="198" y="449"/>
                    <a:pt x="198" y="446"/>
                  </a:cubicBezTo>
                  <a:close/>
                  <a:moveTo>
                    <a:pt x="151" y="218"/>
                  </a:moveTo>
                  <a:cubicBezTo>
                    <a:pt x="150" y="220"/>
                    <a:pt x="149" y="222"/>
                    <a:pt x="148" y="224"/>
                  </a:cubicBezTo>
                  <a:cubicBezTo>
                    <a:pt x="142" y="235"/>
                    <a:pt x="137" y="245"/>
                    <a:pt x="131" y="256"/>
                  </a:cubicBezTo>
                  <a:cubicBezTo>
                    <a:pt x="129" y="261"/>
                    <a:pt x="125" y="265"/>
                    <a:pt x="121" y="269"/>
                  </a:cubicBezTo>
                  <a:cubicBezTo>
                    <a:pt x="117" y="273"/>
                    <a:pt x="112" y="274"/>
                    <a:pt x="106" y="272"/>
                  </a:cubicBezTo>
                  <a:cubicBezTo>
                    <a:pt x="103" y="271"/>
                    <a:pt x="100" y="269"/>
                    <a:pt x="98" y="267"/>
                  </a:cubicBezTo>
                  <a:cubicBezTo>
                    <a:pt x="96" y="266"/>
                    <a:pt x="94" y="263"/>
                    <a:pt x="93" y="262"/>
                  </a:cubicBezTo>
                  <a:cubicBezTo>
                    <a:pt x="89" y="264"/>
                    <a:pt x="89" y="267"/>
                    <a:pt x="88" y="270"/>
                  </a:cubicBezTo>
                  <a:cubicBezTo>
                    <a:pt x="84" y="281"/>
                    <a:pt x="79" y="292"/>
                    <a:pt x="73" y="302"/>
                  </a:cubicBezTo>
                  <a:cubicBezTo>
                    <a:pt x="71" y="306"/>
                    <a:pt x="68" y="309"/>
                    <a:pt x="65" y="313"/>
                  </a:cubicBezTo>
                  <a:cubicBezTo>
                    <a:pt x="61" y="316"/>
                    <a:pt x="56" y="318"/>
                    <a:pt x="51" y="317"/>
                  </a:cubicBezTo>
                  <a:cubicBezTo>
                    <a:pt x="49" y="316"/>
                    <a:pt x="47" y="316"/>
                    <a:pt x="46" y="316"/>
                  </a:cubicBezTo>
                  <a:cubicBezTo>
                    <a:pt x="45" y="317"/>
                    <a:pt x="45" y="318"/>
                    <a:pt x="45" y="318"/>
                  </a:cubicBezTo>
                  <a:cubicBezTo>
                    <a:pt x="46" y="321"/>
                    <a:pt x="47" y="324"/>
                    <a:pt x="48" y="326"/>
                  </a:cubicBezTo>
                  <a:cubicBezTo>
                    <a:pt x="59" y="350"/>
                    <a:pt x="75" y="369"/>
                    <a:pt x="94" y="387"/>
                  </a:cubicBezTo>
                  <a:cubicBezTo>
                    <a:pt x="107" y="399"/>
                    <a:pt x="121" y="408"/>
                    <a:pt x="136" y="415"/>
                  </a:cubicBezTo>
                  <a:cubicBezTo>
                    <a:pt x="165" y="428"/>
                    <a:pt x="195" y="433"/>
                    <a:pt x="226" y="431"/>
                  </a:cubicBezTo>
                  <a:cubicBezTo>
                    <a:pt x="236" y="430"/>
                    <a:pt x="246" y="428"/>
                    <a:pt x="256" y="426"/>
                  </a:cubicBezTo>
                  <a:cubicBezTo>
                    <a:pt x="263" y="424"/>
                    <a:pt x="271" y="422"/>
                    <a:pt x="278" y="418"/>
                  </a:cubicBezTo>
                  <a:cubicBezTo>
                    <a:pt x="303" y="406"/>
                    <a:pt x="324" y="390"/>
                    <a:pt x="339" y="366"/>
                  </a:cubicBezTo>
                  <a:cubicBezTo>
                    <a:pt x="343" y="360"/>
                    <a:pt x="346" y="353"/>
                    <a:pt x="350" y="346"/>
                  </a:cubicBezTo>
                  <a:cubicBezTo>
                    <a:pt x="362" y="320"/>
                    <a:pt x="370" y="292"/>
                    <a:pt x="368" y="262"/>
                  </a:cubicBezTo>
                  <a:cubicBezTo>
                    <a:pt x="367" y="247"/>
                    <a:pt x="364" y="232"/>
                    <a:pt x="358" y="217"/>
                  </a:cubicBezTo>
                  <a:cubicBezTo>
                    <a:pt x="358" y="216"/>
                    <a:pt x="357" y="214"/>
                    <a:pt x="355" y="213"/>
                  </a:cubicBezTo>
                  <a:cubicBezTo>
                    <a:pt x="352" y="225"/>
                    <a:pt x="346" y="229"/>
                    <a:pt x="335" y="230"/>
                  </a:cubicBezTo>
                  <a:cubicBezTo>
                    <a:pt x="333" y="230"/>
                    <a:pt x="331" y="230"/>
                    <a:pt x="329" y="229"/>
                  </a:cubicBezTo>
                  <a:cubicBezTo>
                    <a:pt x="322" y="229"/>
                    <a:pt x="315" y="225"/>
                    <a:pt x="309" y="221"/>
                  </a:cubicBezTo>
                  <a:cubicBezTo>
                    <a:pt x="303" y="216"/>
                    <a:pt x="298" y="211"/>
                    <a:pt x="293" y="206"/>
                  </a:cubicBezTo>
                  <a:cubicBezTo>
                    <a:pt x="292" y="206"/>
                    <a:pt x="292" y="204"/>
                    <a:pt x="289" y="205"/>
                  </a:cubicBezTo>
                  <a:cubicBezTo>
                    <a:pt x="289" y="207"/>
                    <a:pt x="288" y="209"/>
                    <a:pt x="287" y="212"/>
                  </a:cubicBezTo>
                  <a:cubicBezTo>
                    <a:pt x="285" y="218"/>
                    <a:pt x="279" y="224"/>
                    <a:pt x="269" y="223"/>
                  </a:cubicBezTo>
                  <a:cubicBezTo>
                    <a:pt x="266" y="223"/>
                    <a:pt x="263" y="222"/>
                    <a:pt x="260" y="222"/>
                  </a:cubicBezTo>
                  <a:cubicBezTo>
                    <a:pt x="251" y="219"/>
                    <a:pt x="244" y="214"/>
                    <a:pt x="237" y="208"/>
                  </a:cubicBezTo>
                  <a:cubicBezTo>
                    <a:pt x="235" y="206"/>
                    <a:pt x="233" y="205"/>
                    <a:pt x="231" y="202"/>
                  </a:cubicBezTo>
                  <a:cubicBezTo>
                    <a:pt x="230" y="206"/>
                    <a:pt x="229" y="209"/>
                    <a:pt x="228" y="211"/>
                  </a:cubicBezTo>
                  <a:cubicBezTo>
                    <a:pt x="224" y="225"/>
                    <a:pt x="215" y="235"/>
                    <a:pt x="202" y="242"/>
                  </a:cubicBezTo>
                  <a:cubicBezTo>
                    <a:pt x="191" y="247"/>
                    <a:pt x="181" y="246"/>
                    <a:pt x="172" y="240"/>
                  </a:cubicBezTo>
                  <a:cubicBezTo>
                    <a:pt x="167" y="237"/>
                    <a:pt x="164" y="233"/>
                    <a:pt x="160" y="229"/>
                  </a:cubicBezTo>
                  <a:cubicBezTo>
                    <a:pt x="157" y="226"/>
                    <a:pt x="154" y="222"/>
                    <a:pt x="151" y="218"/>
                  </a:cubicBezTo>
                  <a:close/>
                  <a:moveTo>
                    <a:pt x="82" y="176"/>
                  </a:moveTo>
                  <a:cubicBezTo>
                    <a:pt x="74" y="187"/>
                    <a:pt x="66" y="197"/>
                    <a:pt x="60" y="208"/>
                  </a:cubicBezTo>
                  <a:cubicBezTo>
                    <a:pt x="49" y="226"/>
                    <a:pt x="41" y="246"/>
                    <a:pt x="39" y="268"/>
                  </a:cubicBezTo>
                  <a:cubicBezTo>
                    <a:pt x="38" y="278"/>
                    <a:pt x="39" y="289"/>
                    <a:pt x="40" y="299"/>
                  </a:cubicBezTo>
                  <a:cubicBezTo>
                    <a:pt x="40" y="302"/>
                    <a:pt x="40" y="304"/>
                    <a:pt x="43" y="306"/>
                  </a:cubicBezTo>
                  <a:cubicBezTo>
                    <a:pt x="50" y="310"/>
                    <a:pt x="57" y="309"/>
                    <a:pt x="62" y="303"/>
                  </a:cubicBezTo>
                  <a:cubicBezTo>
                    <a:pt x="63" y="302"/>
                    <a:pt x="64" y="301"/>
                    <a:pt x="65" y="299"/>
                  </a:cubicBezTo>
                  <a:cubicBezTo>
                    <a:pt x="74" y="284"/>
                    <a:pt x="82" y="269"/>
                    <a:pt x="85" y="252"/>
                  </a:cubicBezTo>
                  <a:cubicBezTo>
                    <a:pt x="85" y="250"/>
                    <a:pt x="85" y="249"/>
                    <a:pt x="86" y="247"/>
                  </a:cubicBezTo>
                  <a:cubicBezTo>
                    <a:pt x="87" y="244"/>
                    <a:pt x="91" y="243"/>
                    <a:pt x="92" y="246"/>
                  </a:cubicBezTo>
                  <a:cubicBezTo>
                    <a:pt x="94" y="248"/>
                    <a:pt x="95" y="250"/>
                    <a:pt x="97" y="253"/>
                  </a:cubicBezTo>
                  <a:cubicBezTo>
                    <a:pt x="99" y="257"/>
                    <a:pt x="101" y="260"/>
                    <a:pt x="105" y="263"/>
                  </a:cubicBezTo>
                  <a:cubicBezTo>
                    <a:pt x="110" y="266"/>
                    <a:pt x="114" y="265"/>
                    <a:pt x="118" y="261"/>
                  </a:cubicBezTo>
                  <a:cubicBezTo>
                    <a:pt x="120" y="258"/>
                    <a:pt x="123" y="254"/>
                    <a:pt x="125" y="251"/>
                  </a:cubicBezTo>
                  <a:cubicBezTo>
                    <a:pt x="132" y="238"/>
                    <a:pt x="138" y="225"/>
                    <a:pt x="145" y="212"/>
                  </a:cubicBezTo>
                  <a:cubicBezTo>
                    <a:pt x="146" y="210"/>
                    <a:pt x="146" y="208"/>
                    <a:pt x="148" y="206"/>
                  </a:cubicBezTo>
                  <a:cubicBezTo>
                    <a:pt x="149" y="204"/>
                    <a:pt x="153" y="204"/>
                    <a:pt x="154" y="206"/>
                  </a:cubicBezTo>
                  <a:cubicBezTo>
                    <a:pt x="155" y="208"/>
                    <a:pt x="156" y="210"/>
                    <a:pt x="157" y="211"/>
                  </a:cubicBezTo>
                  <a:cubicBezTo>
                    <a:pt x="162" y="220"/>
                    <a:pt x="167" y="227"/>
                    <a:pt x="175" y="232"/>
                  </a:cubicBezTo>
                  <a:cubicBezTo>
                    <a:pt x="183" y="238"/>
                    <a:pt x="191" y="238"/>
                    <a:pt x="199" y="234"/>
                  </a:cubicBezTo>
                  <a:cubicBezTo>
                    <a:pt x="211" y="228"/>
                    <a:pt x="219" y="218"/>
                    <a:pt x="221" y="204"/>
                  </a:cubicBezTo>
                  <a:cubicBezTo>
                    <a:pt x="222" y="200"/>
                    <a:pt x="222" y="196"/>
                    <a:pt x="223" y="191"/>
                  </a:cubicBezTo>
                  <a:cubicBezTo>
                    <a:pt x="223" y="189"/>
                    <a:pt x="223" y="188"/>
                    <a:pt x="223" y="186"/>
                  </a:cubicBezTo>
                  <a:cubicBezTo>
                    <a:pt x="223" y="184"/>
                    <a:pt x="227" y="183"/>
                    <a:pt x="228" y="184"/>
                  </a:cubicBezTo>
                  <a:cubicBezTo>
                    <a:pt x="229" y="185"/>
                    <a:pt x="230" y="186"/>
                    <a:pt x="231" y="187"/>
                  </a:cubicBezTo>
                  <a:cubicBezTo>
                    <a:pt x="232" y="190"/>
                    <a:pt x="234" y="193"/>
                    <a:pt x="236" y="195"/>
                  </a:cubicBezTo>
                  <a:cubicBezTo>
                    <a:pt x="244" y="205"/>
                    <a:pt x="254" y="213"/>
                    <a:pt x="267" y="215"/>
                  </a:cubicBezTo>
                  <a:cubicBezTo>
                    <a:pt x="274" y="216"/>
                    <a:pt x="279" y="213"/>
                    <a:pt x="280" y="205"/>
                  </a:cubicBezTo>
                  <a:cubicBezTo>
                    <a:pt x="281" y="201"/>
                    <a:pt x="281" y="197"/>
                    <a:pt x="282" y="192"/>
                  </a:cubicBezTo>
                  <a:cubicBezTo>
                    <a:pt x="282" y="191"/>
                    <a:pt x="282" y="189"/>
                    <a:pt x="283" y="188"/>
                  </a:cubicBezTo>
                  <a:cubicBezTo>
                    <a:pt x="283" y="186"/>
                    <a:pt x="286" y="186"/>
                    <a:pt x="288" y="187"/>
                  </a:cubicBezTo>
                  <a:cubicBezTo>
                    <a:pt x="289" y="188"/>
                    <a:pt x="290" y="189"/>
                    <a:pt x="291" y="190"/>
                  </a:cubicBezTo>
                  <a:cubicBezTo>
                    <a:pt x="295" y="197"/>
                    <a:pt x="301" y="203"/>
                    <a:pt x="307" y="209"/>
                  </a:cubicBezTo>
                  <a:cubicBezTo>
                    <a:pt x="311" y="213"/>
                    <a:pt x="316" y="216"/>
                    <a:pt x="321" y="219"/>
                  </a:cubicBezTo>
                  <a:cubicBezTo>
                    <a:pt x="326" y="221"/>
                    <a:pt x="331" y="222"/>
                    <a:pt x="336" y="221"/>
                  </a:cubicBezTo>
                  <a:cubicBezTo>
                    <a:pt x="342" y="221"/>
                    <a:pt x="345" y="219"/>
                    <a:pt x="346" y="213"/>
                  </a:cubicBezTo>
                  <a:cubicBezTo>
                    <a:pt x="347" y="209"/>
                    <a:pt x="347" y="205"/>
                    <a:pt x="348" y="201"/>
                  </a:cubicBezTo>
                  <a:cubicBezTo>
                    <a:pt x="349" y="198"/>
                    <a:pt x="348" y="196"/>
                    <a:pt x="347" y="194"/>
                  </a:cubicBezTo>
                  <a:cubicBezTo>
                    <a:pt x="333" y="171"/>
                    <a:pt x="315" y="153"/>
                    <a:pt x="292" y="141"/>
                  </a:cubicBezTo>
                  <a:cubicBezTo>
                    <a:pt x="266" y="126"/>
                    <a:pt x="237" y="118"/>
                    <a:pt x="206" y="121"/>
                  </a:cubicBezTo>
                  <a:cubicBezTo>
                    <a:pt x="200" y="121"/>
                    <a:pt x="193" y="122"/>
                    <a:pt x="187" y="124"/>
                  </a:cubicBezTo>
                  <a:cubicBezTo>
                    <a:pt x="177" y="126"/>
                    <a:pt x="167" y="129"/>
                    <a:pt x="157" y="132"/>
                  </a:cubicBezTo>
                  <a:cubicBezTo>
                    <a:pt x="155" y="136"/>
                    <a:pt x="151" y="139"/>
                    <a:pt x="146" y="141"/>
                  </a:cubicBezTo>
                  <a:cubicBezTo>
                    <a:pt x="141" y="143"/>
                    <a:pt x="137" y="144"/>
                    <a:pt x="132" y="145"/>
                  </a:cubicBezTo>
                  <a:cubicBezTo>
                    <a:pt x="129" y="145"/>
                    <a:pt x="127" y="146"/>
                    <a:pt x="125" y="148"/>
                  </a:cubicBezTo>
                  <a:cubicBezTo>
                    <a:pt x="122" y="150"/>
                    <a:pt x="120" y="152"/>
                    <a:pt x="118" y="154"/>
                  </a:cubicBezTo>
                  <a:cubicBezTo>
                    <a:pt x="112" y="159"/>
                    <a:pt x="107" y="164"/>
                    <a:pt x="102" y="169"/>
                  </a:cubicBezTo>
                  <a:cubicBezTo>
                    <a:pt x="96" y="174"/>
                    <a:pt x="90" y="177"/>
                    <a:pt x="82" y="176"/>
                  </a:cubicBezTo>
                  <a:close/>
                  <a:moveTo>
                    <a:pt x="209" y="440"/>
                  </a:moveTo>
                  <a:cubicBezTo>
                    <a:pt x="208" y="443"/>
                    <a:pt x="207" y="445"/>
                    <a:pt x="207" y="448"/>
                  </a:cubicBezTo>
                  <a:cubicBezTo>
                    <a:pt x="203" y="467"/>
                    <a:pt x="198" y="486"/>
                    <a:pt x="193" y="505"/>
                  </a:cubicBezTo>
                  <a:cubicBezTo>
                    <a:pt x="187" y="527"/>
                    <a:pt x="180" y="549"/>
                    <a:pt x="170" y="569"/>
                  </a:cubicBezTo>
                  <a:cubicBezTo>
                    <a:pt x="169" y="570"/>
                    <a:pt x="169" y="572"/>
                    <a:pt x="168" y="573"/>
                  </a:cubicBezTo>
                  <a:cubicBezTo>
                    <a:pt x="167" y="576"/>
                    <a:pt x="167" y="578"/>
                    <a:pt x="170" y="579"/>
                  </a:cubicBezTo>
                  <a:cubicBezTo>
                    <a:pt x="174" y="581"/>
                    <a:pt x="178" y="583"/>
                    <a:pt x="182" y="584"/>
                  </a:cubicBezTo>
                  <a:cubicBezTo>
                    <a:pt x="197" y="588"/>
                    <a:pt x="212" y="591"/>
                    <a:pt x="226" y="594"/>
                  </a:cubicBezTo>
                  <a:cubicBezTo>
                    <a:pt x="242" y="597"/>
                    <a:pt x="258" y="596"/>
                    <a:pt x="275" y="596"/>
                  </a:cubicBezTo>
                  <a:cubicBezTo>
                    <a:pt x="292" y="595"/>
                    <a:pt x="308" y="591"/>
                    <a:pt x="323" y="585"/>
                  </a:cubicBezTo>
                  <a:cubicBezTo>
                    <a:pt x="328" y="583"/>
                    <a:pt x="334" y="580"/>
                    <a:pt x="337" y="574"/>
                  </a:cubicBezTo>
                  <a:cubicBezTo>
                    <a:pt x="322" y="532"/>
                    <a:pt x="303" y="492"/>
                    <a:pt x="282" y="454"/>
                  </a:cubicBezTo>
                  <a:cubicBezTo>
                    <a:pt x="278" y="446"/>
                    <a:pt x="274" y="438"/>
                    <a:pt x="269" y="431"/>
                  </a:cubicBezTo>
                  <a:cubicBezTo>
                    <a:pt x="250" y="437"/>
                    <a:pt x="230" y="439"/>
                    <a:pt x="209" y="440"/>
                  </a:cubicBezTo>
                  <a:close/>
                  <a:moveTo>
                    <a:pt x="144" y="618"/>
                  </a:moveTo>
                  <a:cubicBezTo>
                    <a:pt x="146" y="619"/>
                    <a:pt x="147" y="620"/>
                    <a:pt x="149" y="620"/>
                  </a:cubicBezTo>
                  <a:cubicBezTo>
                    <a:pt x="160" y="623"/>
                    <a:pt x="171" y="626"/>
                    <a:pt x="181" y="628"/>
                  </a:cubicBezTo>
                  <a:cubicBezTo>
                    <a:pt x="204" y="634"/>
                    <a:pt x="227" y="637"/>
                    <a:pt x="251" y="637"/>
                  </a:cubicBezTo>
                  <a:cubicBezTo>
                    <a:pt x="263" y="637"/>
                    <a:pt x="274" y="636"/>
                    <a:pt x="286" y="636"/>
                  </a:cubicBezTo>
                  <a:cubicBezTo>
                    <a:pt x="301" y="636"/>
                    <a:pt x="316" y="633"/>
                    <a:pt x="331" y="629"/>
                  </a:cubicBezTo>
                  <a:cubicBezTo>
                    <a:pt x="334" y="628"/>
                    <a:pt x="338" y="626"/>
                    <a:pt x="341" y="625"/>
                  </a:cubicBezTo>
                  <a:cubicBezTo>
                    <a:pt x="344" y="623"/>
                    <a:pt x="346" y="621"/>
                    <a:pt x="346" y="617"/>
                  </a:cubicBezTo>
                  <a:cubicBezTo>
                    <a:pt x="347" y="606"/>
                    <a:pt x="345" y="596"/>
                    <a:pt x="340" y="585"/>
                  </a:cubicBezTo>
                  <a:cubicBezTo>
                    <a:pt x="339" y="586"/>
                    <a:pt x="337" y="586"/>
                    <a:pt x="336" y="587"/>
                  </a:cubicBezTo>
                  <a:cubicBezTo>
                    <a:pt x="323" y="595"/>
                    <a:pt x="309" y="600"/>
                    <a:pt x="294" y="602"/>
                  </a:cubicBezTo>
                  <a:cubicBezTo>
                    <a:pt x="279" y="604"/>
                    <a:pt x="263" y="604"/>
                    <a:pt x="247" y="604"/>
                  </a:cubicBezTo>
                  <a:cubicBezTo>
                    <a:pt x="227" y="604"/>
                    <a:pt x="208" y="599"/>
                    <a:pt x="189" y="595"/>
                  </a:cubicBezTo>
                  <a:cubicBezTo>
                    <a:pt x="181" y="593"/>
                    <a:pt x="174" y="590"/>
                    <a:pt x="166" y="586"/>
                  </a:cubicBezTo>
                  <a:cubicBezTo>
                    <a:pt x="165" y="586"/>
                    <a:pt x="164" y="585"/>
                    <a:pt x="163" y="585"/>
                  </a:cubicBezTo>
                  <a:cubicBezTo>
                    <a:pt x="156" y="594"/>
                    <a:pt x="147" y="611"/>
                    <a:pt x="144" y="618"/>
                  </a:cubicBezTo>
                  <a:close/>
                  <a:moveTo>
                    <a:pt x="141" y="104"/>
                  </a:moveTo>
                  <a:cubicBezTo>
                    <a:pt x="143" y="84"/>
                    <a:pt x="143" y="64"/>
                    <a:pt x="143" y="44"/>
                  </a:cubicBezTo>
                  <a:cubicBezTo>
                    <a:pt x="142" y="39"/>
                    <a:pt x="142" y="34"/>
                    <a:pt x="141" y="29"/>
                  </a:cubicBezTo>
                  <a:cubicBezTo>
                    <a:pt x="140" y="24"/>
                    <a:pt x="140" y="19"/>
                    <a:pt x="136" y="14"/>
                  </a:cubicBezTo>
                  <a:cubicBezTo>
                    <a:pt x="135" y="16"/>
                    <a:pt x="134" y="18"/>
                    <a:pt x="134" y="20"/>
                  </a:cubicBezTo>
                  <a:cubicBezTo>
                    <a:pt x="133" y="23"/>
                    <a:pt x="132" y="26"/>
                    <a:pt x="131" y="29"/>
                  </a:cubicBezTo>
                  <a:cubicBezTo>
                    <a:pt x="131" y="30"/>
                    <a:pt x="129" y="31"/>
                    <a:pt x="127" y="31"/>
                  </a:cubicBezTo>
                  <a:cubicBezTo>
                    <a:pt x="126" y="32"/>
                    <a:pt x="125" y="30"/>
                    <a:pt x="124" y="30"/>
                  </a:cubicBezTo>
                  <a:cubicBezTo>
                    <a:pt x="124" y="28"/>
                    <a:pt x="123" y="27"/>
                    <a:pt x="123" y="25"/>
                  </a:cubicBezTo>
                  <a:cubicBezTo>
                    <a:pt x="122" y="21"/>
                    <a:pt x="120" y="18"/>
                    <a:pt x="119" y="14"/>
                  </a:cubicBezTo>
                  <a:cubicBezTo>
                    <a:pt x="119" y="13"/>
                    <a:pt x="117" y="12"/>
                    <a:pt x="116" y="11"/>
                  </a:cubicBezTo>
                  <a:cubicBezTo>
                    <a:pt x="113" y="14"/>
                    <a:pt x="112" y="18"/>
                    <a:pt x="111" y="21"/>
                  </a:cubicBezTo>
                  <a:cubicBezTo>
                    <a:pt x="110" y="28"/>
                    <a:pt x="109" y="35"/>
                    <a:pt x="109" y="41"/>
                  </a:cubicBezTo>
                  <a:cubicBezTo>
                    <a:pt x="108" y="43"/>
                    <a:pt x="109" y="45"/>
                    <a:pt x="108" y="47"/>
                  </a:cubicBezTo>
                  <a:cubicBezTo>
                    <a:pt x="108" y="48"/>
                    <a:pt x="106" y="50"/>
                    <a:pt x="105" y="50"/>
                  </a:cubicBezTo>
                  <a:cubicBezTo>
                    <a:pt x="104" y="50"/>
                    <a:pt x="102" y="50"/>
                    <a:pt x="101" y="49"/>
                  </a:cubicBezTo>
                  <a:cubicBezTo>
                    <a:pt x="100" y="47"/>
                    <a:pt x="99" y="45"/>
                    <a:pt x="98" y="43"/>
                  </a:cubicBezTo>
                  <a:cubicBezTo>
                    <a:pt x="95" y="39"/>
                    <a:pt x="93" y="34"/>
                    <a:pt x="90" y="29"/>
                  </a:cubicBezTo>
                  <a:cubicBezTo>
                    <a:pt x="88" y="27"/>
                    <a:pt x="86" y="24"/>
                    <a:pt x="83" y="22"/>
                  </a:cubicBezTo>
                  <a:cubicBezTo>
                    <a:pt x="81" y="20"/>
                    <a:pt x="78" y="20"/>
                    <a:pt x="76" y="23"/>
                  </a:cubicBezTo>
                  <a:cubicBezTo>
                    <a:pt x="75" y="26"/>
                    <a:pt x="74" y="28"/>
                    <a:pt x="73" y="31"/>
                  </a:cubicBezTo>
                  <a:cubicBezTo>
                    <a:pt x="69" y="46"/>
                    <a:pt x="71" y="59"/>
                    <a:pt x="79" y="71"/>
                  </a:cubicBezTo>
                  <a:cubicBezTo>
                    <a:pt x="90" y="88"/>
                    <a:pt x="106" y="100"/>
                    <a:pt x="122" y="111"/>
                  </a:cubicBezTo>
                  <a:cubicBezTo>
                    <a:pt x="129" y="109"/>
                    <a:pt x="135" y="106"/>
                    <a:pt x="141" y="104"/>
                  </a:cubicBezTo>
                  <a:close/>
                  <a:moveTo>
                    <a:pt x="16" y="473"/>
                  </a:moveTo>
                  <a:cubicBezTo>
                    <a:pt x="21" y="475"/>
                    <a:pt x="24" y="474"/>
                    <a:pt x="28" y="473"/>
                  </a:cubicBezTo>
                  <a:cubicBezTo>
                    <a:pt x="30" y="472"/>
                    <a:pt x="31" y="471"/>
                    <a:pt x="33" y="470"/>
                  </a:cubicBezTo>
                  <a:cubicBezTo>
                    <a:pt x="35" y="469"/>
                    <a:pt x="38" y="471"/>
                    <a:pt x="38" y="474"/>
                  </a:cubicBezTo>
                  <a:cubicBezTo>
                    <a:pt x="37" y="476"/>
                    <a:pt x="37" y="477"/>
                    <a:pt x="36" y="479"/>
                  </a:cubicBezTo>
                  <a:cubicBezTo>
                    <a:pt x="36" y="483"/>
                    <a:pt x="34" y="486"/>
                    <a:pt x="37" y="490"/>
                  </a:cubicBezTo>
                  <a:cubicBezTo>
                    <a:pt x="49" y="490"/>
                    <a:pt x="57" y="484"/>
                    <a:pt x="62" y="473"/>
                  </a:cubicBezTo>
                  <a:cubicBezTo>
                    <a:pt x="66" y="463"/>
                    <a:pt x="69" y="452"/>
                    <a:pt x="66" y="440"/>
                  </a:cubicBezTo>
                  <a:cubicBezTo>
                    <a:pt x="65" y="438"/>
                    <a:pt x="65" y="436"/>
                    <a:pt x="65" y="434"/>
                  </a:cubicBezTo>
                  <a:cubicBezTo>
                    <a:pt x="64" y="427"/>
                    <a:pt x="63" y="421"/>
                    <a:pt x="62" y="414"/>
                  </a:cubicBezTo>
                  <a:cubicBezTo>
                    <a:pt x="62" y="413"/>
                    <a:pt x="61" y="411"/>
                    <a:pt x="60" y="409"/>
                  </a:cubicBezTo>
                  <a:cubicBezTo>
                    <a:pt x="59" y="406"/>
                    <a:pt x="56" y="406"/>
                    <a:pt x="53" y="407"/>
                  </a:cubicBezTo>
                  <a:cubicBezTo>
                    <a:pt x="51" y="409"/>
                    <a:pt x="49" y="411"/>
                    <a:pt x="49" y="413"/>
                  </a:cubicBezTo>
                  <a:cubicBezTo>
                    <a:pt x="49" y="416"/>
                    <a:pt x="49" y="419"/>
                    <a:pt x="49" y="421"/>
                  </a:cubicBezTo>
                  <a:cubicBezTo>
                    <a:pt x="49" y="423"/>
                    <a:pt x="50" y="425"/>
                    <a:pt x="50" y="427"/>
                  </a:cubicBezTo>
                  <a:cubicBezTo>
                    <a:pt x="50" y="429"/>
                    <a:pt x="49" y="430"/>
                    <a:pt x="47" y="431"/>
                  </a:cubicBezTo>
                  <a:cubicBezTo>
                    <a:pt x="45" y="432"/>
                    <a:pt x="43" y="431"/>
                    <a:pt x="42" y="429"/>
                  </a:cubicBezTo>
                  <a:cubicBezTo>
                    <a:pt x="41" y="427"/>
                    <a:pt x="39" y="426"/>
                    <a:pt x="37" y="425"/>
                  </a:cubicBezTo>
                  <a:cubicBezTo>
                    <a:pt x="31" y="423"/>
                    <a:pt x="26" y="420"/>
                    <a:pt x="21" y="419"/>
                  </a:cubicBezTo>
                  <a:cubicBezTo>
                    <a:pt x="18" y="418"/>
                    <a:pt x="14" y="416"/>
                    <a:pt x="11" y="417"/>
                  </a:cubicBezTo>
                  <a:cubicBezTo>
                    <a:pt x="9" y="427"/>
                    <a:pt x="10" y="429"/>
                    <a:pt x="17" y="434"/>
                  </a:cubicBezTo>
                  <a:cubicBezTo>
                    <a:pt x="18" y="434"/>
                    <a:pt x="19" y="434"/>
                    <a:pt x="20" y="435"/>
                  </a:cubicBezTo>
                  <a:cubicBezTo>
                    <a:pt x="22" y="436"/>
                    <a:pt x="23" y="438"/>
                    <a:pt x="22" y="440"/>
                  </a:cubicBezTo>
                  <a:cubicBezTo>
                    <a:pt x="22" y="442"/>
                    <a:pt x="20" y="443"/>
                    <a:pt x="18" y="443"/>
                  </a:cubicBezTo>
                  <a:cubicBezTo>
                    <a:pt x="17" y="443"/>
                    <a:pt x="15" y="443"/>
                    <a:pt x="14" y="443"/>
                  </a:cubicBezTo>
                  <a:cubicBezTo>
                    <a:pt x="12" y="443"/>
                    <a:pt x="10" y="445"/>
                    <a:pt x="10" y="447"/>
                  </a:cubicBezTo>
                  <a:cubicBezTo>
                    <a:pt x="10" y="449"/>
                    <a:pt x="11" y="451"/>
                    <a:pt x="13" y="451"/>
                  </a:cubicBezTo>
                  <a:cubicBezTo>
                    <a:pt x="15" y="452"/>
                    <a:pt x="17" y="453"/>
                    <a:pt x="20" y="453"/>
                  </a:cubicBezTo>
                  <a:cubicBezTo>
                    <a:pt x="22" y="454"/>
                    <a:pt x="24" y="454"/>
                    <a:pt x="26" y="455"/>
                  </a:cubicBezTo>
                  <a:cubicBezTo>
                    <a:pt x="29" y="456"/>
                    <a:pt x="29" y="459"/>
                    <a:pt x="27" y="461"/>
                  </a:cubicBezTo>
                  <a:cubicBezTo>
                    <a:pt x="26" y="462"/>
                    <a:pt x="24" y="463"/>
                    <a:pt x="23" y="464"/>
                  </a:cubicBezTo>
                  <a:cubicBezTo>
                    <a:pt x="20" y="466"/>
                    <a:pt x="17" y="468"/>
                    <a:pt x="16" y="473"/>
                  </a:cubicBezTo>
                  <a:close/>
                  <a:moveTo>
                    <a:pt x="154" y="122"/>
                  </a:moveTo>
                  <a:cubicBezTo>
                    <a:pt x="166" y="122"/>
                    <a:pt x="177" y="119"/>
                    <a:pt x="188" y="115"/>
                  </a:cubicBezTo>
                  <a:cubicBezTo>
                    <a:pt x="192" y="113"/>
                    <a:pt x="193" y="111"/>
                    <a:pt x="193" y="107"/>
                  </a:cubicBezTo>
                  <a:cubicBezTo>
                    <a:pt x="194" y="94"/>
                    <a:pt x="194" y="82"/>
                    <a:pt x="193" y="69"/>
                  </a:cubicBezTo>
                  <a:cubicBezTo>
                    <a:pt x="192" y="62"/>
                    <a:pt x="190" y="56"/>
                    <a:pt x="186" y="51"/>
                  </a:cubicBezTo>
                  <a:cubicBezTo>
                    <a:pt x="183" y="46"/>
                    <a:pt x="179" y="45"/>
                    <a:pt x="175" y="49"/>
                  </a:cubicBezTo>
                  <a:cubicBezTo>
                    <a:pt x="171" y="52"/>
                    <a:pt x="168" y="56"/>
                    <a:pt x="165" y="59"/>
                  </a:cubicBezTo>
                  <a:cubicBezTo>
                    <a:pt x="159" y="69"/>
                    <a:pt x="155" y="80"/>
                    <a:pt x="152" y="91"/>
                  </a:cubicBezTo>
                  <a:cubicBezTo>
                    <a:pt x="150" y="97"/>
                    <a:pt x="149" y="103"/>
                    <a:pt x="149" y="110"/>
                  </a:cubicBezTo>
                  <a:cubicBezTo>
                    <a:pt x="149" y="114"/>
                    <a:pt x="150" y="118"/>
                    <a:pt x="154" y="122"/>
                  </a:cubicBezTo>
                  <a:close/>
                  <a:moveTo>
                    <a:pt x="121" y="140"/>
                  </a:moveTo>
                  <a:cubicBezTo>
                    <a:pt x="119" y="136"/>
                    <a:pt x="118" y="132"/>
                    <a:pt x="117" y="128"/>
                  </a:cubicBezTo>
                  <a:cubicBezTo>
                    <a:pt x="116" y="124"/>
                    <a:pt x="114" y="121"/>
                    <a:pt x="113" y="117"/>
                  </a:cubicBezTo>
                  <a:cubicBezTo>
                    <a:pt x="104" y="114"/>
                    <a:pt x="74" y="108"/>
                    <a:pt x="66" y="108"/>
                  </a:cubicBezTo>
                  <a:cubicBezTo>
                    <a:pt x="63" y="108"/>
                    <a:pt x="59" y="107"/>
                    <a:pt x="56" y="109"/>
                  </a:cubicBezTo>
                  <a:cubicBezTo>
                    <a:pt x="54" y="114"/>
                    <a:pt x="56" y="118"/>
                    <a:pt x="58" y="123"/>
                  </a:cubicBezTo>
                  <a:cubicBezTo>
                    <a:pt x="63" y="136"/>
                    <a:pt x="70" y="149"/>
                    <a:pt x="78" y="161"/>
                  </a:cubicBezTo>
                  <a:cubicBezTo>
                    <a:pt x="79" y="162"/>
                    <a:pt x="79" y="163"/>
                    <a:pt x="80" y="164"/>
                  </a:cubicBezTo>
                  <a:cubicBezTo>
                    <a:pt x="83" y="168"/>
                    <a:pt x="87" y="169"/>
                    <a:pt x="91" y="166"/>
                  </a:cubicBezTo>
                  <a:cubicBezTo>
                    <a:pt x="94" y="165"/>
                    <a:pt x="96" y="163"/>
                    <a:pt x="98" y="161"/>
                  </a:cubicBezTo>
                  <a:cubicBezTo>
                    <a:pt x="106" y="154"/>
                    <a:pt x="113" y="147"/>
                    <a:pt x="121" y="140"/>
                  </a:cubicBezTo>
                  <a:close/>
                  <a:moveTo>
                    <a:pt x="68" y="372"/>
                  </a:moveTo>
                  <a:cubicBezTo>
                    <a:pt x="66" y="369"/>
                    <a:pt x="64" y="367"/>
                    <a:pt x="62" y="365"/>
                  </a:cubicBezTo>
                  <a:cubicBezTo>
                    <a:pt x="54" y="354"/>
                    <a:pt x="46" y="342"/>
                    <a:pt x="40" y="329"/>
                  </a:cubicBezTo>
                  <a:cubicBezTo>
                    <a:pt x="39" y="325"/>
                    <a:pt x="37" y="321"/>
                    <a:pt x="36" y="317"/>
                  </a:cubicBezTo>
                  <a:cubicBezTo>
                    <a:pt x="33" y="312"/>
                    <a:pt x="29" y="310"/>
                    <a:pt x="23" y="311"/>
                  </a:cubicBezTo>
                  <a:cubicBezTo>
                    <a:pt x="16" y="314"/>
                    <a:pt x="11" y="318"/>
                    <a:pt x="9" y="326"/>
                  </a:cubicBezTo>
                  <a:cubicBezTo>
                    <a:pt x="7" y="342"/>
                    <a:pt x="12" y="354"/>
                    <a:pt x="24" y="364"/>
                  </a:cubicBezTo>
                  <a:cubicBezTo>
                    <a:pt x="35" y="373"/>
                    <a:pt x="48" y="375"/>
                    <a:pt x="61" y="374"/>
                  </a:cubicBezTo>
                  <a:cubicBezTo>
                    <a:pt x="63" y="374"/>
                    <a:pt x="65" y="373"/>
                    <a:pt x="68" y="372"/>
                  </a:cubicBezTo>
                  <a:close/>
                  <a:moveTo>
                    <a:pt x="417" y="329"/>
                  </a:moveTo>
                  <a:cubicBezTo>
                    <a:pt x="416" y="330"/>
                    <a:pt x="415" y="332"/>
                    <a:pt x="414" y="333"/>
                  </a:cubicBezTo>
                  <a:cubicBezTo>
                    <a:pt x="412" y="340"/>
                    <a:pt x="411" y="346"/>
                    <a:pt x="411" y="353"/>
                  </a:cubicBezTo>
                  <a:cubicBezTo>
                    <a:pt x="411" y="356"/>
                    <a:pt x="411" y="358"/>
                    <a:pt x="408" y="360"/>
                  </a:cubicBezTo>
                  <a:cubicBezTo>
                    <a:pt x="405" y="361"/>
                    <a:pt x="403" y="358"/>
                    <a:pt x="402" y="356"/>
                  </a:cubicBezTo>
                  <a:cubicBezTo>
                    <a:pt x="399" y="353"/>
                    <a:pt x="397" y="350"/>
                    <a:pt x="394" y="348"/>
                  </a:cubicBezTo>
                  <a:cubicBezTo>
                    <a:pt x="393" y="347"/>
                    <a:pt x="391" y="347"/>
                    <a:pt x="390" y="348"/>
                  </a:cubicBezTo>
                  <a:cubicBezTo>
                    <a:pt x="389" y="348"/>
                    <a:pt x="388" y="350"/>
                    <a:pt x="388" y="351"/>
                  </a:cubicBezTo>
                  <a:cubicBezTo>
                    <a:pt x="388" y="354"/>
                    <a:pt x="390" y="358"/>
                    <a:pt x="392" y="360"/>
                  </a:cubicBezTo>
                  <a:cubicBezTo>
                    <a:pt x="397" y="366"/>
                    <a:pt x="402" y="372"/>
                    <a:pt x="407" y="378"/>
                  </a:cubicBezTo>
                  <a:cubicBezTo>
                    <a:pt x="412" y="384"/>
                    <a:pt x="419" y="385"/>
                    <a:pt x="426" y="384"/>
                  </a:cubicBezTo>
                  <a:cubicBezTo>
                    <a:pt x="430" y="384"/>
                    <a:pt x="434" y="384"/>
                    <a:pt x="437" y="384"/>
                  </a:cubicBezTo>
                  <a:cubicBezTo>
                    <a:pt x="444" y="384"/>
                    <a:pt x="451" y="383"/>
                    <a:pt x="457" y="380"/>
                  </a:cubicBezTo>
                  <a:cubicBezTo>
                    <a:pt x="458" y="379"/>
                    <a:pt x="459" y="378"/>
                    <a:pt x="461" y="377"/>
                  </a:cubicBezTo>
                  <a:cubicBezTo>
                    <a:pt x="459" y="375"/>
                    <a:pt x="458" y="374"/>
                    <a:pt x="457" y="373"/>
                  </a:cubicBezTo>
                  <a:cubicBezTo>
                    <a:pt x="455" y="373"/>
                    <a:pt x="453" y="372"/>
                    <a:pt x="452" y="371"/>
                  </a:cubicBezTo>
                  <a:cubicBezTo>
                    <a:pt x="448" y="369"/>
                    <a:pt x="448" y="366"/>
                    <a:pt x="451" y="363"/>
                  </a:cubicBezTo>
                  <a:cubicBezTo>
                    <a:pt x="453" y="363"/>
                    <a:pt x="454" y="362"/>
                    <a:pt x="455" y="361"/>
                  </a:cubicBezTo>
                  <a:cubicBezTo>
                    <a:pt x="456" y="360"/>
                    <a:pt x="458" y="359"/>
                    <a:pt x="457" y="357"/>
                  </a:cubicBezTo>
                  <a:cubicBezTo>
                    <a:pt x="456" y="356"/>
                    <a:pt x="454" y="356"/>
                    <a:pt x="453" y="356"/>
                  </a:cubicBezTo>
                  <a:cubicBezTo>
                    <a:pt x="449" y="356"/>
                    <a:pt x="447" y="359"/>
                    <a:pt x="444" y="361"/>
                  </a:cubicBezTo>
                  <a:cubicBezTo>
                    <a:pt x="443" y="361"/>
                    <a:pt x="441" y="361"/>
                    <a:pt x="440" y="361"/>
                  </a:cubicBezTo>
                  <a:cubicBezTo>
                    <a:pt x="439" y="360"/>
                    <a:pt x="438" y="358"/>
                    <a:pt x="438" y="357"/>
                  </a:cubicBezTo>
                  <a:cubicBezTo>
                    <a:pt x="438" y="355"/>
                    <a:pt x="440" y="354"/>
                    <a:pt x="440" y="352"/>
                  </a:cubicBezTo>
                  <a:cubicBezTo>
                    <a:pt x="441" y="350"/>
                    <a:pt x="442" y="347"/>
                    <a:pt x="442" y="344"/>
                  </a:cubicBezTo>
                  <a:cubicBezTo>
                    <a:pt x="442" y="342"/>
                    <a:pt x="441" y="340"/>
                    <a:pt x="440" y="340"/>
                  </a:cubicBezTo>
                  <a:cubicBezTo>
                    <a:pt x="438" y="338"/>
                    <a:pt x="436" y="339"/>
                    <a:pt x="435" y="341"/>
                  </a:cubicBezTo>
                  <a:cubicBezTo>
                    <a:pt x="433" y="343"/>
                    <a:pt x="432" y="345"/>
                    <a:pt x="430" y="347"/>
                  </a:cubicBezTo>
                  <a:cubicBezTo>
                    <a:pt x="429" y="350"/>
                    <a:pt x="428" y="353"/>
                    <a:pt x="424" y="352"/>
                  </a:cubicBezTo>
                  <a:cubicBezTo>
                    <a:pt x="422" y="352"/>
                    <a:pt x="421" y="350"/>
                    <a:pt x="421" y="345"/>
                  </a:cubicBezTo>
                  <a:cubicBezTo>
                    <a:pt x="421" y="341"/>
                    <a:pt x="421" y="337"/>
                    <a:pt x="421" y="333"/>
                  </a:cubicBezTo>
                  <a:cubicBezTo>
                    <a:pt x="421" y="331"/>
                    <a:pt x="420" y="329"/>
                    <a:pt x="417" y="329"/>
                  </a:cubicBezTo>
                  <a:close/>
                  <a:moveTo>
                    <a:pt x="377" y="284"/>
                  </a:moveTo>
                  <a:cubicBezTo>
                    <a:pt x="379" y="282"/>
                    <a:pt x="381" y="282"/>
                    <a:pt x="382" y="281"/>
                  </a:cubicBezTo>
                  <a:cubicBezTo>
                    <a:pt x="384" y="279"/>
                    <a:pt x="386" y="277"/>
                    <a:pt x="387" y="275"/>
                  </a:cubicBezTo>
                  <a:cubicBezTo>
                    <a:pt x="397" y="260"/>
                    <a:pt x="403" y="244"/>
                    <a:pt x="401" y="225"/>
                  </a:cubicBezTo>
                  <a:cubicBezTo>
                    <a:pt x="400" y="217"/>
                    <a:pt x="396" y="210"/>
                    <a:pt x="390" y="205"/>
                  </a:cubicBezTo>
                  <a:cubicBezTo>
                    <a:pt x="385" y="201"/>
                    <a:pt x="377" y="202"/>
                    <a:pt x="374" y="205"/>
                  </a:cubicBezTo>
                  <a:cubicBezTo>
                    <a:pt x="369" y="209"/>
                    <a:pt x="366" y="214"/>
                    <a:pt x="368" y="221"/>
                  </a:cubicBezTo>
                  <a:cubicBezTo>
                    <a:pt x="368" y="222"/>
                    <a:pt x="369" y="222"/>
                    <a:pt x="369" y="223"/>
                  </a:cubicBezTo>
                  <a:cubicBezTo>
                    <a:pt x="374" y="240"/>
                    <a:pt x="376" y="256"/>
                    <a:pt x="376" y="273"/>
                  </a:cubicBezTo>
                  <a:cubicBezTo>
                    <a:pt x="376" y="277"/>
                    <a:pt x="376" y="280"/>
                    <a:pt x="377" y="284"/>
                  </a:cubicBezTo>
                  <a:close/>
                  <a:moveTo>
                    <a:pt x="450" y="628"/>
                  </a:moveTo>
                  <a:cubicBezTo>
                    <a:pt x="448" y="628"/>
                    <a:pt x="447" y="628"/>
                    <a:pt x="446" y="628"/>
                  </a:cubicBezTo>
                  <a:cubicBezTo>
                    <a:pt x="442" y="630"/>
                    <a:pt x="438" y="632"/>
                    <a:pt x="436" y="635"/>
                  </a:cubicBezTo>
                  <a:cubicBezTo>
                    <a:pt x="427" y="644"/>
                    <a:pt x="421" y="656"/>
                    <a:pt x="418" y="668"/>
                  </a:cubicBezTo>
                  <a:cubicBezTo>
                    <a:pt x="417" y="672"/>
                    <a:pt x="418" y="674"/>
                    <a:pt x="421" y="677"/>
                  </a:cubicBezTo>
                  <a:cubicBezTo>
                    <a:pt x="421" y="677"/>
                    <a:pt x="422" y="677"/>
                    <a:pt x="423" y="676"/>
                  </a:cubicBezTo>
                  <a:cubicBezTo>
                    <a:pt x="437" y="668"/>
                    <a:pt x="445" y="656"/>
                    <a:pt x="450" y="641"/>
                  </a:cubicBezTo>
                  <a:cubicBezTo>
                    <a:pt x="452" y="637"/>
                    <a:pt x="452" y="632"/>
                    <a:pt x="450" y="628"/>
                  </a:cubicBezTo>
                  <a:close/>
                  <a:moveTo>
                    <a:pt x="187" y="743"/>
                  </a:moveTo>
                  <a:cubicBezTo>
                    <a:pt x="181" y="745"/>
                    <a:pt x="178" y="749"/>
                    <a:pt x="178" y="755"/>
                  </a:cubicBezTo>
                  <a:cubicBezTo>
                    <a:pt x="179" y="765"/>
                    <a:pt x="182" y="775"/>
                    <a:pt x="189" y="783"/>
                  </a:cubicBezTo>
                  <a:cubicBezTo>
                    <a:pt x="191" y="785"/>
                    <a:pt x="194" y="787"/>
                    <a:pt x="197" y="788"/>
                  </a:cubicBezTo>
                  <a:cubicBezTo>
                    <a:pt x="199" y="788"/>
                    <a:pt x="202" y="787"/>
                    <a:pt x="202" y="784"/>
                  </a:cubicBezTo>
                  <a:cubicBezTo>
                    <a:pt x="203" y="780"/>
                    <a:pt x="202" y="777"/>
                    <a:pt x="201" y="773"/>
                  </a:cubicBezTo>
                  <a:cubicBezTo>
                    <a:pt x="198" y="767"/>
                    <a:pt x="195" y="760"/>
                    <a:pt x="193" y="754"/>
                  </a:cubicBezTo>
                  <a:cubicBezTo>
                    <a:pt x="191" y="750"/>
                    <a:pt x="189" y="747"/>
                    <a:pt x="187" y="743"/>
                  </a:cubicBezTo>
                  <a:close/>
                  <a:moveTo>
                    <a:pt x="147" y="131"/>
                  </a:moveTo>
                  <a:cubicBezTo>
                    <a:pt x="144" y="125"/>
                    <a:pt x="143" y="119"/>
                    <a:pt x="138" y="114"/>
                  </a:cubicBezTo>
                  <a:cubicBezTo>
                    <a:pt x="132" y="116"/>
                    <a:pt x="127" y="118"/>
                    <a:pt x="124" y="123"/>
                  </a:cubicBezTo>
                  <a:cubicBezTo>
                    <a:pt x="125" y="126"/>
                    <a:pt x="126" y="129"/>
                    <a:pt x="127" y="133"/>
                  </a:cubicBezTo>
                  <a:cubicBezTo>
                    <a:pt x="129" y="136"/>
                    <a:pt x="131" y="137"/>
                    <a:pt x="135" y="136"/>
                  </a:cubicBezTo>
                  <a:cubicBezTo>
                    <a:pt x="139" y="135"/>
                    <a:pt x="143" y="134"/>
                    <a:pt x="147" y="13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012BBC0-8F61-4648-98E2-25E2C0F65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252788"/>
              <a:ext cx="404812" cy="358775"/>
            </a:xfrm>
            <a:custGeom>
              <a:avLst/>
              <a:gdLst>
                <a:gd name="T0" fmla="*/ 46 w 56"/>
                <a:gd name="T1" fmla="*/ 13 h 50"/>
                <a:gd name="T2" fmla="*/ 46 w 56"/>
                <a:gd name="T3" fmla="*/ 4 h 50"/>
                <a:gd name="T4" fmla="*/ 49 w 56"/>
                <a:gd name="T5" fmla="*/ 1 h 50"/>
                <a:gd name="T6" fmla="*/ 53 w 56"/>
                <a:gd name="T7" fmla="*/ 3 h 50"/>
                <a:gd name="T8" fmla="*/ 54 w 56"/>
                <a:gd name="T9" fmla="*/ 29 h 50"/>
                <a:gd name="T10" fmla="*/ 22 w 56"/>
                <a:gd name="T11" fmla="*/ 47 h 50"/>
                <a:gd name="T12" fmla="*/ 0 w 56"/>
                <a:gd name="T13" fmla="*/ 19 h 50"/>
                <a:gd name="T14" fmla="*/ 0 w 56"/>
                <a:gd name="T15" fmla="*/ 15 h 50"/>
                <a:gd name="T16" fmla="*/ 5 w 56"/>
                <a:gd name="T17" fmla="*/ 12 h 50"/>
                <a:gd name="T18" fmla="*/ 8 w 56"/>
                <a:gd name="T19" fmla="*/ 16 h 50"/>
                <a:gd name="T20" fmla="*/ 10 w 56"/>
                <a:gd name="T21" fmla="*/ 26 h 50"/>
                <a:gd name="T22" fmla="*/ 33 w 56"/>
                <a:gd name="T23" fmla="*/ 39 h 50"/>
                <a:gd name="T24" fmla="*/ 46 w 56"/>
                <a:gd name="T25" fmla="*/ 24 h 50"/>
                <a:gd name="T26" fmla="*/ 46 w 56"/>
                <a:gd name="T27" fmla="*/ 13 h 50"/>
                <a:gd name="T28" fmla="*/ 46 w 56"/>
                <a:gd name="T29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50">
                  <a:moveTo>
                    <a:pt x="46" y="13"/>
                  </a:moveTo>
                  <a:cubicBezTo>
                    <a:pt x="46" y="10"/>
                    <a:pt x="46" y="7"/>
                    <a:pt x="46" y="4"/>
                  </a:cubicBezTo>
                  <a:cubicBezTo>
                    <a:pt x="46" y="3"/>
                    <a:pt x="47" y="1"/>
                    <a:pt x="49" y="1"/>
                  </a:cubicBezTo>
                  <a:cubicBezTo>
                    <a:pt x="50" y="0"/>
                    <a:pt x="53" y="1"/>
                    <a:pt x="53" y="3"/>
                  </a:cubicBezTo>
                  <a:cubicBezTo>
                    <a:pt x="55" y="12"/>
                    <a:pt x="56" y="20"/>
                    <a:pt x="54" y="29"/>
                  </a:cubicBezTo>
                  <a:cubicBezTo>
                    <a:pt x="50" y="42"/>
                    <a:pt x="36" y="50"/>
                    <a:pt x="22" y="47"/>
                  </a:cubicBezTo>
                  <a:cubicBezTo>
                    <a:pt x="8" y="43"/>
                    <a:pt x="0" y="33"/>
                    <a:pt x="0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3"/>
                    <a:pt x="3" y="11"/>
                    <a:pt x="5" y="12"/>
                  </a:cubicBezTo>
                  <a:cubicBezTo>
                    <a:pt x="7" y="12"/>
                    <a:pt x="8" y="14"/>
                    <a:pt x="8" y="16"/>
                  </a:cubicBezTo>
                  <a:cubicBezTo>
                    <a:pt x="9" y="19"/>
                    <a:pt x="9" y="23"/>
                    <a:pt x="10" y="26"/>
                  </a:cubicBezTo>
                  <a:cubicBezTo>
                    <a:pt x="13" y="35"/>
                    <a:pt x="23" y="41"/>
                    <a:pt x="33" y="39"/>
                  </a:cubicBezTo>
                  <a:cubicBezTo>
                    <a:pt x="39" y="38"/>
                    <a:pt x="46" y="30"/>
                    <a:pt x="46" y="24"/>
                  </a:cubicBezTo>
                  <a:cubicBezTo>
                    <a:pt x="47" y="20"/>
                    <a:pt x="46" y="17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09E875D-300C-4B5A-86F6-795A2178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3144838"/>
              <a:ext cx="187325" cy="171450"/>
            </a:xfrm>
            <a:custGeom>
              <a:avLst/>
              <a:gdLst>
                <a:gd name="T0" fmla="*/ 26 w 26"/>
                <a:gd name="T1" fmla="*/ 11 h 24"/>
                <a:gd name="T2" fmla="*/ 12 w 26"/>
                <a:gd name="T3" fmla="*/ 24 h 24"/>
                <a:gd name="T4" fmla="*/ 0 w 26"/>
                <a:gd name="T5" fmla="*/ 12 h 24"/>
                <a:gd name="T6" fmla="*/ 13 w 26"/>
                <a:gd name="T7" fmla="*/ 0 h 24"/>
                <a:gd name="T8" fmla="*/ 26 w 26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26" y="11"/>
                  </a:moveTo>
                  <a:cubicBezTo>
                    <a:pt x="26" y="18"/>
                    <a:pt x="20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" y="0"/>
                    <a:pt x="26" y="4"/>
                    <a:pt x="26" y="1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27AE5B1-FF54-4871-A00D-0CB5F1B0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2835276"/>
              <a:ext cx="195262" cy="207963"/>
            </a:xfrm>
            <a:custGeom>
              <a:avLst/>
              <a:gdLst>
                <a:gd name="T0" fmla="*/ 26 w 27"/>
                <a:gd name="T1" fmla="*/ 14 h 29"/>
                <a:gd name="T2" fmla="*/ 7 w 27"/>
                <a:gd name="T3" fmla="*/ 26 h 29"/>
                <a:gd name="T4" fmla="*/ 1 w 27"/>
                <a:gd name="T5" fmla="*/ 12 h 29"/>
                <a:gd name="T6" fmla="*/ 20 w 27"/>
                <a:gd name="T7" fmla="*/ 3 h 29"/>
                <a:gd name="T8" fmla="*/ 26 w 27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26" y="14"/>
                  </a:moveTo>
                  <a:cubicBezTo>
                    <a:pt x="26" y="23"/>
                    <a:pt x="16" y="29"/>
                    <a:pt x="7" y="26"/>
                  </a:cubicBezTo>
                  <a:cubicBezTo>
                    <a:pt x="3" y="23"/>
                    <a:pt x="0" y="18"/>
                    <a:pt x="1" y="12"/>
                  </a:cubicBezTo>
                  <a:cubicBezTo>
                    <a:pt x="3" y="5"/>
                    <a:pt x="13" y="0"/>
                    <a:pt x="20" y="3"/>
                  </a:cubicBezTo>
                  <a:cubicBezTo>
                    <a:pt x="24" y="4"/>
                    <a:pt x="27" y="9"/>
                    <a:pt x="26" y="1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A55CB2FA-72CE-6FC6-B2E0-0453E14AA09C}"/>
              </a:ext>
            </a:extLst>
          </p:cNvPr>
          <p:cNvSpPr txBox="1"/>
          <p:nvPr/>
        </p:nvSpPr>
        <p:spPr>
          <a:xfrm>
            <a:off x="5466004" y="668625"/>
            <a:ext cx="122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（无音乐）</a:t>
            </a:r>
          </a:p>
        </p:txBody>
      </p:sp>
    </p:spTree>
    <p:extLst>
      <p:ext uri="{BB962C8B-B14F-4D97-AF65-F5344CB8AC3E}">
        <p14:creationId xmlns:p14="http://schemas.microsoft.com/office/powerpoint/2010/main" val="34120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一些文字和图案&#10;&#10;描述已自动生成">
            <a:extLst>
              <a:ext uri="{FF2B5EF4-FFF2-40B4-BE49-F238E27FC236}">
                <a16:creationId xmlns:a16="http://schemas.microsoft.com/office/drawing/2014/main" id="{CE8B1DE3-BF95-18FA-B290-8354BCAEF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7" y="481460"/>
            <a:ext cx="3914988" cy="5954356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0E44BF6-A571-41AD-A8DA-5A59C447CB26}"/>
              </a:ext>
            </a:extLst>
          </p:cNvPr>
          <p:cNvGrpSpPr/>
          <p:nvPr/>
        </p:nvGrpSpPr>
        <p:grpSpPr>
          <a:xfrm>
            <a:off x="7258464" y="643467"/>
            <a:ext cx="3285421" cy="5571067"/>
            <a:chOff x="365126" y="884238"/>
            <a:chExt cx="3390899" cy="57499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4BCEF9D-D3BB-4285-BA69-3B51A2162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975" y="2338388"/>
              <a:ext cx="2344737" cy="1662113"/>
            </a:xfrm>
            <a:custGeom>
              <a:avLst/>
              <a:gdLst>
                <a:gd name="T0" fmla="*/ 115 w 325"/>
                <a:gd name="T1" fmla="*/ 27 h 231"/>
                <a:gd name="T2" fmla="*/ 157 w 325"/>
                <a:gd name="T3" fmla="*/ 40 h 231"/>
                <a:gd name="T4" fmla="*/ 186 w 325"/>
                <a:gd name="T5" fmla="*/ 0 h 231"/>
                <a:gd name="T6" fmla="*/ 215 w 325"/>
                <a:gd name="T7" fmla="*/ 20 h 231"/>
                <a:gd name="T8" fmla="*/ 242 w 325"/>
                <a:gd name="T9" fmla="*/ 10 h 231"/>
                <a:gd name="T10" fmla="*/ 248 w 325"/>
                <a:gd name="T11" fmla="*/ 4 h 231"/>
                <a:gd name="T12" fmla="*/ 284 w 325"/>
                <a:gd name="T13" fmla="*/ 27 h 231"/>
                <a:gd name="T14" fmla="*/ 310 w 325"/>
                <a:gd name="T15" fmla="*/ 11 h 231"/>
                <a:gd name="T16" fmla="*/ 323 w 325"/>
                <a:gd name="T17" fmla="*/ 60 h 231"/>
                <a:gd name="T18" fmla="*/ 294 w 325"/>
                <a:gd name="T19" fmla="*/ 164 h 231"/>
                <a:gd name="T20" fmla="*/ 211 w 325"/>
                <a:gd name="T21" fmla="*/ 224 h 231"/>
                <a:gd name="T22" fmla="*/ 91 w 325"/>
                <a:gd name="T23" fmla="*/ 213 h 231"/>
                <a:gd name="T24" fmla="*/ 3 w 325"/>
                <a:gd name="T25" fmla="*/ 124 h 231"/>
                <a:gd name="T26" fmla="*/ 1 w 325"/>
                <a:gd name="T27" fmla="*/ 114 h 231"/>
                <a:gd name="T28" fmla="*/ 20 w 325"/>
                <a:gd name="T29" fmla="*/ 111 h 231"/>
                <a:gd name="T30" fmla="*/ 43 w 325"/>
                <a:gd name="T31" fmla="*/ 68 h 231"/>
                <a:gd name="T32" fmla="*/ 53 w 325"/>
                <a:gd name="T33" fmla="*/ 65 h 231"/>
                <a:gd name="T34" fmla="*/ 76 w 325"/>
                <a:gd name="T35" fmla="*/ 67 h 231"/>
                <a:gd name="T36" fmla="*/ 103 w 325"/>
                <a:gd name="T37" fmla="*/ 22 h 231"/>
                <a:gd name="T38" fmla="*/ 202 w 325"/>
                <a:gd name="T39" fmla="*/ 140 h 231"/>
                <a:gd name="T40" fmla="*/ 202 w 325"/>
                <a:gd name="T41" fmla="*/ 151 h 231"/>
                <a:gd name="T42" fmla="*/ 166 w 325"/>
                <a:gd name="T43" fmla="*/ 153 h 231"/>
                <a:gd name="T44" fmla="*/ 161 w 325"/>
                <a:gd name="T45" fmla="*/ 139 h 231"/>
                <a:gd name="T46" fmla="*/ 156 w 325"/>
                <a:gd name="T47" fmla="*/ 146 h 231"/>
                <a:gd name="T48" fmla="*/ 210 w 325"/>
                <a:gd name="T49" fmla="*/ 156 h 231"/>
                <a:gd name="T50" fmla="*/ 205 w 325"/>
                <a:gd name="T51" fmla="*/ 128 h 231"/>
                <a:gd name="T52" fmla="*/ 202 w 325"/>
                <a:gd name="T53" fmla="*/ 140 h 231"/>
                <a:gd name="T54" fmla="*/ 107 w 325"/>
                <a:gd name="T55" fmla="*/ 112 h 231"/>
                <a:gd name="T56" fmla="*/ 106 w 325"/>
                <a:gd name="T57" fmla="*/ 136 h 231"/>
                <a:gd name="T58" fmla="*/ 253 w 325"/>
                <a:gd name="T59" fmla="*/ 83 h 231"/>
                <a:gd name="T60" fmla="*/ 228 w 325"/>
                <a:gd name="T61" fmla="*/ 81 h 231"/>
                <a:gd name="T62" fmla="*/ 253 w 325"/>
                <a:gd name="T63" fmla="*/ 8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231">
                  <a:moveTo>
                    <a:pt x="106" y="16"/>
                  </a:moveTo>
                  <a:cubicBezTo>
                    <a:pt x="109" y="20"/>
                    <a:pt x="112" y="24"/>
                    <a:pt x="115" y="27"/>
                  </a:cubicBezTo>
                  <a:cubicBezTo>
                    <a:pt x="119" y="31"/>
                    <a:pt x="122" y="35"/>
                    <a:pt x="127" y="38"/>
                  </a:cubicBezTo>
                  <a:cubicBezTo>
                    <a:pt x="136" y="44"/>
                    <a:pt x="146" y="45"/>
                    <a:pt x="157" y="40"/>
                  </a:cubicBezTo>
                  <a:cubicBezTo>
                    <a:pt x="170" y="33"/>
                    <a:pt x="179" y="23"/>
                    <a:pt x="183" y="9"/>
                  </a:cubicBezTo>
                  <a:cubicBezTo>
                    <a:pt x="184" y="7"/>
                    <a:pt x="185" y="4"/>
                    <a:pt x="186" y="0"/>
                  </a:cubicBezTo>
                  <a:cubicBezTo>
                    <a:pt x="188" y="3"/>
                    <a:pt x="190" y="4"/>
                    <a:pt x="192" y="6"/>
                  </a:cubicBezTo>
                  <a:cubicBezTo>
                    <a:pt x="199" y="12"/>
                    <a:pt x="206" y="17"/>
                    <a:pt x="215" y="20"/>
                  </a:cubicBezTo>
                  <a:cubicBezTo>
                    <a:pt x="218" y="20"/>
                    <a:pt x="221" y="21"/>
                    <a:pt x="224" y="21"/>
                  </a:cubicBezTo>
                  <a:cubicBezTo>
                    <a:pt x="234" y="22"/>
                    <a:pt x="240" y="16"/>
                    <a:pt x="242" y="10"/>
                  </a:cubicBezTo>
                  <a:cubicBezTo>
                    <a:pt x="243" y="7"/>
                    <a:pt x="244" y="5"/>
                    <a:pt x="244" y="3"/>
                  </a:cubicBezTo>
                  <a:cubicBezTo>
                    <a:pt x="247" y="2"/>
                    <a:pt x="247" y="4"/>
                    <a:pt x="248" y="4"/>
                  </a:cubicBezTo>
                  <a:cubicBezTo>
                    <a:pt x="253" y="9"/>
                    <a:pt x="258" y="14"/>
                    <a:pt x="264" y="19"/>
                  </a:cubicBezTo>
                  <a:cubicBezTo>
                    <a:pt x="270" y="23"/>
                    <a:pt x="277" y="27"/>
                    <a:pt x="284" y="27"/>
                  </a:cubicBezTo>
                  <a:cubicBezTo>
                    <a:pt x="286" y="28"/>
                    <a:pt x="288" y="28"/>
                    <a:pt x="290" y="28"/>
                  </a:cubicBezTo>
                  <a:cubicBezTo>
                    <a:pt x="301" y="27"/>
                    <a:pt x="307" y="23"/>
                    <a:pt x="310" y="11"/>
                  </a:cubicBezTo>
                  <a:cubicBezTo>
                    <a:pt x="312" y="12"/>
                    <a:pt x="313" y="14"/>
                    <a:pt x="313" y="15"/>
                  </a:cubicBezTo>
                  <a:cubicBezTo>
                    <a:pt x="319" y="30"/>
                    <a:pt x="322" y="45"/>
                    <a:pt x="323" y="60"/>
                  </a:cubicBezTo>
                  <a:cubicBezTo>
                    <a:pt x="325" y="90"/>
                    <a:pt x="317" y="118"/>
                    <a:pt x="305" y="144"/>
                  </a:cubicBezTo>
                  <a:cubicBezTo>
                    <a:pt x="301" y="151"/>
                    <a:pt x="298" y="158"/>
                    <a:pt x="294" y="164"/>
                  </a:cubicBezTo>
                  <a:cubicBezTo>
                    <a:pt x="279" y="188"/>
                    <a:pt x="258" y="204"/>
                    <a:pt x="233" y="216"/>
                  </a:cubicBezTo>
                  <a:cubicBezTo>
                    <a:pt x="226" y="220"/>
                    <a:pt x="218" y="222"/>
                    <a:pt x="211" y="224"/>
                  </a:cubicBezTo>
                  <a:cubicBezTo>
                    <a:pt x="201" y="226"/>
                    <a:pt x="191" y="228"/>
                    <a:pt x="181" y="229"/>
                  </a:cubicBezTo>
                  <a:cubicBezTo>
                    <a:pt x="150" y="231"/>
                    <a:pt x="120" y="226"/>
                    <a:pt x="91" y="213"/>
                  </a:cubicBezTo>
                  <a:cubicBezTo>
                    <a:pt x="76" y="206"/>
                    <a:pt x="62" y="197"/>
                    <a:pt x="49" y="185"/>
                  </a:cubicBezTo>
                  <a:cubicBezTo>
                    <a:pt x="30" y="167"/>
                    <a:pt x="14" y="148"/>
                    <a:pt x="3" y="124"/>
                  </a:cubicBezTo>
                  <a:cubicBezTo>
                    <a:pt x="2" y="122"/>
                    <a:pt x="1" y="119"/>
                    <a:pt x="0" y="116"/>
                  </a:cubicBezTo>
                  <a:cubicBezTo>
                    <a:pt x="0" y="116"/>
                    <a:pt x="0" y="115"/>
                    <a:pt x="1" y="114"/>
                  </a:cubicBezTo>
                  <a:cubicBezTo>
                    <a:pt x="2" y="114"/>
                    <a:pt x="4" y="114"/>
                    <a:pt x="6" y="115"/>
                  </a:cubicBezTo>
                  <a:cubicBezTo>
                    <a:pt x="11" y="116"/>
                    <a:pt x="16" y="114"/>
                    <a:pt x="20" y="111"/>
                  </a:cubicBezTo>
                  <a:cubicBezTo>
                    <a:pt x="23" y="107"/>
                    <a:pt x="26" y="104"/>
                    <a:pt x="28" y="100"/>
                  </a:cubicBezTo>
                  <a:cubicBezTo>
                    <a:pt x="34" y="90"/>
                    <a:pt x="39" y="79"/>
                    <a:pt x="43" y="68"/>
                  </a:cubicBezTo>
                  <a:cubicBezTo>
                    <a:pt x="44" y="65"/>
                    <a:pt x="44" y="62"/>
                    <a:pt x="48" y="60"/>
                  </a:cubicBezTo>
                  <a:cubicBezTo>
                    <a:pt x="49" y="61"/>
                    <a:pt x="51" y="64"/>
                    <a:pt x="53" y="65"/>
                  </a:cubicBezTo>
                  <a:cubicBezTo>
                    <a:pt x="55" y="67"/>
                    <a:pt x="58" y="69"/>
                    <a:pt x="61" y="70"/>
                  </a:cubicBezTo>
                  <a:cubicBezTo>
                    <a:pt x="67" y="72"/>
                    <a:pt x="72" y="71"/>
                    <a:pt x="76" y="67"/>
                  </a:cubicBezTo>
                  <a:cubicBezTo>
                    <a:pt x="80" y="63"/>
                    <a:pt x="84" y="59"/>
                    <a:pt x="86" y="54"/>
                  </a:cubicBezTo>
                  <a:cubicBezTo>
                    <a:pt x="92" y="43"/>
                    <a:pt x="97" y="33"/>
                    <a:pt x="103" y="22"/>
                  </a:cubicBezTo>
                  <a:cubicBezTo>
                    <a:pt x="104" y="20"/>
                    <a:pt x="105" y="18"/>
                    <a:pt x="106" y="16"/>
                  </a:cubicBezTo>
                  <a:close/>
                  <a:moveTo>
                    <a:pt x="202" y="140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02" y="144"/>
                    <a:pt x="203" y="147"/>
                    <a:pt x="202" y="151"/>
                  </a:cubicBezTo>
                  <a:cubicBezTo>
                    <a:pt x="202" y="157"/>
                    <a:pt x="195" y="165"/>
                    <a:pt x="189" y="166"/>
                  </a:cubicBezTo>
                  <a:cubicBezTo>
                    <a:pt x="179" y="168"/>
                    <a:pt x="169" y="162"/>
                    <a:pt x="166" y="153"/>
                  </a:cubicBezTo>
                  <a:cubicBezTo>
                    <a:pt x="165" y="150"/>
                    <a:pt x="165" y="146"/>
                    <a:pt x="164" y="143"/>
                  </a:cubicBezTo>
                  <a:cubicBezTo>
                    <a:pt x="164" y="141"/>
                    <a:pt x="163" y="139"/>
                    <a:pt x="161" y="139"/>
                  </a:cubicBezTo>
                  <a:cubicBezTo>
                    <a:pt x="159" y="138"/>
                    <a:pt x="156" y="140"/>
                    <a:pt x="156" y="142"/>
                  </a:cubicBezTo>
                  <a:cubicBezTo>
                    <a:pt x="156" y="143"/>
                    <a:pt x="156" y="145"/>
                    <a:pt x="156" y="146"/>
                  </a:cubicBezTo>
                  <a:cubicBezTo>
                    <a:pt x="156" y="160"/>
                    <a:pt x="164" y="170"/>
                    <a:pt x="178" y="174"/>
                  </a:cubicBezTo>
                  <a:cubicBezTo>
                    <a:pt x="192" y="177"/>
                    <a:pt x="206" y="169"/>
                    <a:pt x="210" y="156"/>
                  </a:cubicBezTo>
                  <a:cubicBezTo>
                    <a:pt x="212" y="147"/>
                    <a:pt x="211" y="139"/>
                    <a:pt x="209" y="130"/>
                  </a:cubicBezTo>
                  <a:cubicBezTo>
                    <a:pt x="209" y="128"/>
                    <a:pt x="206" y="127"/>
                    <a:pt x="205" y="128"/>
                  </a:cubicBezTo>
                  <a:cubicBezTo>
                    <a:pt x="203" y="128"/>
                    <a:pt x="202" y="130"/>
                    <a:pt x="202" y="131"/>
                  </a:cubicBezTo>
                  <a:cubicBezTo>
                    <a:pt x="202" y="134"/>
                    <a:pt x="202" y="137"/>
                    <a:pt x="202" y="140"/>
                  </a:cubicBezTo>
                  <a:close/>
                  <a:moveTo>
                    <a:pt x="120" y="123"/>
                  </a:moveTo>
                  <a:cubicBezTo>
                    <a:pt x="120" y="116"/>
                    <a:pt x="115" y="112"/>
                    <a:pt x="107" y="112"/>
                  </a:cubicBezTo>
                  <a:cubicBezTo>
                    <a:pt x="100" y="112"/>
                    <a:pt x="94" y="117"/>
                    <a:pt x="94" y="124"/>
                  </a:cubicBezTo>
                  <a:cubicBezTo>
                    <a:pt x="94" y="131"/>
                    <a:pt x="100" y="136"/>
                    <a:pt x="106" y="136"/>
                  </a:cubicBezTo>
                  <a:cubicBezTo>
                    <a:pt x="114" y="136"/>
                    <a:pt x="120" y="130"/>
                    <a:pt x="120" y="123"/>
                  </a:cubicBezTo>
                  <a:close/>
                  <a:moveTo>
                    <a:pt x="253" y="83"/>
                  </a:moveTo>
                  <a:cubicBezTo>
                    <a:pt x="254" y="78"/>
                    <a:pt x="251" y="73"/>
                    <a:pt x="247" y="72"/>
                  </a:cubicBezTo>
                  <a:cubicBezTo>
                    <a:pt x="240" y="69"/>
                    <a:pt x="230" y="74"/>
                    <a:pt x="228" y="81"/>
                  </a:cubicBezTo>
                  <a:cubicBezTo>
                    <a:pt x="227" y="87"/>
                    <a:pt x="230" y="92"/>
                    <a:pt x="234" y="95"/>
                  </a:cubicBezTo>
                  <a:cubicBezTo>
                    <a:pt x="243" y="98"/>
                    <a:pt x="253" y="92"/>
                    <a:pt x="253" y="8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ECA86A0-482B-49D4-9C21-C58048F80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975" y="2338388"/>
              <a:ext cx="2344737" cy="1662113"/>
            </a:xfrm>
            <a:custGeom>
              <a:avLst/>
              <a:gdLst>
                <a:gd name="T0" fmla="*/ 115 w 325"/>
                <a:gd name="T1" fmla="*/ 27 h 231"/>
                <a:gd name="T2" fmla="*/ 157 w 325"/>
                <a:gd name="T3" fmla="*/ 40 h 231"/>
                <a:gd name="T4" fmla="*/ 186 w 325"/>
                <a:gd name="T5" fmla="*/ 0 h 231"/>
                <a:gd name="T6" fmla="*/ 215 w 325"/>
                <a:gd name="T7" fmla="*/ 20 h 231"/>
                <a:gd name="T8" fmla="*/ 242 w 325"/>
                <a:gd name="T9" fmla="*/ 10 h 231"/>
                <a:gd name="T10" fmla="*/ 248 w 325"/>
                <a:gd name="T11" fmla="*/ 4 h 231"/>
                <a:gd name="T12" fmla="*/ 284 w 325"/>
                <a:gd name="T13" fmla="*/ 27 h 231"/>
                <a:gd name="T14" fmla="*/ 310 w 325"/>
                <a:gd name="T15" fmla="*/ 11 h 231"/>
                <a:gd name="T16" fmla="*/ 323 w 325"/>
                <a:gd name="T17" fmla="*/ 60 h 231"/>
                <a:gd name="T18" fmla="*/ 294 w 325"/>
                <a:gd name="T19" fmla="*/ 164 h 231"/>
                <a:gd name="T20" fmla="*/ 211 w 325"/>
                <a:gd name="T21" fmla="*/ 224 h 231"/>
                <a:gd name="T22" fmla="*/ 91 w 325"/>
                <a:gd name="T23" fmla="*/ 213 h 231"/>
                <a:gd name="T24" fmla="*/ 3 w 325"/>
                <a:gd name="T25" fmla="*/ 124 h 231"/>
                <a:gd name="T26" fmla="*/ 1 w 325"/>
                <a:gd name="T27" fmla="*/ 114 h 231"/>
                <a:gd name="T28" fmla="*/ 20 w 325"/>
                <a:gd name="T29" fmla="*/ 111 h 231"/>
                <a:gd name="T30" fmla="*/ 43 w 325"/>
                <a:gd name="T31" fmla="*/ 68 h 231"/>
                <a:gd name="T32" fmla="*/ 53 w 325"/>
                <a:gd name="T33" fmla="*/ 65 h 231"/>
                <a:gd name="T34" fmla="*/ 76 w 325"/>
                <a:gd name="T35" fmla="*/ 67 h 231"/>
                <a:gd name="T36" fmla="*/ 103 w 325"/>
                <a:gd name="T37" fmla="*/ 22 h 231"/>
                <a:gd name="T38" fmla="*/ 202 w 325"/>
                <a:gd name="T39" fmla="*/ 140 h 231"/>
                <a:gd name="T40" fmla="*/ 202 w 325"/>
                <a:gd name="T41" fmla="*/ 151 h 231"/>
                <a:gd name="T42" fmla="*/ 166 w 325"/>
                <a:gd name="T43" fmla="*/ 153 h 231"/>
                <a:gd name="T44" fmla="*/ 161 w 325"/>
                <a:gd name="T45" fmla="*/ 139 h 231"/>
                <a:gd name="T46" fmla="*/ 156 w 325"/>
                <a:gd name="T47" fmla="*/ 146 h 231"/>
                <a:gd name="T48" fmla="*/ 210 w 325"/>
                <a:gd name="T49" fmla="*/ 156 h 231"/>
                <a:gd name="T50" fmla="*/ 205 w 325"/>
                <a:gd name="T51" fmla="*/ 128 h 231"/>
                <a:gd name="T52" fmla="*/ 202 w 325"/>
                <a:gd name="T53" fmla="*/ 140 h 231"/>
                <a:gd name="T54" fmla="*/ 107 w 325"/>
                <a:gd name="T55" fmla="*/ 112 h 231"/>
                <a:gd name="T56" fmla="*/ 106 w 325"/>
                <a:gd name="T57" fmla="*/ 136 h 231"/>
                <a:gd name="T58" fmla="*/ 253 w 325"/>
                <a:gd name="T59" fmla="*/ 83 h 231"/>
                <a:gd name="T60" fmla="*/ 228 w 325"/>
                <a:gd name="T61" fmla="*/ 81 h 231"/>
                <a:gd name="T62" fmla="*/ 253 w 325"/>
                <a:gd name="T63" fmla="*/ 8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231">
                  <a:moveTo>
                    <a:pt x="106" y="16"/>
                  </a:moveTo>
                  <a:cubicBezTo>
                    <a:pt x="109" y="20"/>
                    <a:pt x="112" y="24"/>
                    <a:pt x="115" y="27"/>
                  </a:cubicBezTo>
                  <a:cubicBezTo>
                    <a:pt x="119" y="31"/>
                    <a:pt x="122" y="35"/>
                    <a:pt x="127" y="38"/>
                  </a:cubicBezTo>
                  <a:cubicBezTo>
                    <a:pt x="136" y="44"/>
                    <a:pt x="146" y="45"/>
                    <a:pt x="157" y="40"/>
                  </a:cubicBezTo>
                  <a:cubicBezTo>
                    <a:pt x="170" y="33"/>
                    <a:pt x="179" y="23"/>
                    <a:pt x="183" y="9"/>
                  </a:cubicBezTo>
                  <a:cubicBezTo>
                    <a:pt x="184" y="7"/>
                    <a:pt x="185" y="4"/>
                    <a:pt x="186" y="0"/>
                  </a:cubicBezTo>
                  <a:cubicBezTo>
                    <a:pt x="188" y="3"/>
                    <a:pt x="190" y="4"/>
                    <a:pt x="192" y="6"/>
                  </a:cubicBezTo>
                  <a:cubicBezTo>
                    <a:pt x="199" y="12"/>
                    <a:pt x="206" y="17"/>
                    <a:pt x="215" y="20"/>
                  </a:cubicBezTo>
                  <a:cubicBezTo>
                    <a:pt x="218" y="20"/>
                    <a:pt x="221" y="21"/>
                    <a:pt x="224" y="21"/>
                  </a:cubicBezTo>
                  <a:cubicBezTo>
                    <a:pt x="234" y="22"/>
                    <a:pt x="240" y="16"/>
                    <a:pt x="242" y="10"/>
                  </a:cubicBezTo>
                  <a:cubicBezTo>
                    <a:pt x="243" y="7"/>
                    <a:pt x="244" y="5"/>
                    <a:pt x="244" y="3"/>
                  </a:cubicBezTo>
                  <a:cubicBezTo>
                    <a:pt x="247" y="2"/>
                    <a:pt x="247" y="4"/>
                    <a:pt x="248" y="4"/>
                  </a:cubicBezTo>
                  <a:cubicBezTo>
                    <a:pt x="253" y="9"/>
                    <a:pt x="258" y="14"/>
                    <a:pt x="264" y="19"/>
                  </a:cubicBezTo>
                  <a:cubicBezTo>
                    <a:pt x="270" y="23"/>
                    <a:pt x="277" y="27"/>
                    <a:pt x="284" y="27"/>
                  </a:cubicBezTo>
                  <a:cubicBezTo>
                    <a:pt x="286" y="28"/>
                    <a:pt x="288" y="28"/>
                    <a:pt x="290" y="28"/>
                  </a:cubicBezTo>
                  <a:cubicBezTo>
                    <a:pt x="301" y="27"/>
                    <a:pt x="307" y="23"/>
                    <a:pt x="310" y="11"/>
                  </a:cubicBezTo>
                  <a:cubicBezTo>
                    <a:pt x="312" y="12"/>
                    <a:pt x="313" y="14"/>
                    <a:pt x="313" y="15"/>
                  </a:cubicBezTo>
                  <a:cubicBezTo>
                    <a:pt x="319" y="30"/>
                    <a:pt x="322" y="45"/>
                    <a:pt x="323" y="60"/>
                  </a:cubicBezTo>
                  <a:cubicBezTo>
                    <a:pt x="325" y="90"/>
                    <a:pt x="317" y="118"/>
                    <a:pt x="305" y="144"/>
                  </a:cubicBezTo>
                  <a:cubicBezTo>
                    <a:pt x="301" y="151"/>
                    <a:pt x="298" y="158"/>
                    <a:pt x="294" y="164"/>
                  </a:cubicBezTo>
                  <a:cubicBezTo>
                    <a:pt x="279" y="188"/>
                    <a:pt x="258" y="204"/>
                    <a:pt x="233" y="216"/>
                  </a:cubicBezTo>
                  <a:cubicBezTo>
                    <a:pt x="226" y="220"/>
                    <a:pt x="218" y="222"/>
                    <a:pt x="211" y="224"/>
                  </a:cubicBezTo>
                  <a:cubicBezTo>
                    <a:pt x="201" y="226"/>
                    <a:pt x="191" y="228"/>
                    <a:pt x="181" y="229"/>
                  </a:cubicBezTo>
                  <a:cubicBezTo>
                    <a:pt x="150" y="231"/>
                    <a:pt x="120" y="226"/>
                    <a:pt x="91" y="213"/>
                  </a:cubicBezTo>
                  <a:cubicBezTo>
                    <a:pt x="76" y="206"/>
                    <a:pt x="62" y="197"/>
                    <a:pt x="49" y="185"/>
                  </a:cubicBezTo>
                  <a:cubicBezTo>
                    <a:pt x="30" y="167"/>
                    <a:pt x="14" y="148"/>
                    <a:pt x="3" y="124"/>
                  </a:cubicBezTo>
                  <a:cubicBezTo>
                    <a:pt x="2" y="122"/>
                    <a:pt x="1" y="119"/>
                    <a:pt x="0" y="116"/>
                  </a:cubicBezTo>
                  <a:cubicBezTo>
                    <a:pt x="0" y="116"/>
                    <a:pt x="0" y="115"/>
                    <a:pt x="1" y="114"/>
                  </a:cubicBezTo>
                  <a:cubicBezTo>
                    <a:pt x="2" y="114"/>
                    <a:pt x="4" y="114"/>
                    <a:pt x="6" y="115"/>
                  </a:cubicBezTo>
                  <a:cubicBezTo>
                    <a:pt x="11" y="116"/>
                    <a:pt x="16" y="114"/>
                    <a:pt x="20" y="111"/>
                  </a:cubicBezTo>
                  <a:cubicBezTo>
                    <a:pt x="23" y="107"/>
                    <a:pt x="26" y="104"/>
                    <a:pt x="28" y="100"/>
                  </a:cubicBezTo>
                  <a:cubicBezTo>
                    <a:pt x="34" y="90"/>
                    <a:pt x="39" y="79"/>
                    <a:pt x="43" y="68"/>
                  </a:cubicBezTo>
                  <a:cubicBezTo>
                    <a:pt x="44" y="65"/>
                    <a:pt x="44" y="62"/>
                    <a:pt x="48" y="60"/>
                  </a:cubicBezTo>
                  <a:cubicBezTo>
                    <a:pt x="49" y="61"/>
                    <a:pt x="51" y="64"/>
                    <a:pt x="53" y="65"/>
                  </a:cubicBezTo>
                  <a:cubicBezTo>
                    <a:pt x="55" y="67"/>
                    <a:pt x="58" y="69"/>
                    <a:pt x="61" y="70"/>
                  </a:cubicBezTo>
                  <a:cubicBezTo>
                    <a:pt x="67" y="72"/>
                    <a:pt x="72" y="71"/>
                    <a:pt x="76" y="67"/>
                  </a:cubicBezTo>
                  <a:cubicBezTo>
                    <a:pt x="80" y="63"/>
                    <a:pt x="84" y="59"/>
                    <a:pt x="86" y="54"/>
                  </a:cubicBezTo>
                  <a:cubicBezTo>
                    <a:pt x="92" y="43"/>
                    <a:pt x="97" y="33"/>
                    <a:pt x="103" y="22"/>
                  </a:cubicBezTo>
                  <a:cubicBezTo>
                    <a:pt x="104" y="20"/>
                    <a:pt x="105" y="18"/>
                    <a:pt x="106" y="16"/>
                  </a:cubicBezTo>
                  <a:close/>
                  <a:moveTo>
                    <a:pt x="202" y="140"/>
                  </a:moveTo>
                  <a:cubicBezTo>
                    <a:pt x="202" y="140"/>
                    <a:pt x="202" y="140"/>
                    <a:pt x="202" y="140"/>
                  </a:cubicBezTo>
                  <a:cubicBezTo>
                    <a:pt x="202" y="144"/>
                    <a:pt x="203" y="147"/>
                    <a:pt x="202" y="151"/>
                  </a:cubicBezTo>
                  <a:cubicBezTo>
                    <a:pt x="202" y="157"/>
                    <a:pt x="195" y="165"/>
                    <a:pt x="189" y="166"/>
                  </a:cubicBezTo>
                  <a:cubicBezTo>
                    <a:pt x="179" y="168"/>
                    <a:pt x="169" y="162"/>
                    <a:pt x="166" y="153"/>
                  </a:cubicBezTo>
                  <a:cubicBezTo>
                    <a:pt x="165" y="150"/>
                    <a:pt x="165" y="146"/>
                    <a:pt x="164" y="143"/>
                  </a:cubicBezTo>
                  <a:cubicBezTo>
                    <a:pt x="164" y="141"/>
                    <a:pt x="163" y="139"/>
                    <a:pt x="161" y="139"/>
                  </a:cubicBezTo>
                  <a:cubicBezTo>
                    <a:pt x="159" y="138"/>
                    <a:pt x="156" y="140"/>
                    <a:pt x="156" y="142"/>
                  </a:cubicBezTo>
                  <a:cubicBezTo>
                    <a:pt x="156" y="143"/>
                    <a:pt x="156" y="145"/>
                    <a:pt x="156" y="146"/>
                  </a:cubicBezTo>
                  <a:cubicBezTo>
                    <a:pt x="156" y="160"/>
                    <a:pt x="164" y="170"/>
                    <a:pt x="178" y="174"/>
                  </a:cubicBezTo>
                  <a:cubicBezTo>
                    <a:pt x="192" y="177"/>
                    <a:pt x="206" y="169"/>
                    <a:pt x="210" y="156"/>
                  </a:cubicBezTo>
                  <a:cubicBezTo>
                    <a:pt x="212" y="147"/>
                    <a:pt x="211" y="139"/>
                    <a:pt x="209" y="130"/>
                  </a:cubicBezTo>
                  <a:cubicBezTo>
                    <a:pt x="209" y="128"/>
                    <a:pt x="206" y="127"/>
                    <a:pt x="205" y="128"/>
                  </a:cubicBezTo>
                  <a:cubicBezTo>
                    <a:pt x="203" y="128"/>
                    <a:pt x="202" y="130"/>
                    <a:pt x="202" y="131"/>
                  </a:cubicBezTo>
                  <a:cubicBezTo>
                    <a:pt x="202" y="134"/>
                    <a:pt x="202" y="137"/>
                    <a:pt x="202" y="140"/>
                  </a:cubicBezTo>
                  <a:close/>
                  <a:moveTo>
                    <a:pt x="120" y="123"/>
                  </a:moveTo>
                  <a:cubicBezTo>
                    <a:pt x="120" y="116"/>
                    <a:pt x="115" y="112"/>
                    <a:pt x="107" y="112"/>
                  </a:cubicBezTo>
                  <a:cubicBezTo>
                    <a:pt x="100" y="112"/>
                    <a:pt x="94" y="117"/>
                    <a:pt x="94" y="124"/>
                  </a:cubicBezTo>
                  <a:cubicBezTo>
                    <a:pt x="94" y="131"/>
                    <a:pt x="100" y="136"/>
                    <a:pt x="106" y="136"/>
                  </a:cubicBezTo>
                  <a:cubicBezTo>
                    <a:pt x="114" y="136"/>
                    <a:pt x="120" y="130"/>
                    <a:pt x="120" y="123"/>
                  </a:cubicBezTo>
                  <a:close/>
                  <a:moveTo>
                    <a:pt x="253" y="83"/>
                  </a:moveTo>
                  <a:cubicBezTo>
                    <a:pt x="254" y="78"/>
                    <a:pt x="251" y="73"/>
                    <a:pt x="247" y="72"/>
                  </a:cubicBezTo>
                  <a:cubicBezTo>
                    <a:pt x="240" y="69"/>
                    <a:pt x="230" y="74"/>
                    <a:pt x="228" y="81"/>
                  </a:cubicBezTo>
                  <a:cubicBezTo>
                    <a:pt x="227" y="87"/>
                    <a:pt x="230" y="92"/>
                    <a:pt x="234" y="95"/>
                  </a:cubicBezTo>
                  <a:cubicBezTo>
                    <a:pt x="243" y="98"/>
                    <a:pt x="253" y="92"/>
                    <a:pt x="253" y="8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E685C2-EBE5-487A-A941-34085EF3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3" y="1733551"/>
              <a:ext cx="2243137" cy="1381125"/>
            </a:xfrm>
            <a:custGeom>
              <a:avLst/>
              <a:gdLst>
                <a:gd name="T0" fmla="*/ 44 w 311"/>
                <a:gd name="T1" fmla="*/ 58 h 192"/>
                <a:gd name="T2" fmla="*/ 64 w 311"/>
                <a:gd name="T3" fmla="*/ 51 h 192"/>
                <a:gd name="T4" fmla="*/ 80 w 311"/>
                <a:gd name="T5" fmla="*/ 36 h 192"/>
                <a:gd name="T6" fmla="*/ 87 w 311"/>
                <a:gd name="T7" fmla="*/ 30 h 192"/>
                <a:gd name="T8" fmla="*/ 94 w 311"/>
                <a:gd name="T9" fmla="*/ 27 h 192"/>
                <a:gd name="T10" fmla="*/ 108 w 311"/>
                <a:gd name="T11" fmla="*/ 23 h 192"/>
                <a:gd name="T12" fmla="*/ 119 w 311"/>
                <a:gd name="T13" fmla="*/ 14 h 192"/>
                <a:gd name="T14" fmla="*/ 149 w 311"/>
                <a:gd name="T15" fmla="*/ 6 h 192"/>
                <a:gd name="T16" fmla="*/ 168 w 311"/>
                <a:gd name="T17" fmla="*/ 3 h 192"/>
                <a:gd name="T18" fmla="*/ 254 w 311"/>
                <a:gd name="T19" fmla="*/ 23 h 192"/>
                <a:gd name="T20" fmla="*/ 309 w 311"/>
                <a:gd name="T21" fmla="*/ 76 h 192"/>
                <a:gd name="T22" fmla="*/ 310 w 311"/>
                <a:gd name="T23" fmla="*/ 83 h 192"/>
                <a:gd name="T24" fmla="*/ 308 w 311"/>
                <a:gd name="T25" fmla="*/ 95 h 192"/>
                <a:gd name="T26" fmla="*/ 298 w 311"/>
                <a:gd name="T27" fmla="*/ 103 h 192"/>
                <a:gd name="T28" fmla="*/ 283 w 311"/>
                <a:gd name="T29" fmla="*/ 101 h 192"/>
                <a:gd name="T30" fmla="*/ 269 w 311"/>
                <a:gd name="T31" fmla="*/ 91 h 192"/>
                <a:gd name="T32" fmla="*/ 253 w 311"/>
                <a:gd name="T33" fmla="*/ 72 h 192"/>
                <a:gd name="T34" fmla="*/ 250 w 311"/>
                <a:gd name="T35" fmla="*/ 69 h 192"/>
                <a:gd name="T36" fmla="*/ 245 w 311"/>
                <a:gd name="T37" fmla="*/ 70 h 192"/>
                <a:gd name="T38" fmla="*/ 244 w 311"/>
                <a:gd name="T39" fmla="*/ 74 h 192"/>
                <a:gd name="T40" fmla="*/ 242 w 311"/>
                <a:gd name="T41" fmla="*/ 87 h 192"/>
                <a:gd name="T42" fmla="*/ 229 w 311"/>
                <a:gd name="T43" fmla="*/ 97 h 192"/>
                <a:gd name="T44" fmla="*/ 198 w 311"/>
                <a:gd name="T45" fmla="*/ 77 h 192"/>
                <a:gd name="T46" fmla="*/ 193 w 311"/>
                <a:gd name="T47" fmla="*/ 69 h 192"/>
                <a:gd name="T48" fmla="*/ 190 w 311"/>
                <a:gd name="T49" fmla="*/ 66 h 192"/>
                <a:gd name="T50" fmla="*/ 185 w 311"/>
                <a:gd name="T51" fmla="*/ 68 h 192"/>
                <a:gd name="T52" fmla="*/ 185 w 311"/>
                <a:gd name="T53" fmla="*/ 73 h 192"/>
                <a:gd name="T54" fmla="*/ 183 w 311"/>
                <a:gd name="T55" fmla="*/ 86 h 192"/>
                <a:gd name="T56" fmla="*/ 161 w 311"/>
                <a:gd name="T57" fmla="*/ 116 h 192"/>
                <a:gd name="T58" fmla="*/ 137 w 311"/>
                <a:gd name="T59" fmla="*/ 114 h 192"/>
                <a:gd name="T60" fmla="*/ 119 w 311"/>
                <a:gd name="T61" fmla="*/ 93 h 192"/>
                <a:gd name="T62" fmla="*/ 116 w 311"/>
                <a:gd name="T63" fmla="*/ 88 h 192"/>
                <a:gd name="T64" fmla="*/ 110 w 311"/>
                <a:gd name="T65" fmla="*/ 88 h 192"/>
                <a:gd name="T66" fmla="*/ 107 w 311"/>
                <a:gd name="T67" fmla="*/ 94 h 192"/>
                <a:gd name="T68" fmla="*/ 87 w 311"/>
                <a:gd name="T69" fmla="*/ 133 h 192"/>
                <a:gd name="T70" fmla="*/ 80 w 311"/>
                <a:gd name="T71" fmla="*/ 143 h 192"/>
                <a:gd name="T72" fmla="*/ 67 w 311"/>
                <a:gd name="T73" fmla="*/ 145 h 192"/>
                <a:gd name="T74" fmla="*/ 59 w 311"/>
                <a:gd name="T75" fmla="*/ 135 h 192"/>
                <a:gd name="T76" fmla="*/ 54 w 311"/>
                <a:gd name="T77" fmla="*/ 128 h 192"/>
                <a:gd name="T78" fmla="*/ 48 w 311"/>
                <a:gd name="T79" fmla="*/ 129 h 192"/>
                <a:gd name="T80" fmla="*/ 47 w 311"/>
                <a:gd name="T81" fmla="*/ 134 h 192"/>
                <a:gd name="T82" fmla="*/ 27 w 311"/>
                <a:gd name="T83" fmla="*/ 181 h 192"/>
                <a:gd name="T84" fmla="*/ 24 w 311"/>
                <a:gd name="T85" fmla="*/ 185 h 192"/>
                <a:gd name="T86" fmla="*/ 5 w 311"/>
                <a:gd name="T87" fmla="*/ 188 h 192"/>
                <a:gd name="T88" fmla="*/ 2 w 311"/>
                <a:gd name="T89" fmla="*/ 181 h 192"/>
                <a:gd name="T90" fmla="*/ 1 w 311"/>
                <a:gd name="T91" fmla="*/ 150 h 192"/>
                <a:gd name="T92" fmla="*/ 22 w 311"/>
                <a:gd name="T93" fmla="*/ 90 h 192"/>
                <a:gd name="T94" fmla="*/ 44 w 311"/>
                <a:gd name="T95" fmla="*/ 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1" h="192">
                  <a:moveTo>
                    <a:pt x="44" y="58"/>
                  </a:moveTo>
                  <a:cubicBezTo>
                    <a:pt x="52" y="59"/>
                    <a:pt x="58" y="56"/>
                    <a:pt x="64" y="51"/>
                  </a:cubicBezTo>
                  <a:cubicBezTo>
                    <a:pt x="69" y="46"/>
                    <a:pt x="74" y="41"/>
                    <a:pt x="80" y="36"/>
                  </a:cubicBezTo>
                  <a:cubicBezTo>
                    <a:pt x="82" y="34"/>
                    <a:pt x="84" y="32"/>
                    <a:pt x="87" y="30"/>
                  </a:cubicBezTo>
                  <a:cubicBezTo>
                    <a:pt x="89" y="28"/>
                    <a:pt x="91" y="27"/>
                    <a:pt x="94" y="27"/>
                  </a:cubicBezTo>
                  <a:cubicBezTo>
                    <a:pt x="99" y="26"/>
                    <a:pt x="103" y="25"/>
                    <a:pt x="108" y="23"/>
                  </a:cubicBezTo>
                  <a:cubicBezTo>
                    <a:pt x="113" y="21"/>
                    <a:pt x="117" y="18"/>
                    <a:pt x="119" y="14"/>
                  </a:cubicBezTo>
                  <a:cubicBezTo>
                    <a:pt x="129" y="11"/>
                    <a:pt x="139" y="8"/>
                    <a:pt x="149" y="6"/>
                  </a:cubicBezTo>
                  <a:cubicBezTo>
                    <a:pt x="155" y="4"/>
                    <a:pt x="162" y="3"/>
                    <a:pt x="168" y="3"/>
                  </a:cubicBezTo>
                  <a:cubicBezTo>
                    <a:pt x="199" y="0"/>
                    <a:pt x="228" y="8"/>
                    <a:pt x="254" y="23"/>
                  </a:cubicBezTo>
                  <a:cubicBezTo>
                    <a:pt x="277" y="35"/>
                    <a:pt x="295" y="53"/>
                    <a:pt x="309" y="76"/>
                  </a:cubicBezTo>
                  <a:cubicBezTo>
                    <a:pt x="310" y="78"/>
                    <a:pt x="311" y="80"/>
                    <a:pt x="310" y="83"/>
                  </a:cubicBezTo>
                  <a:cubicBezTo>
                    <a:pt x="309" y="87"/>
                    <a:pt x="309" y="91"/>
                    <a:pt x="308" y="95"/>
                  </a:cubicBezTo>
                  <a:cubicBezTo>
                    <a:pt x="307" y="101"/>
                    <a:pt x="304" y="103"/>
                    <a:pt x="298" y="103"/>
                  </a:cubicBezTo>
                  <a:cubicBezTo>
                    <a:pt x="293" y="104"/>
                    <a:pt x="288" y="103"/>
                    <a:pt x="283" y="101"/>
                  </a:cubicBezTo>
                  <a:cubicBezTo>
                    <a:pt x="278" y="98"/>
                    <a:pt x="273" y="95"/>
                    <a:pt x="269" y="91"/>
                  </a:cubicBezTo>
                  <a:cubicBezTo>
                    <a:pt x="263" y="85"/>
                    <a:pt x="257" y="79"/>
                    <a:pt x="253" y="72"/>
                  </a:cubicBezTo>
                  <a:cubicBezTo>
                    <a:pt x="252" y="71"/>
                    <a:pt x="251" y="70"/>
                    <a:pt x="250" y="69"/>
                  </a:cubicBezTo>
                  <a:cubicBezTo>
                    <a:pt x="248" y="68"/>
                    <a:pt x="245" y="68"/>
                    <a:pt x="245" y="70"/>
                  </a:cubicBezTo>
                  <a:cubicBezTo>
                    <a:pt x="244" y="71"/>
                    <a:pt x="244" y="73"/>
                    <a:pt x="244" y="74"/>
                  </a:cubicBezTo>
                  <a:cubicBezTo>
                    <a:pt x="243" y="79"/>
                    <a:pt x="243" y="83"/>
                    <a:pt x="242" y="87"/>
                  </a:cubicBezTo>
                  <a:cubicBezTo>
                    <a:pt x="241" y="95"/>
                    <a:pt x="236" y="98"/>
                    <a:pt x="229" y="97"/>
                  </a:cubicBezTo>
                  <a:cubicBezTo>
                    <a:pt x="216" y="95"/>
                    <a:pt x="206" y="87"/>
                    <a:pt x="198" y="77"/>
                  </a:cubicBezTo>
                  <a:cubicBezTo>
                    <a:pt x="196" y="75"/>
                    <a:pt x="194" y="72"/>
                    <a:pt x="193" y="69"/>
                  </a:cubicBezTo>
                  <a:cubicBezTo>
                    <a:pt x="192" y="68"/>
                    <a:pt x="191" y="67"/>
                    <a:pt x="190" y="66"/>
                  </a:cubicBezTo>
                  <a:cubicBezTo>
                    <a:pt x="189" y="65"/>
                    <a:pt x="185" y="66"/>
                    <a:pt x="185" y="68"/>
                  </a:cubicBezTo>
                  <a:cubicBezTo>
                    <a:pt x="185" y="70"/>
                    <a:pt x="185" y="71"/>
                    <a:pt x="185" y="73"/>
                  </a:cubicBezTo>
                  <a:cubicBezTo>
                    <a:pt x="184" y="78"/>
                    <a:pt x="184" y="82"/>
                    <a:pt x="183" y="86"/>
                  </a:cubicBezTo>
                  <a:cubicBezTo>
                    <a:pt x="181" y="100"/>
                    <a:pt x="173" y="110"/>
                    <a:pt x="161" y="116"/>
                  </a:cubicBezTo>
                  <a:cubicBezTo>
                    <a:pt x="153" y="120"/>
                    <a:pt x="145" y="120"/>
                    <a:pt x="137" y="114"/>
                  </a:cubicBezTo>
                  <a:cubicBezTo>
                    <a:pt x="129" y="109"/>
                    <a:pt x="124" y="102"/>
                    <a:pt x="119" y="93"/>
                  </a:cubicBezTo>
                  <a:cubicBezTo>
                    <a:pt x="118" y="92"/>
                    <a:pt x="117" y="90"/>
                    <a:pt x="116" y="88"/>
                  </a:cubicBezTo>
                  <a:cubicBezTo>
                    <a:pt x="115" y="86"/>
                    <a:pt x="111" y="86"/>
                    <a:pt x="110" y="88"/>
                  </a:cubicBezTo>
                  <a:cubicBezTo>
                    <a:pt x="108" y="90"/>
                    <a:pt x="108" y="92"/>
                    <a:pt x="107" y="94"/>
                  </a:cubicBezTo>
                  <a:cubicBezTo>
                    <a:pt x="100" y="107"/>
                    <a:pt x="94" y="120"/>
                    <a:pt x="87" y="133"/>
                  </a:cubicBezTo>
                  <a:cubicBezTo>
                    <a:pt x="85" y="136"/>
                    <a:pt x="82" y="140"/>
                    <a:pt x="80" y="143"/>
                  </a:cubicBezTo>
                  <a:cubicBezTo>
                    <a:pt x="76" y="147"/>
                    <a:pt x="72" y="148"/>
                    <a:pt x="67" y="145"/>
                  </a:cubicBezTo>
                  <a:cubicBezTo>
                    <a:pt x="63" y="142"/>
                    <a:pt x="61" y="139"/>
                    <a:pt x="59" y="135"/>
                  </a:cubicBezTo>
                  <a:cubicBezTo>
                    <a:pt x="57" y="132"/>
                    <a:pt x="56" y="130"/>
                    <a:pt x="54" y="128"/>
                  </a:cubicBezTo>
                  <a:cubicBezTo>
                    <a:pt x="53" y="125"/>
                    <a:pt x="49" y="126"/>
                    <a:pt x="48" y="129"/>
                  </a:cubicBezTo>
                  <a:cubicBezTo>
                    <a:pt x="47" y="131"/>
                    <a:pt x="47" y="132"/>
                    <a:pt x="47" y="134"/>
                  </a:cubicBezTo>
                  <a:cubicBezTo>
                    <a:pt x="44" y="151"/>
                    <a:pt x="36" y="166"/>
                    <a:pt x="27" y="181"/>
                  </a:cubicBezTo>
                  <a:cubicBezTo>
                    <a:pt x="26" y="183"/>
                    <a:pt x="25" y="184"/>
                    <a:pt x="24" y="185"/>
                  </a:cubicBezTo>
                  <a:cubicBezTo>
                    <a:pt x="19" y="191"/>
                    <a:pt x="12" y="192"/>
                    <a:pt x="5" y="188"/>
                  </a:cubicBezTo>
                  <a:cubicBezTo>
                    <a:pt x="2" y="186"/>
                    <a:pt x="2" y="184"/>
                    <a:pt x="2" y="181"/>
                  </a:cubicBezTo>
                  <a:cubicBezTo>
                    <a:pt x="1" y="171"/>
                    <a:pt x="0" y="160"/>
                    <a:pt x="1" y="150"/>
                  </a:cubicBezTo>
                  <a:cubicBezTo>
                    <a:pt x="3" y="128"/>
                    <a:pt x="11" y="108"/>
                    <a:pt x="22" y="90"/>
                  </a:cubicBezTo>
                  <a:cubicBezTo>
                    <a:pt x="28" y="79"/>
                    <a:pt x="36" y="69"/>
                    <a:pt x="44" y="58"/>
                  </a:cubicBezTo>
                  <a:close/>
                </a:path>
              </a:pathLst>
            </a:custGeom>
            <a:solidFill>
              <a:srgbClr val="AE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354D56-86A3-43AA-90A0-56D096F78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3986213"/>
              <a:ext cx="1225550" cy="1195388"/>
            </a:xfrm>
            <a:custGeom>
              <a:avLst/>
              <a:gdLst>
                <a:gd name="T0" fmla="*/ 42 w 170"/>
                <a:gd name="T1" fmla="*/ 9 h 166"/>
                <a:gd name="T2" fmla="*/ 102 w 170"/>
                <a:gd name="T3" fmla="*/ 0 h 166"/>
                <a:gd name="T4" fmla="*/ 115 w 170"/>
                <a:gd name="T5" fmla="*/ 23 h 166"/>
                <a:gd name="T6" fmla="*/ 170 w 170"/>
                <a:gd name="T7" fmla="*/ 143 h 166"/>
                <a:gd name="T8" fmla="*/ 156 w 170"/>
                <a:gd name="T9" fmla="*/ 154 h 166"/>
                <a:gd name="T10" fmla="*/ 108 w 170"/>
                <a:gd name="T11" fmla="*/ 165 h 166"/>
                <a:gd name="T12" fmla="*/ 59 w 170"/>
                <a:gd name="T13" fmla="*/ 163 h 166"/>
                <a:gd name="T14" fmla="*/ 15 w 170"/>
                <a:gd name="T15" fmla="*/ 153 h 166"/>
                <a:gd name="T16" fmla="*/ 3 w 170"/>
                <a:gd name="T17" fmla="*/ 148 h 166"/>
                <a:gd name="T18" fmla="*/ 1 w 170"/>
                <a:gd name="T19" fmla="*/ 142 h 166"/>
                <a:gd name="T20" fmla="*/ 3 w 170"/>
                <a:gd name="T21" fmla="*/ 138 h 166"/>
                <a:gd name="T22" fmla="*/ 26 w 170"/>
                <a:gd name="T23" fmla="*/ 74 h 166"/>
                <a:gd name="T24" fmla="*/ 40 w 170"/>
                <a:gd name="T25" fmla="*/ 17 h 166"/>
                <a:gd name="T26" fmla="*/ 42 w 170"/>
                <a:gd name="T2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66">
                  <a:moveTo>
                    <a:pt x="42" y="9"/>
                  </a:moveTo>
                  <a:cubicBezTo>
                    <a:pt x="63" y="8"/>
                    <a:pt x="83" y="6"/>
                    <a:pt x="102" y="0"/>
                  </a:cubicBezTo>
                  <a:cubicBezTo>
                    <a:pt x="107" y="7"/>
                    <a:pt x="111" y="15"/>
                    <a:pt x="115" y="23"/>
                  </a:cubicBezTo>
                  <a:cubicBezTo>
                    <a:pt x="136" y="61"/>
                    <a:pt x="155" y="101"/>
                    <a:pt x="170" y="143"/>
                  </a:cubicBezTo>
                  <a:cubicBezTo>
                    <a:pt x="167" y="149"/>
                    <a:pt x="161" y="152"/>
                    <a:pt x="156" y="154"/>
                  </a:cubicBezTo>
                  <a:cubicBezTo>
                    <a:pt x="141" y="160"/>
                    <a:pt x="125" y="164"/>
                    <a:pt x="108" y="165"/>
                  </a:cubicBezTo>
                  <a:cubicBezTo>
                    <a:pt x="91" y="165"/>
                    <a:pt x="75" y="166"/>
                    <a:pt x="59" y="163"/>
                  </a:cubicBezTo>
                  <a:cubicBezTo>
                    <a:pt x="45" y="160"/>
                    <a:pt x="30" y="157"/>
                    <a:pt x="15" y="153"/>
                  </a:cubicBezTo>
                  <a:cubicBezTo>
                    <a:pt x="11" y="152"/>
                    <a:pt x="7" y="150"/>
                    <a:pt x="3" y="148"/>
                  </a:cubicBezTo>
                  <a:cubicBezTo>
                    <a:pt x="0" y="147"/>
                    <a:pt x="0" y="145"/>
                    <a:pt x="1" y="142"/>
                  </a:cubicBezTo>
                  <a:cubicBezTo>
                    <a:pt x="2" y="141"/>
                    <a:pt x="2" y="139"/>
                    <a:pt x="3" y="138"/>
                  </a:cubicBezTo>
                  <a:cubicBezTo>
                    <a:pt x="13" y="118"/>
                    <a:pt x="20" y="96"/>
                    <a:pt x="26" y="74"/>
                  </a:cubicBezTo>
                  <a:cubicBezTo>
                    <a:pt x="31" y="55"/>
                    <a:pt x="36" y="36"/>
                    <a:pt x="40" y="17"/>
                  </a:cubicBezTo>
                  <a:cubicBezTo>
                    <a:pt x="40" y="14"/>
                    <a:pt x="41" y="12"/>
                    <a:pt x="42" y="9"/>
                  </a:cubicBezTo>
                  <a:close/>
                </a:path>
              </a:pathLst>
            </a:custGeom>
            <a:solidFill>
              <a:srgbClr val="FFB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A7537B-D395-4188-97D6-1FCAB6B4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5094288"/>
              <a:ext cx="1465262" cy="374650"/>
            </a:xfrm>
            <a:custGeom>
              <a:avLst/>
              <a:gdLst>
                <a:gd name="T0" fmla="*/ 0 w 203"/>
                <a:gd name="T1" fmla="*/ 33 h 52"/>
                <a:gd name="T2" fmla="*/ 19 w 203"/>
                <a:gd name="T3" fmla="*/ 0 h 52"/>
                <a:gd name="T4" fmla="*/ 22 w 203"/>
                <a:gd name="T5" fmla="*/ 1 h 52"/>
                <a:gd name="T6" fmla="*/ 45 w 203"/>
                <a:gd name="T7" fmla="*/ 10 h 52"/>
                <a:gd name="T8" fmla="*/ 103 w 203"/>
                <a:gd name="T9" fmla="*/ 19 h 52"/>
                <a:gd name="T10" fmla="*/ 150 w 203"/>
                <a:gd name="T11" fmla="*/ 17 h 52"/>
                <a:gd name="T12" fmla="*/ 192 w 203"/>
                <a:gd name="T13" fmla="*/ 2 h 52"/>
                <a:gd name="T14" fmla="*/ 196 w 203"/>
                <a:gd name="T15" fmla="*/ 0 h 52"/>
                <a:gd name="T16" fmla="*/ 202 w 203"/>
                <a:gd name="T17" fmla="*/ 32 h 52"/>
                <a:gd name="T18" fmla="*/ 197 w 203"/>
                <a:gd name="T19" fmla="*/ 40 h 52"/>
                <a:gd name="T20" fmla="*/ 187 w 203"/>
                <a:gd name="T21" fmla="*/ 44 h 52"/>
                <a:gd name="T22" fmla="*/ 142 w 203"/>
                <a:gd name="T23" fmla="*/ 51 h 52"/>
                <a:gd name="T24" fmla="*/ 107 w 203"/>
                <a:gd name="T25" fmla="*/ 52 h 52"/>
                <a:gd name="T26" fmla="*/ 37 w 203"/>
                <a:gd name="T27" fmla="*/ 43 h 52"/>
                <a:gd name="T28" fmla="*/ 5 w 203"/>
                <a:gd name="T29" fmla="*/ 35 h 52"/>
                <a:gd name="T30" fmla="*/ 0 w 203"/>
                <a:gd name="T31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52">
                  <a:moveTo>
                    <a:pt x="0" y="33"/>
                  </a:moveTo>
                  <a:cubicBezTo>
                    <a:pt x="3" y="26"/>
                    <a:pt x="12" y="9"/>
                    <a:pt x="19" y="0"/>
                  </a:cubicBezTo>
                  <a:cubicBezTo>
                    <a:pt x="20" y="0"/>
                    <a:pt x="21" y="1"/>
                    <a:pt x="22" y="1"/>
                  </a:cubicBezTo>
                  <a:cubicBezTo>
                    <a:pt x="30" y="5"/>
                    <a:pt x="37" y="8"/>
                    <a:pt x="45" y="10"/>
                  </a:cubicBezTo>
                  <a:cubicBezTo>
                    <a:pt x="64" y="14"/>
                    <a:pt x="83" y="19"/>
                    <a:pt x="103" y="19"/>
                  </a:cubicBezTo>
                  <a:cubicBezTo>
                    <a:pt x="119" y="19"/>
                    <a:pt x="135" y="19"/>
                    <a:pt x="150" y="17"/>
                  </a:cubicBezTo>
                  <a:cubicBezTo>
                    <a:pt x="165" y="15"/>
                    <a:pt x="179" y="10"/>
                    <a:pt x="192" y="2"/>
                  </a:cubicBezTo>
                  <a:cubicBezTo>
                    <a:pt x="193" y="1"/>
                    <a:pt x="195" y="1"/>
                    <a:pt x="196" y="0"/>
                  </a:cubicBezTo>
                  <a:cubicBezTo>
                    <a:pt x="201" y="11"/>
                    <a:pt x="203" y="21"/>
                    <a:pt x="202" y="32"/>
                  </a:cubicBezTo>
                  <a:cubicBezTo>
                    <a:pt x="202" y="36"/>
                    <a:pt x="200" y="38"/>
                    <a:pt x="197" y="40"/>
                  </a:cubicBezTo>
                  <a:cubicBezTo>
                    <a:pt x="194" y="41"/>
                    <a:pt x="190" y="43"/>
                    <a:pt x="187" y="44"/>
                  </a:cubicBezTo>
                  <a:cubicBezTo>
                    <a:pt x="172" y="48"/>
                    <a:pt x="157" y="51"/>
                    <a:pt x="142" y="51"/>
                  </a:cubicBezTo>
                  <a:cubicBezTo>
                    <a:pt x="130" y="51"/>
                    <a:pt x="119" y="52"/>
                    <a:pt x="107" y="52"/>
                  </a:cubicBezTo>
                  <a:cubicBezTo>
                    <a:pt x="83" y="52"/>
                    <a:pt x="60" y="49"/>
                    <a:pt x="37" y="43"/>
                  </a:cubicBezTo>
                  <a:cubicBezTo>
                    <a:pt x="27" y="41"/>
                    <a:pt x="16" y="38"/>
                    <a:pt x="5" y="35"/>
                  </a:cubicBezTo>
                  <a:cubicBezTo>
                    <a:pt x="3" y="35"/>
                    <a:pt x="2" y="34"/>
                    <a:pt x="0" y="33"/>
                  </a:cubicBezTo>
                  <a:close/>
                </a:path>
              </a:pathLst>
            </a:custGeom>
            <a:solidFill>
              <a:srgbClr val="FF8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6B4A009-78AA-4029-A9F3-9978F932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3" y="963613"/>
              <a:ext cx="534987" cy="719138"/>
            </a:xfrm>
            <a:custGeom>
              <a:avLst/>
              <a:gdLst>
                <a:gd name="T0" fmla="*/ 72 w 74"/>
                <a:gd name="T1" fmla="*/ 93 h 100"/>
                <a:gd name="T2" fmla="*/ 53 w 74"/>
                <a:gd name="T3" fmla="*/ 100 h 100"/>
                <a:gd name="T4" fmla="*/ 10 w 74"/>
                <a:gd name="T5" fmla="*/ 60 h 100"/>
                <a:gd name="T6" fmla="*/ 4 w 74"/>
                <a:gd name="T7" fmla="*/ 20 h 100"/>
                <a:gd name="T8" fmla="*/ 7 w 74"/>
                <a:gd name="T9" fmla="*/ 12 h 100"/>
                <a:gd name="T10" fmla="*/ 14 w 74"/>
                <a:gd name="T11" fmla="*/ 11 h 100"/>
                <a:gd name="T12" fmla="*/ 21 w 74"/>
                <a:gd name="T13" fmla="*/ 18 h 100"/>
                <a:gd name="T14" fmla="*/ 29 w 74"/>
                <a:gd name="T15" fmla="*/ 32 h 100"/>
                <a:gd name="T16" fmla="*/ 32 w 74"/>
                <a:gd name="T17" fmla="*/ 38 h 100"/>
                <a:gd name="T18" fmla="*/ 36 w 74"/>
                <a:gd name="T19" fmla="*/ 39 h 100"/>
                <a:gd name="T20" fmla="*/ 39 w 74"/>
                <a:gd name="T21" fmla="*/ 36 h 100"/>
                <a:gd name="T22" fmla="*/ 40 w 74"/>
                <a:gd name="T23" fmla="*/ 30 h 100"/>
                <a:gd name="T24" fmla="*/ 42 w 74"/>
                <a:gd name="T25" fmla="*/ 10 h 100"/>
                <a:gd name="T26" fmla="*/ 47 w 74"/>
                <a:gd name="T27" fmla="*/ 0 h 100"/>
                <a:gd name="T28" fmla="*/ 50 w 74"/>
                <a:gd name="T29" fmla="*/ 3 h 100"/>
                <a:gd name="T30" fmla="*/ 54 w 74"/>
                <a:gd name="T31" fmla="*/ 14 h 100"/>
                <a:gd name="T32" fmla="*/ 55 w 74"/>
                <a:gd name="T33" fmla="*/ 19 h 100"/>
                <a:gd name="T34" fmla="*/ 58 w 74"/>
                <a:gd name="T35" fmla="*/ 20 h 100"/>
                <a:gd name="T36" fmla="*/ 62 w 74"/>
                <a:gd name="T37" fmla="*/ 18 h 100"/>
                <a:gd name="T38" fmla="*/ 65 w 74"/>
                <a:gd name="T39" fmla="*/ 9 h 100"/>
                <a:gd name="T40" fmla="*/ 67 w 74"/>
                <a:gd name="T41" fmla="*/ 3 h 100"/>
                <a:gd name="T42" fmla="*/ 72 w 74"/>
                <a:gd name="T43" fmla="*/ 18 h 100"/>
                <a:gd name="T44" fmla="*/ 74 w 74"/>
                <a:gd name="T45" fmla="*/ 33 h 100"/>
                <a:gd name="T46" fmla="*/ 72 w 74"/>
                <a:gd name="T47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100">
                  <a:moveTo>
                    <a:pt x="72" y="93"/>
                  </a:moveTo>
                  <a:cubicBezTo>
                    <a:pt x="66" y="95"/>
                    <a:pt x="60" y="98"/>
                    <a:pt x="53" y="100"/>
                  </a:cubicBezTo>
                  <a:cubicBezTo>
                    <a:pt x="37" y="89"/>
                    <a:pt x="21" y="77"/>
                    <a:pt x="10" y="60"/>
                  </a:cubicBezTo>
                  <a:cubicBezTo>
                    <a:pt x="2" y="48"/>
                    <a:pt x="0" y="35"/>
                    <a:pt x="4" y="20"/>
                  </a:cubicBezTo>
                  <a:cubicBezTo>
                    <a:pt x="5" y="17"/>
                    <a:pt x="6" y="15"/>
                    <a:pt x="7" y="12"/>
                  </a:cubicBezTo>
                  <a:cubicBezTo>
                    <a:pt x="9" y="9"/>
                    <a:pt x="12" y="9"/>
                    <a:pt x="14" y="11"/>
                  </a:cubicBezTo>
                  <a:cubicBezTo>
                    <a:pt x="17" y="13"/>
                    <a:pt x="19" y="16"/>
                    <a:pt x="21" y="18"/>
                  </a:cubicBezTo>
                  <a:cubicBezTo>
                    <a:pt x="24" y="23"/>
                    <a:pt x="26" y="28"/>
                    <a:pt x="29" y="32"/>
                  </a:cubicBezTo>
                  <a:cubicBezTo>
                    <a:pt x="30" y="34"/>
                    <a:pt x="31" y="36"/>
                    <a:pt x="32" y="38"/>
                  </a:cubicBezTo>
                  <a:cubicBezTo>
                    <a:pt x="33" y="39"/>
                    <a:pt x="35" y="39"/>
                    <a:pt x="36" y="39"/>
                  </a:cubicBezTo>
                  <a:cubicBezTo>
                    <a:pt x="37" y="39"/>
                    <a:pt x="39" y="37"/>
                    <a:pt x="39" y="36"/>
                  </a:cubicBezTo>
                  <a:cubicBezTo>
                    <a:pt x="40" y="34"/>
                    <a:pt x="39" y="32"/>
                    <a:pt x="40" y="30"/>
                  </a:cubicBezTo>
                  <a:cubicBezTo>
                    <a:pt x="40" y="24"/>
                    <a:pt x="41" y="17"/>
                    <a:pt x="42" y="10"/>
                  </a:cubicBezTo>
                  <a:cubicBezTo>
                    <a:pt x="43" y="7"/>
                    <a:pt x="44" y="3"/>
                    <a:pt x="47" y="0"/>
                  </a:cubicBezTo>
                  <a:cubicBezTo>
                    <a:pt x="48" y="1"/>
                    <a:pt x="50" y="2"/>
                    <a:pt x="50" y="3"/>
                  </a:cubicBezTo>
                  <a:cubicBezTo>
                    <a:pt x="51" y="7"/>
                    <a:pt x="53" y="10"/>
                    <a:pt x="54" y="14"/>
                  </a:cubicBezTo>
                  <a:cubicBezTo>
                    <a:pt x="54" y="16"/>
                    <a:pt x="55" y="17"/>
                    <a:pt x="55" y="19"/>
                  </a:cubicBezTo>
                  <a:cubicBezTo>
                    <a:pt x="56" y="19"/>
                    <a:pt x="57" y="21"/>
                    <a:pt x="58" y="20"/>
                  </a:cubicBezTo>
                  <a:cubicBezTo>
                    <a:pt x="60" y="20"/>
                    <a:pt x="62" y="19"/>
                    <a:pt x="62" y="18"/>
                  </a:cubicBezTo>
                  <a:cubicBezTo>
                    <a:pt x="63" y="15"/>
                    <a:pt x="64" y="12"/>
                    <a:pt x="65" y="9"/>
                  </a:cubicBezTo>
                  <a:cubicBezTo>
                    <a:pt x="65" y="7"/>
                    <a:pt x="66" y="5"/>
                    <a:pt x="67" y="3"/>
                  </a:cubicBezTo>
                  <a:cubicBezTo>
                    <a:pt x="71" y="8"/>
                    <a:pt x="71" y="13"/>
                    <a:pt x="72" y="18"/>
                  </a:cubicBezTo>
                  <a:cubicBezTo>
                    <a:pt x="73" y="23"/>
                    <a:pt x="73" y="28"/>
                    <a:pt x="74" y="33"/>
                  </a:cubicBezTo>
                  <a:cubicBezTo>
                    <a:pt x="74" y="53"/>
                    <a:pt x="74" y="73"/>
                    <a:pt x="72" y="93"/>
                  </a:cubicBezTo>
                  <a:close/>
                </a:path>
              </a:pathLst>
            </a:custGeom>
            <a:solidFill>
              <a:srgbClr val="AE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329827D-2127-4A0D-A278-BCB7CB14E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3" y="3806826"/>
              <a:ext cx="431800" cy="603250"/>
            </a:xfrm>
            <a:custGeom>
              <a:avLst/>
              <a:gdLst>
                <a:gd name="T0" fmla="*/ 7 w 60"/>
                <a:gd name="T1" fmla="*/ 67 h 84"/>
                <a:gd name="T2" fmla="*/ 14 w 60"/>
                <a:gd name="T3" fmla="*/ 58 h 84"/>
                <a:gd name="T4" fmla="*/ 18 w 60"/>
                <a:gd name="T5" fmla="*/ 55 h 84"/>
                <a:gd name="T6" fmla="*/ 17 w 60"/>
                <a:gd name="T7" fmla="*/ 49 h 84"/>
                <a:gd name="T8" fmla="*/ 11 w 60"/>
                <a:gd name="T9" fmla="*/ 47 h 84"/>
                <a:gd name="T10" fmla="*/ 4 w 60"/>
                <a:gd name="T11" fmla="*/ 45 h 84"/>
                <a:gd name="T12" fmla="*/ 1 w 60"/>
                <a:gd name="T13" fmla="*/ 41 h 84"/>
                <a:gd name="T14" fmla="*/ 5 w 60"/>
                <a:gd name="T15" fmla="*/ 37 h 84"/>
                <a:gd name="T16" fmla="*/ 9 w 60"/>
                <a:gd name="T17" fmla="*/ 37 h 84"/>
                <a:gd name="T18" fmla="*/ 13 w 60"/>
                <a:gd name="T19" fmla="*/ 34 h 84"/>
                <a:gd name="T20" fmla="*/ 11 w 60"/>
                <a:gd name="T21" fmla="*/ 29 h 84"/>
                <a:gd name="T22" fmla="*/ 8 w 60"/>
                <a:gd name="T23" fmla="*/ 28 h 84"/>
                <a:gd name="T24" fmla="*/ 2 w 60"/>
                <a:gd name="T25" fmla="*/ 11 h 84"/>
                <a:gd name="T26" fmla="*/ 12 w 60"/>
                <a:gd name="T27" fmla="*/ 13 h 84"/>
                <a:gd name="T28" fmla="*/ 28 w 60"/>
                <a:gd name="T29" fmla="*/ 19 h 84"/>
                <a:gd name="T30" fmla="*/ 33 w 60"/>
                <a:gd name="T31" fmla="*/ 23 h 84"/>
                <a:gd name="T32" fmla="*/ 38 w 60"/>
                <a:gd name="T33" fmla="*/ 25 h 84"/>
                <a:gd name="T34" fmla="*/ 41 w 60"/>
                <a:gd name="T35" fmla="*/ 21 h 84"/>
                <a:gd name="T36" fmla="*/ 40 w 60"/>
                <a:gd name="T37" fmla="*/ 15 h 84"/>
                <a:gd name="T38" fmla="*/ 40 w 60"/>
                <a:gd name="T39" fmla="*/ 7 h 84"/>
                <a:gd name="T40" fmla="*/ 44 w 60"/>
                <a:gd name="T41" fmla="*/ 1 h 84"/>
                <a:gd name="T42" fmla="*/ 51 w 60"/>
                <a:gd name="T43" fmla="*/ 3 h 84"/>
                <a:gd name="T44" fmla="*/ 53 w 60"/>
                <a:gd name="T45" fmla="*/ 8 h 84"/>
                <a:gd name="T46" fmla="*/ 56 w 60"/>
                <a:gd name="T47" fmla="*/ 28 h 84"/>
                <a:gd name="T48" fmla="*/ 57 w 60"/>
                <a:gd name="T49" fmla="*/ 34 h 84"/>
                <a:gd name="T50" fmla="*/ 53 w 60"/>
                <a:gd name="T51" fmla="*/ 67 h 84"/>
                <a:gd name="T52" fmla="*/ 28 w 60"/>
                <a:gd name="T53" fmla="*/ 84 h 84"/>
                <a:gd name="T54" fmla="*/ 27 w 60"/>
                <a:gd name="T55" fmla="*/ 73 h 84"/>
                <a:gd name="T56" fmla="*/ 29 w 60"/>
                <a:gd name="T57" fmla="*/ 68 h 84"/>
                <a:gd name="T58" fmla="*/ 24 w 60"/>
                <a:gd name="T59" fmla="*/ 64 h 84"/>
                <a:gd name="T60" fmla="*/ 19 w 60"/>
                <a:gd name="T61" fmla="*/ 67 h 84"/>
                <a:gd name="T62" fmla="*/ 7 w 60"/>
                <a:gd name="T63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84">
                  <a:moveTo>
                    <a:pt x="7" y="67"/>
                  </a:moveTo>
                  <a:cubicBezTo>
                    <a:pt x="8" y="62"/>
                    <a:pt x="11" y="60"/>
                    <a:pt x="14" y="58"/>
                  </a:cubicBezTo>
                  <a:cubicBezTo>
                    <a:pt x="15" y="57"/>
                    <a:pt x="17" y="56"/>
                    <a:pt x="18" y="55"/>
                  </a:cubicBezTo>
                  <a:cubicBezTo>
                    <a:pt x="20" y="53"/>
                    <a:pt x="20" y="50"/>
                    <a:pt x="17" y="49"/>
                  </a:cubicBezTo>
                  <a:cubicBezTo>
                    <a:pt x="15" y="48"/>
                    <a:pt x="13" y="48"/>
                    <a:pt x="11" y="47"/>
                  </a:cubicBezTo>
                  <a:cubicBezTo>
                    <a:pt x="8" y="47"/>
                    <a:pt x="6" y="46"/>
                    <a:pt x="4" y="45"/>
                  </a:cubicBezTo>
                  <a:cubicBezTo>
                    <a:pt x="2" y="45"/>
                    <a:pt x="1" y="43"/>
                    <a:pt x="1" y="41"/>
                  </a:cubicBezTo>
                  <a:cubicBezTo>
                    <a:pt x="1" y="39"/>
                    <a:pt x="3" y="37"/>
                    <a:pt x="5" y="37"/>
                  </a:cubicBezTo>
                  <a:cubicBezTo>
                    <a:pt x="6" y="37"/>
                    <a:pt x="8" y="37"/>
                    <a:pt x="9" y="37"/>
                  </a:cubicBezTo>
                  <a:cubicBezTo>
                    <a:pt x="11" y="37"/>
                    <a:pt x="13" y="36"/>
                    <a:pt x="13" y="34"/>
                  </a:cubicBezTo>
                  <a:cubicBezTo>
                    <a:pt x="14" y="32"/>
                    <a:pt x="13" y="30"/>
                    <a:pt x="11" y="29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1" y="23"/>
                    <a:pt x="0" y="21"/>
                    <a:pt x="2" y="11"/>
                  </a:cubicBezTo>
                  <a:cubicBezTo>
                    <a:pt x="5" y="10"/>
                    <a:pt x="9" y="12"/>
                    <a:pt x="12" y="13"/>
                  </a:cubicBezTo>
                  <a:cubicBezTo>
                    <a:pt x="17" y="14"/>
                    <a:pt x="22" y="17"/>
                    <a:pt x="28" y="19"/>
                  </a:cubicBezTo>
                  <a:cubicBezTo>
                    <a:pt x="30" y="20"/>
                    <a:pt x="32" y="21"/>
                    <a:pt x="33" y="23"/>
                  </a:cubicBezTo>
                  <a:cubicBezTo>
                    <a:pt x="34" y="25"/>
                    <a:pt x="36" y="26"/>
                    <a:pt x="38" y="25"/>
                  </a:cubicBezTo>
                  <a:cubicBezTo>
                    <a:pt x="40" y="24"/>
                    <a:pt x="41" y="23"/>
                    <a:pt x="41" y="21"/>
                  </a:cubicBezTo>
                  <a:cubicBezTo>
                    <a:pt x="41" y="19"/>
                    <a:pt x="40" y="17"/>
                    <a:pt x="40" y="15"/>
                  </a:cubicBezTo>
                  <a:cubicBezTo>
                    <a:pt x="40" y="13"/>
                    <a:pt x="40" y="10"/>
                    <a:pt x="40" y="7"/>
                  </a:cubicBezTo>
                  <a:cubicBezTo>
                    <a:pt x="40" y="5"/>
                    <a:pt x="42" y="3"/>
                    <a:pt x="44" y="1"/>
                  </a:cubicBezTo>
                  <a:cubicBezTo>
                    <a:pt x="47" y="0"/>
                    <a:pt x="50" y="0"/>
                    <a:pt x="51" y="3"/>
                  </a:cubicBezTo>
                  <a:cubicBezTo>
                    <a:pt x="52" y="5"/>
                    <a:pt x="53" y="7"/>
                    <a:pt x="53" y="8"/>
                  </a:cubicBezTo>
                  <a:cubicBezTo>
                    <a:pt x="54" y="15"/>
                    <a:pt x="55" y="21"/>
                    <a:pt x="56" y="28"/>
                  </a:cubicBezTo>
                  <a:cubicBezTo>
                    <a:pt x="56" y="30"/>
                    <a:pt x="56" y="32"/>
                    <a:pt x="57" y="34"/>
                  </a:cubicBezTo>
                  <a:cubicBezTo>
                    <a:pt x="60" y="46"/>
                    <a:pt x="57" y="57"/>
                    <a:pt x="53" y="67"/>
                  </a:cubicBezTo>
                  <a:cubicBezTo>
                    <a:pt x="48" y="78"/>
                    <a:pt x="40" y="84"/>
                    <a:pt x="28" y="84"/>
                  </a:cubicBezTo>
                  <a:cubicBezTo>
                    <a:pt x="25" y="80"/>
                    <a:pt x="27" y="77"/>
                    <a:pt x="27" y="73"/>
                  </a:cubicBezTo>
                  <a:cubicBezTo>
                    <a:pt x="28" y="71"/>
                    <a:pt x="28" y="70"/>
                    <a:pt x="29" y="68"/>
                  </a:cubicBezTo>
                  <a:cubicBezTo>
                    <a:pt x="29" y="65"/>
                    <a:pt x="26" y="63"/>
                    <a:pt x="24" y="64"/>
                  </a:cubicBezTo>
                  <a:cubicBezTo>
                    <a:pt x="22" y="65"/>
                    <a:pt x="21" y="66"/>
                    <a:pt x="19" y="67"/>
                  </a:cubicBezTo>
                  <a:cubicBezTo>
                    <a:pt x="15" y="68"/>
                    <a:pt x="12" y="69"/>
                    <a:pt x="7" y="67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9359383-32D6-4728-BB91-6FD11A16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3114676"/>
              <a:ext cx="439737" cy="468313"/>
            </a:xfrm>
            <a:custGeom>
              <a:avLst/>
              <a:gdLst>
                <a:gd name="T0" fmla="*/ 61 w 61"/>
                <a:gd name="T1" fmla="*/ 62 h 65"/>
                <a:gd name="T2" fmla="*/ 54 w 61"/>
                <a:gd name="T3" fmla="*/ 64 h 65"/>
                <a:gd name="T4" fmla="*/ 17 w 61"/>
                <a:gd name="T5" fmla="*/ 54 h 65"/>
                <a:gd name="T6" fmla="*/ 2 w 61"/>
                <a:gd name="T7" fmla="*/ 16 h 65"/>
                <a:gd name="T8" fmla="*/ 16 w 61"/>
                <a:gd name="T9" fmla="*/ 1 h 65"/>
                <a:gd name="T10" fmla="*/ 29 w 61"/>
                <a:gd name="T11" fmla="*/ 7 h 65"/>
                <a:gd name="T12" fmla="*/ 33 w 61"/>
                <a:gd name="T13" fmla="*/ 19 h 65"/>
                <a:gd name="T14" fmla="*/ 55 w 61"/>
                <a:gd name="T15" fmla="*/ 55 h 65"/>
                <a:gd name="T16" fmla="*/ 61 w 61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5">
                  <a:moveTo>
                    <a:pt x="61" y="62"/>
                  </a:moveTo>
                  <a:cubicBezTo>
                    <a:pt x="58" y="63"/>
                    <a:pt x="56" y="64"/>
                    <a:pt x="54" y="64"/>
                  </a:cubicBezTo>
                  <a:cubicBezTo>
                    <a:pt x="41" y="65"/>
                    <a:pt x="28" y="63"/>
                    <a:pt x="17" y="54"/>
                  </a:cubicBezTo>
                  <a:cubicBezTo>
                    <a:pt x="5" y="44"/>
                    <a:pt x="0" y="32"/>
                    <a:pt x="2" y="16"/>
                  </a:cubicBezTo>
                  <a:cubicBezTo>
                    <a:pt x="4" y="8"/>
                    <a:pt x="9" y="4"/>
                    <a:pt x="16" y="1"/>
                  </a:cubicBezTo>
                  <a:cubicBezTo>
                    <a:pt x="22" y="0"/>
                    <a:pt x="26" y="2"/>
                    <a:pt x="29" y="7"/>
                  </a:cubicBezTo>
                  <a:cubicBezTo>
                    <a:pt x="30" y="11"/>
                    <a:pt x="32" y="15"/>
                    <a:pt x="33" y="19"/>
                  </a:cubicBezTo>
                  <a:cubicBezTo>
                    <a:pt x="39" y="32"/>
                    <a:pt x="47" y="44"/>
                    <a:pt x="55" y="55"/>
                  </a:cubicBezTo>
                  <a:cubicBezTo>
                    <a:pt x="57" y="57"/>
                    <a:pt x="59" y="59"/>
                    <a:pt x="61" y="6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89D9C2-7216-4843-B43E-D03D2D156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252788"/>
              <a:ext cx="527050" cy="401638"/>
            </a:xfrm>
            <a:custGeom>
              <a:avLst/>
              <a:gdLst>
                <a:gd name="T0" fmla="*/ 29 w 73"/>
                <a:gd name="T1" fmla="*/ 0 h 56"/>
                <a:gd name="T2" fmla="*/ 33 w 73"/>
                <a:gd name="T3" fmla="*/ 4 h 56"/>
                <a:gd name="T4" fmla="*/ 33 w 73"/>
                <a:gd name="T5" fmla="*/ 16 h 56"/>
                <a:gd name="T6" fmla="*/ 36 w 73"/>
                <a:gd name="T7" fmla="*/ 23 h 56"/>
                <a:gd name="T8" fmla="*/ 42 w 73"/>
                <a:gd name="T9" fmla="*/ 18 h 56"/>
                <a:gd name="T10" fmla="*/ 47 w 73"/>
                <a:gd name="T11" fmla="*/ 12 h 56"/>
                <a:gd name="T12" fmla="*/ 52 w 73"/>
                <a:gd name="T13" fmla="*/ 11 h 56"/>
                <a:gd name="T14" fmla="*/ 54 w 73"/>
                <a:gd name="T15" fmla="*/ 15 h 56"/>
                <a:gd name="T16" fmla="*/ 52 w 73"/>
                <a:gd name="T17" fmla="*/ 23 h 56"/>
                <a:gd name="T18" fmla="*/ 50 w 73"/>
                <a:gd name="T19" fmla="*/ 28 h 56"/>
                <a:gd name="T20" fmla="*/ 52 w 73"/>
                <a:gd name="T21" fmla="*/ 32 h 56"/>
                <a:gd name="T22" fmla="*/ 56 w 73"/>
                <a:gd name="T23" fmla="*/ 32 h 56"/>
                <a:gd name="T24" fmla="*/ 65 w 73"/>
                <a:gd name="T25" fmla="*/ 27 h 56"/>
                <a:gd name="T26" fmla="*/ 69 w 73"/>
                <a:gd name="T27" fmla="*/ 28 h 56"/>
                <a:gd name="T28" fmla="*/ 67 w 73"/>
                <a:gd name="T29" fmla="*/ 32 h 56"/>
                <a:gd name="T30" fmla="*/ 63 w 73"/>
                <a:gd name="T31" fmla="*/ 34 h 56"/>
                <a:gd name="T32" fmla="*/ 64 w 73"/>
                <a:gd name="T33" fmla="*/ 42 h 56"/>
                <a:gd name="T34" fmla="*/ 69 w 73"/>
                <a:gd name="T35" fmla="*/ 44 h 56"/>
                <a:gd name="T36" fmla="*/ 73 w 73"/>
                <a:gd name="T37" fmla="*/ 48 h 56"/>
                <a:gd name="T38" fmla="*/ 69 w 73"/>
                <a:gd name="T39" fmla="*/ 51 h 56"/>
                <a:gd name="T40" fmla="*/ 49 w 73"/>
                <a:gd name="T41" fmla="*/ 55 h 56"/>
                <a:gd name="T42" fmla="*/ 38 w 73"/>
                <a:gd name="T43" fmla="*/ 55 h 56"/>
                <a:gd name="T44" fmla="*/ 19 w 73"/>
                <a:gd name="T45" fmla="*/ 49 h 56"/>
                <a:gd name="T46" fmla="*/ 4 w 73"/>
                <a:gd name="T47" fmla="*/ 31 h 56"/>
                <a:gd name="T48" fmla="*/ 0 w 73"/>
                <a:gd name="T49" fmla="*/ 22 h 56"/>
                <a:gd name="T50" fmla="*/ 2 w 73"/>
                <a:gd name="T51" fmla="*/ 19 h 56"/>
                <a:gd name="T52" fmla="*/ 6 w 73"/>
                <a:gd name="T53" fmla="*/ 19 h 56"/>
                <a:gd name="T54" fmla="*/ 14 w 73"/>
                <a:gd name="T55" fmla="*/ 27 h 56"/>
                <a:gd name="T56" fmla="*/ 20 w 73"/>
                <a:gd name="T57" fmla="*/ 31 h 56"/>
                <a:gd name="T58" fmla="*/ 23 w 73"/>
                <a:gd name="T59" fmla="*/ 24 h 56"/>
                <a:gd name="T60" fmla="*/ 26 w 73"/>
                <a:gd name="T61" fmla="*/ 4 h 56"/>
                <a:gd name="T62" fmla="*/ 29 w 73"/>
                <a:gd name="T6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56">
                  <a:moveTo>
                    <a:pt x="29" y="0"/>
                  </a:moveTo>
                  <a:cubicBezTo>
                    <a:pt x="32" y="0"/>
                    <a:pt x="33" y="2"/>
                    <a:pt x="33" y="4"/>
                  </a:cubicBezTo>
                  <a:cubicBezTo>
                    <a:pt x="33" y="8"/>
                    <a:pt x="33" y="12"/>
                    <a:pt x="33" y="16"/>
                  </a:cubicBezTo>
                  <a:cubicBezTo>
                    <a:pt x="33" y="21"/>
                    <a:pt x="34" y="23"/>
                    <a:pt x="36" y="23"/>
                  </a:cubicBezTo>
                  <a:cubicBezTo>
                    <a:pt x="40" y="24"/>
                    <a:pt x="41" y="21"/>
                    <a:pt x="42" y="18"/>
                  </a:cubicBezTo>
                  <a:cubicBezTo>
                    <a:pt x="44" y="16"/>
                    <a:pt x="45" y="14"/>
                    <a:pt x="47" y="12"/>
                  </a:cubicBezTo>
                  <a:cubicBezTo>
                    <a:pt x="48" y="10"/>
                    <a:pt x="50" y="9"/>
                    <a:pt x="52" y="11"/>
                  </a:cubicBezTo>
                  <a:cubicBezTo>
                    <a:pt x="53" y="11"/>
                    <a:pt x="54" y="13"/>
                    <a:pt x="54" y="15"/>
                  </a:cubicBezTo>
                  <a:cubicBezTo>
                    <a:pt x="54" y="18"/>
                    <a:pt x="53" y="21"/>
                    <a:pt x="52" y="23"/>
                  </a:cubicBezTo>
                  <a:cubicBezTo>
                    <a:pt x="52" y="25"/>
                    <a:pt x="50" y="26"/>
                    <a:pt x="50" y="28"/>
                  </a:cubicBezTo>
                  <a:cubicBezTo>
                    <a:pt x="50" y="29"/>
                    <a:pt x="51" y="31"/>
                    <a:pt x="52" y="32"/>
                  </a:cubicBezTo>
                  <a:cubicBezTo>
                    <a:pt x="53" y="32"/>
                    <a:pt x="55" y="32"/>
                    <a:pt x="56" y="32"/>
                  </a:cubicBezTo>
                  <a:cubicBezTo>
                    <a:pt x="59" y="30"/>
                    <a:pt x="61" y="27"/>
                    <a:pt x="65" y="27"/>
                  </a:cubicBezTo>
                  <a:cubicBezTo>
                    <a:pt x="66" y="27"/>
                    <a:pt x="68" y="27"/>
                    <a:pt x="69" y="28"/>
                  </a:cubicBezTo>
                  <a:cubicBezTo>
                    <a:pt x="70" y="30"/>
                    <a:pt x="68" y="31"/>
                    <a:pt x="67" y="32"/>
                  </a:cubicBezTo>
                  <a:cubicBezTo>
                    <a:pt x="66" y="33"/>
                    <a:pt x="65" y="34"/>
                    <a:pt x="63" y="34"/>
                  </a:cubicBezTo>
                  <a:cubicBezTo>
                    <a:pt x="60" y="37"/>
                    <a:pt x="60" y="40"/>
                    <a:pt x="64" y="42"/>
                  </a:cubicBezTo>
                  <a:cubicBezTo>
                    <a:pt x="65" y="43"/>
                    <a:pt x="67" y="44"/>
                    <a:pt x="69" y="44"/>
                  </a:cubicBezTo>
                  <a:cubicBezTo>
                    <a:pt x="70" y="45"/>
                    <a:pt x="71" y="46"/>
                    <a:pt x="73" y="48"/>
                  </a:cubicBezTo>
                  <a:cubicBezTo>
                    <a:pt x="71" y="49"/>
                    <a:pt x="70" y="50"/>
                    <a:pt x="69" y="51"/>
                  </a:cubicBezTo>
                  <a:cubicBezTo>
                    <a:pt x="63" y="54"/>
                    <a:pt x="56" y="55"/>
                    <a:pt x="49" y="55"/>
                  </a:cubicBezTo>
                  <a:cubicBezTo>
                    <a:pt x="46" y="55"/>
                    <a:pt x="42" y="55"/>
                    <a:pt x="38" y="55"/>
                  </a:cubicBezTo>
                  <a:cubicBezTo>
                    <a:pt x="31" y="56"/>
                    <a:pt x="24" y="55"/>
                    <a:pt x="19" y="49"/>
                  </a:cubicBezTo>
                  <a:cubicBezTo>
                    <a:pt x="14" y="43"/>
                    <a:pt x="9" y="37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21"/>
                    <a:pt x="1" y="19"/>
                    <a:pt x="2" y="19"/>
                  </a:cubicBezTo>
                  <a:cubicBezTo>
                    <a:pt x="3" y="18"/>
                    <a:pt x="5" y="18"/>
                    <a:pt x="6" y="19"/>
                  </a:cubicBezTo>
                  <a:cubicBezTo>
                    <a:pt x="9" y="21"/>
                    <a:pt x="11" y="24"/>
                    <a:pt x="14" y="27"/>
                  </a:cubicBezTo>
                  <a:cubicBezTo>
                    <a:pt x="15" y="29"/>
                    <a:pt x="17" y="32"/>
                    <a:pt x="20" y="31"/>
                  </a:cubicBezTo>
                  <a:cubicBezTo>
                    <a:pt x="23" y="29"/>
                    <a:pt x="23" y="27"/>
                    <a:pt x="23" y="24"/>
                  </a:cubicBezTo>
                  <a:cubicBezTo>
                    <a:pt x="23" y="17"/>
                    <a:pt x="24" y="11"/>
                    <a:pt x="26" y="4"/>
                  </a:cubicBezTo>
                  <a:cubicBezTo>
                    <a:pt x="27" y="3"/>
                    <a:pt x="28" y="1"/>
                    <a:pt x="29" y="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0CE4B5-D0AF-4995-815A-0FE0575A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2330451"/>
              <a:ext cx="266700" cy="598488"/>
            </a:xfrm>
            <a:custGeom>
              <a:avLst/>
              <a:gdLst>
                <a:gd name="T0" fmla="*/ 11 w 37"/>
                <a:gd name="T1" fmla="*/ 83 h 83"/>
                <a:gd name="T2" fmla="*/ 10 w 37"/>
                <a:gd name="T3" fmla="*/ 72 h 83"/>
                <a:gd name="T4" fmla="*/ 3 w 37"/>
                <a:gd name="T5" fmla="*/ 22 h 83"/>
                <a:gd name="T6" fmla="*/ 2 w 37"/>
                <a:gd name="T7" fmla="*/ 20 h 83"/>
                <a:gd name="T8" fmla="*/ 8 w 37"/>
                <a:gd name="T9" fmla="*/ 4 h 83"/>
                <a:gd name="T10" fmla="*/ 24 w 37"/>
                <a:gd name="T11" fmla="*/ 4 h 83"/>
                <a:gd name="T12" fmla="*/ 35 w 37"/>
                <a:gd name="T13" fmla="*/ 24 h 83"/>
                <a:gd name="T14" fmla="*/ 21 w 37"/>
                <a:gd name="T15" fmla="*/ 74 h 83"/>
                <a:gd name="T16" fmla="*/ 16 w 37"/>
                <a:gd name="T17" fmla="*/ 80 h 83"/>
                <a:gd name="T18" fmla="*/ 11 w 3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3">
                  <a:moveTo>
                    <a:pt x="11" y="83"/>
                  </a:moveTo>
                  <a:cubicBezTo>
                    <a:pt x="10" y="79"/>
                    <a:pt x="10" y="76"/>
                    <a:pt x="10" y="72"/>
                  </a:cubicBezTo>
                  <a:cubicBezTo>
                    <a:pt x="10" y="55"/>
                    <a:pt x="8" y="39"/>
                    <a:pt x="3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0" y="13"/>
                    <a:pt x="3" y="8"/>
                    <a:pt x="8" y="4"/>
                  </a:cubicBezTo>
                  <a:cubicBezTo>
                    <a:pt x="11" y="1"/>
                    <a:pt x="19" y="0"/>
                    <a:pt x="24" y="4"/>
                  </a:cubicBezTo>
                  <a:cubicBezTo>
                    <a:pt x="30" y="9"/>
                    <a:pt x="34" y="16"/>
                    <a:pt x="35" y="24"/>
                  </a:cubicBezTo>
                  <a:cubicBezTo>
                    <a:pt x="37" y="43"/>
                    <a:pt x="31" y="59"/>
                    <a:pt x="21" y="74"/>
                  </a:cubicBezTo>
                  <a:cubicBezTo>
                    <a:pt x="20" y="76"/>
                    <a:pt x="18" y="78"/>
                    <a:pt x="16" y="80"/>
                  </a:cubicBezTo>
                  <a:cubicBezTo>
                    <a:pt x="15" y="81"/>
                    <a:pt x="13" y="81"/>
                    <a:pt x="11" y="8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16F5F12-A077-4413-B127-4224EF5D9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5403851"/>
              <a:ext cx="252412" cy="352425"/>
            </a:xfrm>
            <a:custGeom>
              <a:avLst/>
              <a:gdLst>
                <a:gd name="T0" fmla="*/ 33 w 35"/>
                <a:gd name="T1" fmla="*/ 0 h 49"/>
                <a:gd name="T2" fmla="*/ 33 w 35"/>
                <a:gd name="T3" fmla="*/ 13 h 49"/>
                <a:gd name="T4" fmla="*/ 6 w 35"/>
                <a:gd name="T5" fmla="*/ 48 h 49"/>
                <a:gd name="T6" fmla="*/ 4 w 35"/>
                <a:gd name="T7" fmla="*/ 49 h 49"/>
                <a:gd name="T8" fmla="*/ 1 w 35"/>
                <a:gd name="T9" fmla="*/ 40 h 49"/>
                <a:gd name="T10" fmla="*/ 19 w 35"/>
                <a:gd name="T11" fmla="*/ 7 h 49"/>
                <a:gd name="T12" fmla="*/ 29 w 35"/>
                <a:gd name="T13" fmla="*/ 0 h 49"/>
                <a:gd name="T14" fmla="*/ 33 w 35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9">
                  <a:moveTo>
                    <a:pt x="33" y="0"/>
                  </a:moveTo>
                  <a:cubicBezTo>
                    <a:pt x="35" y="4"/>
                    <a:pt x="35" y="9"/>
                    <a:pt x="33" y="13"/>
                  </a:cubicBezTo>
                  <a:cubicBezTo>
                    <a:pt x="28" y="28"/>
                    <a:pt x="20" y="40"/>
                    <a:pt x="6" y="48"/>
                  </a:cubicBezTo>
                  <a:cubicBezTo>
                    <a:pt x="5" y="49"/>
                    <a:pt x="4" y="49"/>
                    <a:pt x="4" y="49"/>
                  </a:cubicBezTo>
                  <a:cubicBezTo>
                    <a:pt x="1" y="46"/>
                    <a:pt x="0" y="44"/>
                    <a:pt x="1" y="40"/>
                  </a:cubicBezTo>
                  <a:cubicBezTo>
                    <a:pt x="4" y="28"/>
                    <a:pt x="10" y="16"/>
                    <a:pt x="19" y="7"/>
                  </a:cubicBezTo>
                  <a:cubicBezTo>
                    <a:pt x="21" y="4"/>
                    <a:pt x="25" y="2"/>
                    <a:pt x="29" y="0"/>
                  </a:cubicBezTo>
                  <a:cubicBezTo>
                    <a:pt x="30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DB9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D58AD5-41BB-40D5-B0C0-C64F238C5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6230938"/>
              <a:ext cx="179387" cy="323850"/>
            </a:xfrm>
            <a:custGeom>
              <a:avLst/>
              <a:gdLst>
                <a:gd name="T0" fmla="*/ 9 w 25"/>
                <a:gd name="T1" fmla="*/ 0 h 45"/>
                <a:gd name="T2" fmla="*/ 15 w 25"/>
                <a:gd name="T3" fmla="*/ 11 h 45"/>
                <a:gd name="T4" fmla="*/ 23 w 25"/>
                <a:gd name="T5" fmla="*/ 30 h 45"/>
                <a:gd name="T6" fmla="*/ 24 w 25"/>
                <a:gd name="T7" fmla="*/ 41 h 45"/>
                <a:gd name="T8" fmla="*/ 19 w 25"/>
                <a:gd name="T9" fmla="*/ 45 h 45"/>
                <a:gd name="T10" fmla="*/ 11 w 25"/>
                <a:gd name="T11" fmla="*/ 40 h 45"/>
                <a:gd name="T12" fmla="*/ 0 w 25"/>
                <a:gd name="T13" fmla="*/ 12 h 45"/>
                <a:gd name="T14" fmla="*/ 9 w 25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5">
                  <a:moveTo>
                    <a:pt x="9" y="0"/>
                  </a:moveTo>
                  <a:cubicBezTo>
                    <a:pt x="11" y="4"/>
                    <a:pt x="13" y="7"/>
                    <a:pt x="15" y="11"/>
                  </a:cubicBezTo>
                  <a:cubicBezTo>
                    <a:pt x="17" y="17"/>
                    <a:pt x="20" y="24"/>
                    <a:pt x="23" y="30"/>
                  </a:cubicBezTo>
                  <a:cubicBezTo>
                    <a:pt x="24" y="34"/>
                    <a:pt x="25" y="37"/>
                    <a:pt x="24" y="41"/>
                  </a:cubicBezTo>
                  <a:cubicBezTo>
                    <a:pt x="24" y="44"/>
                    <a:pt x="21" y="45"/>
                    <a:pt x="19" y="45"/>
                  </a:cubicBezTo>
                  <a:cubicBezTo>
                    <a:pt x="16" y="44"/>
                    <a:pt x="13" y="42"/>
                    <a:pt x="11" y="40"/>
                  </a:cubicBezTo>
                  <a:cubicBezTo>
                    <a:pt x="4" y="32"/>
                    <a:pt x="1" y="22"/>
                    <a:pt x="0" y="12"/>
                  </a:cubicBezTo>
                  <a:cubicBezTo>
                    <a:pt x="0" y="6"/>
                    <a:pt x="3" y="2"/>
                    <a:pt x="9" y="0"/>
                  </a:cubicBezTo>
                  <a:close/>
                </a:path>
              </a:pathLst>
            </a:custGeom>
            <a:solidFill>
              <a:srgbClr val="DB9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E305201-CFF2-48B2-AB58-BDEA72037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1208088"/>
              <a:ext cx="325437" cy="554038"/>
            </a:xfrm>
            <a:custGeom>
              <a:avLst/>
              <a:gdLst>
                <a:gd name="T0" fmla="*/ 5 w 45"/>
                <a:gd name="T1" fmla="*/ 77 h 77"/>
                <a:gd name="T2" fmla="*/ 0 w 45"/>
                <a:gd name="T3" fmla="*/ 65 h 77"/>
                <a:gd name="T4" fmla="*/ 3 w 45"/>
                <a:gd name="T5" fmla="*/ 46 h 77"/>
                <a:gd name="T6" fmla="*/ 16 w 45"/>
                <a:gd name="T7" fmla="*/ 14 h 77"/>
                <a:gd name="T8" fmla="*/ 26 w 45"/>
                <a:gd name="T9" fmla="*/ 4 h 77"/>
                <a:gd name="T10" fmla="*/ 37 w 45"/>
                <a:gd name="T11" fmla="*/ 6 h 77"/>
                <a:gd name="T12" fmla="*/ 44 w 45"/>
                <a:gd name="T13" fmla="*/ 24 h 77"/>
                <a:gd name="T14" fmla="*/ 44 w 45"/>
                <a:gd name="T15" fmla="*/ 62 h 77"/>
                <a:gd name="T16" fmla="*/ 39 w 45"/>
                <a:gd name="T17" fmla="*/ 70 h 77"/>
                <a:gd name="T18" fmla="*/ 5 w 45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77">
                  <a:moveTo>
                    <a:pt x="5" y="77"/>
                  </a:moveTo>
                  <a:cubicBezTo>
                    <a:pt x="1" y="73"/>
                    <a:pt x="0" y="69"/>
                    <a:pt x="0" y="65"/>
                  </a:cubicBezTo>
                  <a:cubicBezTo>
                    <a:pt x="0" y="58"/>
                    <a:pt x="1" y="52"/>
                    <a:pt x="3" y="46"/>
                  </a:cubicBezTo>
                  <a:cubicBezTo>
                    <a:pt x="6" y="35"/>
                    <a:pt x="10" y="24"/>
                    <a:pt x="16" y="14"/>
                  </a:cubicBezTo>
                  <a:cubicBezTo>
                    <a:pt x="19" y="11"/>
                    <a:pt x="22" y="7"/>
                    <a:pt x="26" y="4"/>
                  </a:cubicBezTo>
                  <a:cubicBezTo>
                    <a:pt x="30" y="0"/>
                    <a:pt x="34" y="1"/>
                    <a:pt x="37" y="6"/>
                  </a:cubicBezTo>
                  <a:cubicBezTo>
                    <a:pt x="41" y="11"/>
                    <a:pt x="43" y="17"/>
                    <a:pt x="44" y="24"/>
                  </a:cubicBezTo>
                  <a:cubicBezTo>
                    <a:pt x="45" y="37"/>
                    <a:pt x="45" y="49"/>
                    <a:pt x="44" y="62"/>
                  </a:cubicBezTo>
                  <a:cubicBezTo>
                    <a:pt x="44" y="66"/>
                    <a:pt x="43" y="68"/>
                    <a:pt x="39" y="70"/>
                  </a:cubicBezTo>
                  <a:cubicBezTo>
                    <a:pt x="28" y="74"/>
                    <a:pt x="17" y="77"/>
                    <a:pt x="5" y="77"/>
                  </a:cubicBezTo>
                  <a:close/>
                </a:path>
              </a:pathLst>
            </a:custGeom>
            <a:solidFill>
              <a:srgbClr val="E8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065AA37-8581-47EB-8606-E56B9CE9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3" y="1654176"/>
              <a:ext cx="484187" cy="446088"/>
            </a:xfrm>
            <a:custGeom>
              <a:avLst/>
              <a:gdLst>
                <a:gd name="T0" fmla="*/ 67 w 67"/>
                <a:gd name="T1" fmla="*/ 33 h 62"/>
                <a:gd name="T2" fmla="*/ 44 w 67"/>
                <a:gd name="T3" fmla="*/ 54 h 62"/>
                <a:gd name="T4" fmla="*/ 37 w 67"/>
                <a:gd name="T5" fmla="*/ 59 h 62"/>
                <a:gd name="T6" fmla="*/ 26 w 67"/>
                <a:gd name="T7" fmla="*/ 57 h 62"/>
                <a:gd name="T8" fmla="*/ 24 w 67"/>
                <a:gd name="T9" fmla="*/ 54 h 62"/>
                <a:gd name="T10" fmla="*/ 4 w 67"/>
                <a:gd name="T11" fmla="*/ 16 h 62"/>
                <a:gd name="T12" fmla="*/ 2 w 67"/>
                <a:gd name="T13" fmla="*/ 2 h 62"/>
                <a:gd name="T14" fmla="*/ 12 w 67"/>
                <a:gd name="T15" fmla="*/ 1 h 62"/>
                <a:gd name="T16" fmla="*/ 59 w 67"/>
                <a:gd name="T17" fmla="*/ 10 h 62"/>
                <a:gd name="T18" fmla="*/ 63 w 67"/>
                <a:gd name="T19" fmla="*/ 21 h 62"/>
                <a:gd name="T20" fmla="*/ 67 w 67"/>
                <a:gd name="T21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2">
                  <a:moveTo>
                    <a:pt x="67" y="33"/>
                  </a:moveTo>
                  <a:cubicBezTo>
                    <a:pt x="59" y="40"/>
                    <a:pt x="52" y="47"/>
                    <a:pt x="44" y="54"/>
                  </a:cubicBezTo>
                  <a:cubicBezTo>
                    <a:pt x="42" y="56"/>
                    <a:pt x="40" y="58"/>
                    <a:pt x="37" y="59"/>
                  </a:cubicBezTo>
                  <a:cubicBezTo>
                    <a:pt x="33" y="62"/>
                    <a:pt x="29" y="61"/>
                    <a:pt x="26" y="57"/>
                  </a:cubicBezTo>
                  <a:cubicBezTo>
                    <a:pt x="25" y="56"/>
                    <a:pt x="25" y="55"/>
                    <a:pt x="24" y="54"/>
                  </a:cubicBezTo>
                  <a:cubicBezTo>
                    <a:pt x="16" y="42"/>
                    <a:pt x="9" y="29"/>
                    <a:pt x="4" y="16"/>
                  </a:cubicBezTo>
                  <a:cubicBezTo>
                    <a:pt x="2" y="11"/>
                    <a:pt x="0" y="7"/>
                    <a:pt x="2" y="2"/>
                  </a:cubicBezTo>
                  <a:cubicBezTo>
                    <a:pt x="5" y="0"/>
                    <a:pt x="9" y="1"/>
                    <a:pt x="12" y="1"/>
                  </a:cubicBezTo>
                  <a:cubicBezTo>
                    <a:pt x="20" y="1"/>
                    <a:pt x="50" y="7"/>
                    <a:pt x="59" y="10"/>
                  </a:cubicBezTo>
                  <a:cubicBezTo>
                    <a:pt x="60" y="14"/>
                    <a:pt x="62" y="17"/>
                    <a:pt x="63" y="21"/>
                  </a:cubicBezTo>
                  <a:cubicBezTo>
                    <a:pt x="64" y="25"/>
                    <a:pt x="65" y="29"/>
                    <a:pt x="67" y="33"/>
                  </a:cubicBezTo>
                  <a:close/>
                </a:path>
              </a:pathLst>
            </a:custGeom>
            <a:solidFill>
              <a:srgbClr val="E8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B5C7B18-4814-4409-BD12-1C14E955E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1704976"/>
              <a:ext cx="166687" cy="165100"/>
            </a:xfrm>
            <a:custGeom>
              <a:avLst/>
              <a:gdLst>
                <a:gd name="T0" fmla="*/ 23 w 23"/>
                <a:gd name="T1" fmla="*/ 17 h 23"/>
                <a:gd name="T2" fmla="*/ 11 w 23"/>
                <a:gd name="T3" fmla="*/ 22 h 23"/>
                <a:gd name="T4" fmla="*/ 3 w 23"/>
                <a:gd name="T5" fmla="*/ 19 h 23"/>
                <a:gd name="T6" fmla="*/ 0 w 23"/>
                <a:gd name="T7" fmla="*/ 9 h 23"/>
                <a:gd name="T8" fmla="*/ 14 w 23"/>
                <a:gd name="T9" fmla="*/ 0 h 23"/>
                <a:gd name="T10" fmla="*/ 23 w 23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3" y="17"/>
                  </a:moveTo>
                  <a:cubicBezTo>
                    <a:pt x="19" y="20"/>
                    <a:pt x="15" y="21"/>
                    <a:pt x="11" y="22"/>
                  </a:cubicBezTo>
                  <a:cubicBezTo>
                    <a:pt x="7" y="23"/>
                    <a:pt x="5" y="22"/>
                    <a:pt x="3" y="19"/>
                  </a:cubicBezTo>
                  <a:cubicBezTo>
                    <a:pt x="2" y="15"/>
                    <a:pt x="1" y="12"/>
                    <a:pt x="0" y="9"/>
                  </a:cubicBezTo>
                  <a:cubicBezTo>
                    <a:pt x="3" y="4"/>
                    <a:pt x="8" y="2"/>
                    <a:pt x="14" y="0"/>
                  </a:cubicBezTo>
                  <a:cubicBezTo>
                    <a:pt x="19" y="5"/>
                    <a:pt x="20" y="11"/>
                    <a:pt x="23" y="17"/>
                  </a:cubicBezTo>
                  <a:close/>
                </a:path>
              </a:pathLst>
            </a:custGeom>
            <a:solidFill>
              <a:srgbClr val="E8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A3EE9-408B-413D-A46E-6EA562F46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38" y="3267076"/>
              <a:ext cx="417512" cy="417513"/>
            </a:xfrm>
            <a:custGeom>
              <a:avLst/>
              <a:gdLst>
                <a:gd name="T0" fmla="*/ 28 w 58"/>
                <a:gd name="T1" fmla="*/ 1 h 58"/>
                <a:gd name="T2" fmla="*/ 2 w 58"/>
                <a:gd name="T3" fmla="*/ 33 h 58"/>
                <a:gd name="T4" fmla="*/ 13 w 58"/>
                <a:gd name="T5" fmla="*/ 50 h 58"/>
                <a:gd name="T6" fmla="*/ 29 w 58"/>
                <a:gd name="T7" fmla="*/ 57 h 58"/>
                <a:gd name="T8" fmla="*/ 55 w 58"/>
                <a:gd name="T9" fmla="*/ 32 h 58"/>
                <a:gd name="T10" fmla="*/ 28 w 58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8">
                  <a:moveTo>
                    <a:pt x="28" y="1"/>
                  </a:moveTo>
                  <a:cubicBezTo>
                    <a:pt x="11" y="2"/>
                    <a:pt x="0" y="18"/>
                    <a:pt x="2" y="33"/>
                  </a:cubicBezTo>
                  <a:cubicBezTo>
                    <a:pt x="4" y="41"/>
                    <a:pt x="8" y="46"/>
                    <a:pt x="13" y="50"/>
                  </a:cubicBezTo>
                  <a:cubicBezTo>
                    <a:pt x="17" y="54"/>
                    <a:pt x="23" y="56"/>
                    <a:pt x="29" y="57"/>
                  </a:cubicBezTo>
                  <a:cubicBezTo>
                    <a:pt x="42" y="58"/>
                    <a:pt x="54" y="44"/>
                    <a:pt x="55" y="32"/>
                  </a:cubicBezTo>
                  <a:cubicBezTo>
                    <a:pt x="58" y="16"/>
                    <a:pt x="45" y="0"/>
                    <a:pt x="28" y="1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DC8171D-162A-4E01-B934-D571DDD8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2841626"/>
              <a:ext cx="419100" cy="403225"/>
            </a:xfrm>
            <a:custGeom>
              <a:avLst/>
              <a:gdLst>
                <a:gd name="T0" fmla="*/ 57 w 58"/>
                <a:gd name="T1" fmla="*/ 27 h 56"/>
                <a:gd name="T2" fmla="*/ 55 w 58"/>
                <a:gd name="T3" fmla="*/ 20 h 56"/>
                <a:gd name="T4" fmla="*/ 28 w 58"/>
                <a:gd name="T5" fmla="*/ 1 h 56"/>
                <a:gd name="T6" fmla="*/ 1 w 58"/>
                <a:gd name="T7" fmla="*/ 29 h 56"/>
                <a:gd name="T8" fmla="*/ 35 w 58"/>
                <a:gd name="T9" fmla="*/ 53 h 56"/>
                <a:gd name="T10" fmla="*/ 57 w 58"/>
                <a:gd name="T11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6">
                  <a:moveTo>
                    <a:pt x="57" y="27"/>
                  </a:moveTo>
                  <a:cubicBezTo>
                    <a:pt x="57" y="24"/>
                    <a:pt x="56" y="22"/>
                    <a:pt x="55" y="20"/>
                  </a:cubicBezTo>
                  <a:cubicBezTo>
                    <a:pt x="52" y="8"/>
                    <a:pt x="40" y="0"/>
                    <a:pt x="28" y="1"/>
                  </a:cubicBezTo>
                  <a:cubicBezTo>
                    <a:pt x="14" y="3"/>
                    <a:pt x="0" y="13"/>
                    <a:pt x="1" y="29"/>
                  </a:cubicBezTo>
                  <a:cubicBezTo>
                    <a:pt x="2" y="45"/>
                    <a:pt x="19" y="56"/>
                    <a:pt x="35" y="53"/>
                  </a:cubicBezTo>
                  <a:cubicBezTo>
                    <a:pt x="46" y="51"/>
                    <a:pt x="58" y="39"/>
                    <a:pt x="57" y="27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89F7C31-B561-4A26-A40E-0D62CDF39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126" y="884238"/>
              <a:ext cx="3390899" cy="5749925"/>
            </a:xfrm>
            <a:custGeom>
              <a:avLst/>
              <a:gdLst>
                <a:gd name="T0" fmla="*/ 66 w 470"/>
                <a:gd name="T1" fmla="*/ 483 h 799"/>
                <a:gd name="T2" fmla="*/ 10 w 470"/>
                <a:gd name="T3" fmla="*/ 466 h 799"/>
                <a:gd name="T4" fmla="*/ 11 w 470"/>
                <a:gd name="T5" fmla="*/ 409 h 799"/>
                <a:gd name="T6" fmla="*/ 74 w 470"/>
                <a:gd name="T7" fmla="*/ 442 h 799"/>
                <a:gd name="T8" fmla="*/ 179 w 470"/>
                <a:gd name="T9" fmla="*/ 437 h 799"/>
                <a:gd name="T10" fmla="*/ 102 w 470"/>
                <a:gd name="T11" fmla="*/ 404 h 799"/>
                <a:gd name="T12" fmla="*/ 31 w 470"/>
                <a:gd name="T13" fmla="*/ 303 h 799"/>
                <a:gd name="T14" fmla="*/ 48 w 470"/>
                <a:gd name="T15" fmla="*/ 118 h 799"/>
                <a:gd name="T16" fmla="*/ 76 w 470"/>
                <a:gd name="T17" fmla="*/ 81 h 799"/>
                <a:gd name="T18" fmla="*/ 105 w 470"/>
                <a:gd name="T19" fmla="*/ 16 h 799"/>
                <a:gd name="T20" fmla="*/ 150 w 470"/>
                <a:gd name="T21" fmla="*/ 41 h 799"/>
                <a:gd name="T22" fmla="*/ 201 w 470"/>
                <a:gd name="T23" fmla="*/ 67 h 799"/>
                <a:gd name="T24" fmla="*/ 362 w 470"/>
                <a:gd name="T25" fmla="*/ 205 h 799"/>
                <a:gd name="T26" fmla="*/ 373 w 470"/>
                <a:gd name="T27" fmla="*/ 303 h 799"/>
                <a:gd name="T28" fmla="*/ 314 w 470"/>
                <a:gd name="T29" fmla="*/ 449 h 799"/>
                <a:gd name="T30" fmla="*/ 393 w 470"/>
                <a:gd name="T31" fmla="*/ 339 h 799"/>
                <a:gd name="T32" fmla="*/ 436 w 470"/>
                <a:gd name="T33" fmla="*/ 331 h 799"/>
                <a:gd name="T34" fmla="*/ 465 w 470"/>
                <a:gd name="T35" fmla="*/ 385 h 799"/>
                <a:gd name="T36" fmla="*/ 295 w 470"/>
                <a:gd name="T37" fmla="*/ 449 h 799"/>
                <a:gd name="T38" fmla="*/ 327 w 470"/>
                <a:gd name="T39" fmla="*/ 639 h 799"/>
                <a:gd name="T40" fmla="*/ 458 w 470"/>
                <a:gd name="T41" fmla="*/ 645 h 799"/>
                <a:gd name="T42" fmla="*/ 215 w 470"/>
                <a:gd name="T43" fmla="*/ 643 h 799"/>
                <a:gd name="T44" fmla="*/ 208 w 470"/>
                <a:gd name="T45" fmla="*/ 769 h 799"/>
                <a:gd name="T46" fmla="*/ 198 w 470"/>
                <a:gd name="T47" fmla="*/ 664 h 799"/>
                <a:gd name="T48" fmla="*/ 137 w 470"/>
                <a:gd name="T49" fmla="*/ 612 h 799"/>
                <a:gd name="T50" fmla="*/ 131 w 470"/>
                <a:gd name="T51" fmla="*/ 256 h 799"/>
                <a:gd name="T52" fmla="*/ 65 w 470"/>
                <a:gd name="T53" fmla="*/ 313 h 799"/>
                <a:gd name="T54" fmla="*/ 226 w 470"/>
                <a:gd name="T55" fmla="*/ 431 h 799"/>
                <a:gd name="T56" fmla="*/ 355 w 470"/>
                <a:gd name="T57" fmla="*/ 213 h 799"/>
                <a:gd name="T58" fmla="*/ 269 w 470"/>
                <a:gd name="T59" fmla="*/ 223 h 799"/>
                <a:gd name="T60" fmla="*/ 160 w 470"/>
                <a:gd name="T61" fmla="*/ 229 h 799"/>
                <a:gd name="T62" fmla="*/ 62 w 470"/>
                <a:gd name="T63" fmla="*/ 303 h 799"/>
                <a:gd name="T64" fmla="*/ 118 w 470"/>
                <a:gd name="T65" fmla="*/ 261 h 799"/>
                <a:gd name="T66" fmla="*/ 199 w 470"/>
                <a:gd name="T67" fmla="*/ 234 h 799"/>
                <a:gd name="T68" fmla="*/ 267 w 470"/>
                <a:gd name="T69" fmla="*/ 215 h 799"/>
                <a:gd name="T70" fmla="*/ 321 w 470"/>
                <a:gd name="T71" fmla="*/ 219 h 799"/>
                <a:gd name="T72" fmla="*/ 187 w 470"/>
                <a:gd name="T73" fmla="*/ 124 h 799"/>
                <a:gd name="T74" fmla="*/ 82 w 470"/>
                <a:gd name="T75" fmla="*/ 176 h 799"/>
                <a:gd name="T76" fmla="*/ 182 w 470"/>
                <a:gd name="T77" fmla="*/ 584 h 799"/>
                <a:gd name="T78" fmla="*/ 209 w 470"/>
                <a:gd name="T79" fmla="*/ 440 h 799"/>
                <a:gd name="T80" fmla="*/ 341 w 470"/>
                <a:gd name="T81" fmla="*/ 625 h 799"/>
                <a:gd name="T82" fmla="*/ 166 w 470"/>
                <a:gd name="T83" fmla="*/ 586 h 799"/>
                <a:gd name="T84" fmla="*/ 134 w 470"/>
                <a:gd name="T85" fmla="*/ 20 h 799"/>
                <a:gd name="T86" fmla="*/ 111 w 470"/>
                <a:gd name="T87" fmla="*/ 21 h 799"/>
                <a:gd name="T88" fmla="*/ 83 w 470"/>
                <a:gd name="T89" fmla="*/ 22 h 799"/>
                <a:gd name="T90" fmla="*/ 28 w 470"/>
                <a:gd name="T91" fmla="*/ 473 h 799"/>
                <a:gd name="T92" fmla="*/ 65 w 470"/>
                <a:gd name="T93" fmla="*/ 434 h 799"/>
                <a:gd name="T94" fmla="*/ 47 w 470"/>
                <a:gd name="T95" fmla="*/ 431 h 799"/>
                <a:gd name="T96" fmla="*/ 22 w 470"/>
                <a:gd name="T97" fmla="*/ 440 h 799"/>
                <a:gd name="T98" fmla="*/ 27 w 470"/>
                <a:gd name="T99" fmla="*/ 461 h 799"/>
                <a:gd name="T100" fmla="*/ 186 w 470"/>
                <a:gd name="T101" fmla="*/ 51 h 799"/>
                <a:gd name="T102" fmla="*/ 117 w 470"/>
                <a:gd name="T103" fmla="*/ 128 h 799"/>
                <a:gd name="T104" fmla="*/ 91 w 470"/>
                <a:gd name="T105" fmla="*/ 166 h 799"/>
                <a:gd name="T106" fmla="*/ 23 w 470"/>
                <a:gd name="T107" fmla="*/ 311 h 799"/>
                <a:gd name="T108" fmla="*/ 411 w 470"/>
                <a:gd name="T109" fmla="*/ 353 h 799"/>
                <a:gd name="T110" fmla="*/ 407 w 470"/>
                <a:gd name="T111" fmla="*/ 378 h 799"/>
                <a:gd name="T112" fmla="*/ 451 w 470"/>
                <a:gd name="T113" fmla="*/ 363 h 799"/>
                <a:gd name="T114" fmla="*/ 440 w 470"/>
                <a:gd name="T115" fmla="*/ 352 h 799"/>
                <a:gd name="T116" fmla="*/ 421 w 470"/>
                <a:gd name="T117" fmla="*/ 333 h 799"/>
                <a:gd name="T118" fmla="*/ 374 w 470"/>
                <a:gd name="T119" fmla="*/ 205 h 799"/>
                <a:gd name="T120" fmla="*/ 436 w 470"/>
                <a:gd name="T121" fmla="*/ 635 h 799"/>
                <a:gd name="T122" fmla="*/ 178 w 470"/>
                <a:gd name="T123" fmla="*/ 755 h 799"/>
                <a:gd name="T124" fmla="*/ 147 w 470"/>
                <a:gd name="T125" fmla="*/ 13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0" h="799">
                  <a:moveTo>
                    <a:pt x="198" y="446"/>
                  </a:moveTo>
                  <a:cubicBezTo>
                    <a:pt x="193" y="448"/>
                    <a:pt x="190" y="451"/>
                    <a:pt x="187" y="455"/>
                  </a:cubicBezTo>
                  <a:cubicBezTo>
                    <a:pt x="178" y="463"/>
                    <a:pt x="169" y="471"/>
                    <a:pt x="159" y="478"/>
                  </a:cubicBezTo>
                  <a:cubicBezTo>
                    <a:pt x="150" y="483"/>
                    <a:pt x="142" y="487"/>
                    <a:pt x="132" y="487"/>
                  </a:cubicBezTo>
                  <a:cubicBezTo>
                    <a:pt x="112" y="489"/>
                    <a:pt x="93" y="488"/>
                    <a:pt x="75" y="478"/>
                  </a:cubicBezTo>
                  <a:cubicBezTo>
                    <a:pt x="74" y="478"/>
                    <a:pt x="72" y="477"/>
                    <a:pt x="71" y="477"/>
                  </a:cubicBezTo>
                  <a:cubicBezTo>
                    <a:pt x="69" y="479"/>
                    <a:pt x="68" y="481"/>
                    <a:pt x="66" y="483"/>
                  </a:cubicBezTo>
                  <a:cubicBezTo>
                    <a:pt x="60" y="491"/>
                    <a:pt x="52" y="497"/>
                    <a:pt x="42" y="498"/>
                  </a:cubicBezTo>
                  <a:cubicBezTo>
                    <a:pt x="40" y="498"/>
                    <a:pt x="39" y="498"/>
                    <a:pt x="37" y="498"/>
                  </a:cubicBezTo>
                  <a:cubicBezTo>
                    <a:pt x="31" y="498"/>
                    <a:pt x="28" y="495"/>
                    <a:pt x="27" y="489"/>
                  </a:cubicBezTo>
                  <a:cubicBezTo>
                    <a:pt x="27" y="487"/>
                    <a:pt x="27" y="486"/>
                    <a:pt x="27" y="483"/>
                  </a:cubicBezTo>
                  <a:cubicBezTo>
                    <a:pt x="25" y="483"/>
                    <a:pt x="23" y="483"/>
                    <a:pt x="21" y="482"/>
                  </a:cubicBezTo>
                  <a:cubicBezTo>
                    <a:pt x="20" y="482"/>
                    <a:pt x="18" y="482"/>
                    <a:pt x="17" y="482"/>
                  </a:cubicBezTo>
                  <a:cubicBezTo>
                    <a:pt x="7" y="480"/>
                    <a:pt x="5" y="474"/>
                    <a:pt x="10" y="466"/>
                  </a:cubicBezTo>
                  <a:cubicBezTo>
                    <a:pt x="11" y="465"/>
                    <a:pt x="12" y="463"/>
                    <a:pt x="13" y="461"/>
                  </a:cubicBezTo>
                  <a:cubicBezTo>
                    <a:pt x="11" y="460"/>
                    <a:pt x="10" y="459"/>
                    <a:pt x="8" y="458"/>
                  </a:cubicBezTo>
                  <a:cubicBezTo>
                    <a:pt x="2" y="455"/>
                    <a:pt x="1" y="451"/>
                    <a:pt x="3" y="443"/>
                  </a:cubicBezTo>
                  <a:cubicBezTo>
                    <a:pt x="3" y="441"/>
                    <a:pt x="5" y="439"/>
                    <a:pt x="6" y="436"/>
                  </a:cubicBezTo>
                  <a:cubicBezTo>
                    <a:pt x="5" y="434"/>
                    <a:pt x="4" y="432"/>
                    <a:pt x="3" y="430"/>
                  </a:cubicBezTo>
                  <a:cubicBezTo>
                    <a:pt x="1" y="426"/>
                    <a:pt x="1" y="421"/>
                    <a:pt x="2" y="416"/>
                  </a:cubicBezTo>
                  <a:cubicBezTo>
                    <a:pt x="3" y="411"/>
                    <a:pt x="6" y="409"/>
                    <a:pt x="11" y="409"/>
                  </a:cubicBezTo>
                  <a:cubicBezTo>
                    <a:pt x="16" y="408"/>
                    <a:pt x="20" y="410"/>
                    <a:pt x="25" y="412"/>
                  </a:cubicBezTo>
                  <a:cubicBezTo>
                    <a:pt x="29" y="413"/>
                    <a:pt x="34" y="415"/>
                    <a:pt x="38" y="416"/>
                  </a:cubicBezTo>
                  <a:cubicBezTo>
                    <a:pt x="41" y="415"/>
                    <a:pt x="40" y="412"/>
                    <a:pt x="41" y="410"/>
                  </a:cubicBezTo>
                  <a:cubicBezTo>
                    <a:pt x="43" y="405"/>
                    <a:pt x="46" y="401"/>
                    <a:pt x="52" y="399"/>
                  </a:cubicBezTo>
                  <a:cubicBezTo>
                    <a:pt x="58" y="397"/>
                    <a:pt x="64" y="399"/>
                    <a:pt x="67" y="404"/>
                  </a:cubicBezTo>
                  <a:cubicBezTo>
                    <a:pt x="68" y="407"/>
                    <a:pt x="70" y="411"/>
                    <a:pt x="70" y="414"/>
                  </a:cubicBezTo>
                  <a:cubicBezTo>
                    <a:pt x="72" y="423"/>
                    <a:pt x="73" y="433"/>
                    <a:pt x="74" y="442"/>
                  </a:cubicBezTo>
                  <a:cubicBezTo>
                    <a:pt x="75" y="451"/>
                    <a:pt x="75" y="460"/>
                    <a:pt x="75" y="469"/>
                  </a:cubicBezTo>
                  <a:cubicBezTo>
                    <a:pt x="84" y="475"/>
                    <a:pt x="94" y="478"/>
                    <a:pt x="106" y="479"/>
                  </a:cubicBezTo>
                  <a:cubicBezTo>
                    <a:pt x="114" y="480"/>
                    <a:pt x="122" y="479"/>
                    <a:pt x="131" y="479"/>
                  </a:cubicBezTo>
                  <a:cubicBezTo>
                    <a:pt x="138" y="479"/>
                    <a:pt x="145" y="477"/>
                    <a:pt x="152" y="473"/>
                  </a:cubicBezTo>
                  <a:cubicBezTo>
                    <a:pt x="162" y="467"/>
                    <a:pt x="171" y="459"/>
                    <a:pt x="180" y="450"/>
                  </a:cubicBezTo>
                  <a:cubicBezTo>
                    <a:pt x="184" y="447"/>
                    <a:pt x="187" y="443"/>
                    <a:pt x="190" y="439"/>
                  </a:cubicBezTo>
                  <a:cubicBezTo>
                    <a:pt x="187" y="437"/>
                    <a:pt x="183" y="438"/>
                    <a:pt x="179" y="437"/>
                  </a:cubicBezTo>
                  <a:cubicBezTo>
                    <a:pt x="175" y="436"/>
                    <a:pt x="171" y="435"/>
                    <a:pt x="167" y="434"/>
                  </a:cubicBezTo>
                  <a:cubicBezTo>
                    <a:pt x="163" y="433"/>
                    <a:pt x="159" y="432"/>
                    <a:pt x="155" y="431"/>
                  </a:cubicBezTo>
                  <a:cubicBezTo>
                    <a:pt x="151" y="430"/>
                    <a:pt x="147" y="428"/>
                    <a:pt x="144" y="427"/>
                  </a:cubicBezTo>
                  <a:cubicBezTo>
                    <a:pt x="140" y="425"/>
                    <a:pt x="136" y="424"/>
                    <a:pt x="133" y="422"/>
                  </a:cubicBezTo>
                  <a:cubicBezTo>
                    <a:pt x="129" y="420"/>
                    <a:pt x="125" y="418"/>
                    <a:pt x="122" y="417"/>
                  </a:cubicBezTo>
                  <a:cubicBezTo>
                    <a:pt x="118" y="415"/>
                    <a:pt x="115" y="413"/>
                    <a:pt x="112" y="410"/>
                  </a:cubicBezTo>
                  <a:cubicBezTo>
                    <a:pt x="108" y="408"/>
                    <a:pt x="105" y="406"/>
                    <a:pt x="102" y="404"/>
                  </a:cubicBezTo>
                  <a:cubicBezTo>
                    <a:pt x="98" y="401"/>
                    <a:pt x="95" y="398"/>
                    <a:pt x="91" y="395"/>
                  </a:cubicBezTo>
                  <a:cubicBezTo>
                    <a:pt x="88" y="393"/>
                    <a:pt x="85" y="390"/>
                    <a:pt x="82" y="387"/>
                  </a:cubicBezTo>
                  <a:cubicBezTo>
                    <a:pt x="80" y="385"/>
                    <a:pt x="77" y="382"/>
                    <a:pt x="74" y="379"/>
                  </a:cubicBezTo>
                  <a:cubicBezTo>
                    <a:pt x="55" y="386"/>
                    <a:pt x="36" y="383"/>
                    <a:pt x="20" y="371"/>
                  </a:cubicBezTo>
                  <a:cubicBezTo>
                    <a:pt x="6" y="361"/>
                    <a:pt x="0" y="347"/>
                    <a:pt x="1" y="330"/>
                  </a:cubicBezTo>
                  <a:cubicBezTo>
                    <a:pt x="1" y="314"/>
                    <a:pt x="12" y="304"/>
                    <a:pt x="27" y="303"/>
                  </a:cubicBezTo>
                  <a:cubicBezTo>
                    <a:pt x="28" y="303"/>
                    <a:pt x="30" y="303"/>
                    <a:pt x="31" y="303"/>
                  </a:cubicBezTo>
                  <a:cubicBezTo>
                    <a:pt x="31" y="301"/>
                    <a:pt x="32" y="299"/>
                    <a:pt x="31" y="298"/>
                  </a:cubicBezTo>
                  <a:cubicBezTo>
                    <a:pt x="28" y="272"/>
                    <a:pt x="32" y="248"/>
                    <a:pt x="43" y="224"/>
                  </a:cubicBezTo>
                  <a:cubicBezTo>
                    <a:pt x="50" y="207"/>
                    <a:pt x="59" y="193"/>
                    <a:pt x="70" y="179"/>
                  </a:cubicBezTo>
                  <a:cubicBezTo>
                    <a:pt x="72" y="177"/>
                    <a:pt x="73" y="175"/>
                    <a:pt x="75" y="173"/>
                  </a:cubicBezTo>
                  <a:cubicBezTo>
                    <a:pt x="74" y="171"/>
                    <a:pt x="73" y="168"/>
                    <a:pt x="71" y="166"/>
                  </a:cubicBezTo>
                  <a:cubicBezTo>
                    <a:pt x="64" y="155"/>
                    <a:pt x="58" y="143"/>
                    <a:pt x="52" y="130"/>
                  </a:cubicBezTo>
                  <a:cubicBezTo>
                    <a:pt x="51" y="126"/>
                    <a:pt x="49" y="122"/>
                    <a:pt x="48" y="118"/>
                  </a:cubicBezTo>
                  <a:cubicBezTo>
                    <a:pt x="47" y="116"/>
                    <a:pt x="47" y="113"/>
                    <a:pt x="47" y="111"/>
                  </a:cubicBezTo>
                  <a:cubicBezTo>
                    <a:pt x="48" y="105"/>
                    <a:pt x="51" y="101"/>
                    <a:pt x="57" y="100"/>
                  </a:cubicBezTo>
                  <a:cubicBezTo>
                    <a:pt x="60" y="100"/>
                    <a:pt x="63" y="100"/>
                    <a:pt x="66" y="100"/>
                  </a:cubicBezTo>
                  <a:cubicBezTo>
                    <a:pt x="75" y="101"/>
                    <a:pt x="84" y="103"/>
                    <a:pt x="93" y="104"/>
                  </a:cubicBezTo>
                  <a:cubicBezTo>
                    <a:pt x="94" y="104"/>
                    <a:pt x="95" y="104"/>
                    <a:pt x="98" y="104"/>
                  </a:cubicBezTo>
                  <a:cubicBezTo>
                    <a:pt x="96" y="102"/>
                    <a:pt x="95" y="101"/>
                    <a:pt x="93" y="100"/>
                  </a:cubicBezTo>
                  <a:cubicBezTo>
                    <a:pt x="88" y="93"/>
                    <a:pt x="81" y="87"/>
                    <a:pt x="76" y="81"/>
                  </a:cubicBezTo>
                  <a:cubicBezTo>
                    <a:pt x="64" y="65"/>
                    <a:pt x="61" y="47"/>
                    <a:pt x="65" y="28"/>
                  </a:cubicBezTo>
                  <a:cubicBezTo>
                    <a:pt x="66" y="24"/>
                    <a:pt x="68" y="20"/>
                    <a:pt x="70" y="17"/>
                  </a:cubicBezTo>
                  <a:cubicBezTo>
                    <a:pt x="75" y="11"/>
                    <a:pt x="82" y="10"/>
                    <a:pt x="88" y="15"/>
                  </a:cubicBezTo>
                  <a:cubicBezTo>
                    <a:pt x="91" y="18"/>
                    <a:pt x="93" y="20"/>
                    <a:pt x="96" y="23"/>
                  </a:cubicBezTo>
                  <a:cubicBezTo>
                    <a:pt x="97" y="25"/>
                    <a:pt x="98" y="27"/>
                    <a:pt x="100" y="29"/>
                  </a:cubicBezTo>
                  <a:cubicBezTo>
                    <a:pt x="101" y="27"/>
                    <a:pt x="102" y="27"/>
                    <a:pt x="102" y="26"/>
                  </a:cubicBezTo>
                  <a:cubicBezTo>
                    <a:pt x="103" y="22"/>
                    <a:pt x="103" y="19"/>
                    <a:pt x="105" y="16"/>
                  </a:cubicBezTo>
                  <a:cubicBezTo>
                    <a:pt x="106" y="12"/>
                    <a:pt x="107" y="9"/>
                    <a:pt x="110" y="6"/>
                  </a:cubicBezTo>
                  <a:cubicBezTo>
                    <a:pt x="114" y="0"/>
                    <a:pt x="119" y="0"/>
                    <a:pt x="124" y="6"/>
                  </a:cubicBezTo>
                  <a:cubicBezTo>
                    <a:pt x="125" y="7"/>
                    <a:pt x="126" y="9"/>
                    <a:pt x="127" y="11"/>
                  </a:cubicBezTo>
                  <a:cubicBezTo>
                    <a:pt x="129" y="9"/>
                    <a:pt x="129" y="8"/>
                    <a:pt x="130" y="7"/>
                  </a:cubicBezTo>
                  <a:cubicBezTo>
                    <a:pt x="135" y="3"/>
                    <a:pt x="140" y="3"/>
                    <a:pt x="143" y="9"/>
                  </a:cubicBezTo>
                  <a:cubicBezTo>
                    <a:pt x="145" y="12"/>
                    <a:pt x="146" y="14"/>
                    <a:pt x="147" y="17"/>
                  </a:cubicBezTo>
                  <a:cubicBezTo>
                    <a:pt x="148" y="25"/>
                    <a:pt x="150" y="33"/>
                    <a:pt x="150" y="41"/>
                  </a:cubicBezTo>
                  <a:cubicBezTo>
                    <a:pt x="151" y="48"/>
                    <a:pt x="151" y="54"/>
                    <a:pt x="151" y="61"/>
                  </a:cubicBezTo>
                  <a:cubicBezTo>
                    <a:pt x="151" y="62"/>
                    <a:pt x="151" y="63"/>
                    <a:pt x="151" y="67"/>
                  </a:cubicBezTo>
                  <a:cubicBezTo>
                    <a:pt x="153" y="63"/>
                    <a:pt x="155" y="62"/>
                    <a:pt x="156" y="60"/>
                  </a:cubicBezTo>
                  <a:cubicBezTo>
                    <a:pt x="158" y="56"/>
                    <a:pt x="161" y="52"/>
                    <a:pt x="164" y="48"/>
                  </a:cubicBezTo>
                  <a:cubicBezTo>
                    <a:pt x="166" y="45"/>
                    <a:pt x="168" y="43"/>
                    <a:pt x="171" y="42"/>
                  </a:cubicBezTo>
                  <a:cubicBezTo>
                    <a:pt x="178" y="37"/>
                    <a:pt x="186" y="38"/>
                    <a:pt x="192" y="44"/>
                  </a:cubicBezTo>
                  <a:cubicBezTo>
                    <a:pt x="197" y="51"/>
                    <a:pt x="200" y="59"/>
                    <a:pt x="201" y="67"/>
                  </a:cubicBezTo>
                  <a:cubicBezTo>
                    <a:pt x="202" y="81"/>
                    <a:pt x="203" y="95"/>
                    <a:pt x="201" y="109"/>
                  </a:cubicBezTo>
                  <a:cubicBezTo>
                    <a:pt x="201" y="110"/>
                    <a:pt x="201" y="111"/>
                    <a:pt x="201" y="112"/>
                  </a:cubicBezTo>
                  <a:cubicBezTo>
                    <a:pt x="203" y="112"/>
                    <a:pt x="205" y="113"/>
                    <a:pt x="207" y="113"/>
                  </a:cubicBezTo>
                  <a:cubicBezTo>
                    <a:pt x="239" y="110"/>
                    <a:pt x="270" y="119"/>
                    <a:pt x="298" y="134"/>
                  </a:cubicBezTo>
                  <a:cubicBezTo>
                    <a:pt x="318" y="145"/>
                    <a:pt x="334" y="161"/>
                    <a:pt x="347" y="179"/>
                  </a:cubicBezTo>
                  <a:cubicBezTo>
                    <a:pt x="351" y="186"/>
                    <a:pt x="355" y="192"/>
                    <a:pt x="359" y="199"/>
                  </a:cubicBezTo>
                  <a:cubicBezTo>
                    <a:pt x="360" y="201"/>
                    <a:pt x="361" y="203"/>
                    <a:pt x="362" y="205"/>
                  </a:cubicBezTo>
                  <a:cubicBezTo>
                    <a:pt x="364" y="203"/>
                    <a:pt x="365" y="202"/>
                    <a:pt x="367" y="200"/>
                  </a:cubicBezTo>
                  <a:cubicBezTo>
                    <a:pt x="376" y="193"/>
                    <a:pt x="386" y="193"/>
                    <a:pt x="396" y="200"/>
                  </a:cubicBezTo>
                  <a:cubicBezTo>
                    <a:pt x="403" y="205"/>
                    <a:pt x="407" y="212"/>
                    <a:pt x="409" y="221"/>
                  </a:cubicBezTo>
                  <a:cubicBezTo>
                    <a:pt x="410" y="228"/>
                    <a:pt x="410" y="235"/>
                    <a:pt x="409" y="241"/>
                  </a:cubicBezTo>
                  <a:cubicBezTo>
                    <a:pt x="407" y="251"/>
                    <a:pt x="404" y="261"/>
                    <a:pt x="400" y="270"/>
                  </a:cubicBezTo>
                  <a:cubicBezTo>
                    <a:pt x="393" y="283"/>
                    <a:pt x="389" y="287"/>
                    <a:pt x="375" y="294"/>
                  </a:cubicBezTo>
                  <a:cubicBezTo>
                    <a:pt x="375" y="297"/>
                    <a:pt x="374" y="300"/>
                    <a:pt x="373" y="303"/>
                  </a:cubicBezTo>
                  <a:cubicBezTo>
                    <a:pt x="367" y="330"/>
                    <a:pt x="356" y="356"/>
                    <a:pt x="340" y="379"/>
                  </a:cubicBezTo>
                  <a:cubicBezTo>
                    <a:pt x="337" y="383"/>
                    <a:pt x="334" y="387"/>
                    <a:pt x="330" y="391"/>
                  </a:cubicBezTo>
                  <a:cubicBezTo>
                    <a:pt x="317" y="404"/>
                    <a:pt x="303" y="416"/>
                    <a:pt x="286" y="424"/>
                  </a:cubicBezTo>
                  <a:cubicBezTo>
                    <a:pt x="284" y="425"/>
                    <a:pt x="283" y="426"/>
                    <a:pt x="281" y="427"/>
                  </a:cubicBezTo>
                  <a:cubicBezTo>
                    <a:pt x="281" y="427"/>
                    <a:pt x="281" y="427"/>
                    <a:pt x="280" y="428"/>
                  </a:cubicBezTo>
                  <a:cubicBezTo>
                    <a:pt x="281" y="429"/>
                    <a:pt x="282" y="430"/>
                    <a:pt x="283" y="431"/>
                  </a:cubicBezTo>
                  <a:cubicBezTo>
                    <a:pt x="292" y="438"/>
                    <a:pt x="303" y="445"/>
                    <a:pt x="314" y="449"/>
                  </a:cubicBezTo>
                  <a:cubicBezTo>
                    <a:pt x="331" y="454"/>
                    <a:pt x="347" y="455"/>
                    <a:pt x="363" y="448"/>
                  </a:cubicBezTo>
                  <a:cubicBezTo>
                    <a:pt x="374" y="443"/>
                    <a:pt x="382" y="435"/>
                    <a:pt x="389" y="426"/>
                  </a:cubicBezTo>
                  <a:cubicBezTo>
                    <a:pt x="395" y="417"/>
                    <a:pt x="400" y="409"/>
                    <a:pt x="405" y="400"/>
                  </a:cubicBezTo>
                  <a:cubicBezTo>
                    <a:pt x="407" y="397"/>
                    <a:pt x="409" y="394"/>
                    <a:pt x="409" y="389"/>
                  </a:cubicBezTo>
                  <a:cubicBezTo>
                    <a:pt x="399" y="383"/>
                    <a:pt x="391" y="374"/>
                    <a:pt x="385" y="364"/>
                  </a:cubicBezTo>
                  <a:cubicBezTo>
                    <a:pt x="381" y="359"/>
                    <a:pt x="380" y="354"/>
                    <a:pt x="380" y="348"/>
                  </a:cubicBezTo>
                  <a:cubicBezTo>
                    <a:pt x="381" y="342"/>
                    <a:pt x="387" y="338"/>
                    <a:pt x="393" y="339"/>
                  </a:cubicBezTo>
                  <a:cubicBezTo>
                    <a:pt x="394" y="339"/>
                    <a:pt x="396" y="339"/>
                    <a:pt x="397" y="340"/>
                  </a:cubicBezTo>
                  <a:cubicBezTo>
                    <a:pt x="399" y="341"/>
                    <a:pt x="400" y="342"/>
                    <a:pt x="402" y="343"/>
                  </a:cubicBezTo>
                  <a:cubicBezTo>
                    <a:pt x="403" y="341"/>
                    <a:pt x="404" y="340"/>
                    <a:pt x="404" y="338"/>
                  </a:cubicBezTo>
                  <a:cubicBezTo>
                    <a:pt x="406" y="334"/>
                    <a:pt x="407" y="329"/>
                    <a:pt x="409" y="325"/>
                  </a:cubicBezTo>
                  <a:cubicBezTo>
                    <a:pt x="413" y="318"/>
                    <a:pt x="420" y="318"/>
                    <a:pt x="425" y="324"/>
                  </a:cubicBezTo>
                  <a:cubicBezTo>
                    <a:pt x="427" y="327"/>
                    <a:pt x="429" y="330"/>
                    <a:pt x="430" y="333"/>
                  </a:cubicBezTo>
                  <a:cubicBezTo>
                    <a:pt x="432" y="332"/>
                    <a:pt x="434" y="331"/>
                    <a:pt x="436" y="331"/>
                  </a:cubicBezTo>
                  <a:cubicBezTo>
                    <a:pt x="442" y="330"/>
                    <a:pt x="447" y="333"/>
                    <a:pt x="449" y="339"/>
                  </a:cubicBezTo>
                  <a:cubicBezTo>
                    <a:pt x="450" y="341"/>
                    <a:pt x="450" y="344"/>
                    <a:pt x="451" y="347"/>
                  </a:cubicBezTo>
                  <a:cubicBezTo>
                    <a:pt x="453" y="347"/>
                    <a:pt x="456" y="347"/>
                    <a:pt x="458" y="348"/>
                  </a:cubicBezTo>
                  <a:cubicBezTo>
                    <a:pt x="465" y="350"/>
                    <a:pt x="467" y="354"/>
                    <a:pt x="465" y="361"/>
                  </a:cubicBezTo>
                  <a:cubicBezTo>
                    <a:pt x="465" y="363"/>
                    <a:pt x="463" y="365"/>
                    <a:pt x="462" y="367"/>
                  </a:cubicBezTo>
                  <a:cubicBezTo>
                    <a:pt x="464" y="369"/>
                    <a:pt x="466" y="370"/>
                    <a:pt x="467" y="372"/>
                  </a:cubicBezTo>
                  <a:cubicBezTo>
                    <a:pt x="470" y="377"/>
                    <a:pt x="469" y="382"/>
                    <a:pt x="465" y="385"/>
                  </a:cubicBezTo>
                  <a:cubicBezTo>
                    <a:pt x="463" y="386"/>
                    <a:pt x="461" y="387"/>
                    <a:pt x="459" y="388"/>
                  </a:cubicBezTo>
                  <a:cubicBezTo>
                    <a:pt x="454" y="389"/>
                    <a:pt x="448" y="391"/>
                    <a:pt x="443" y="391"/>
                  </a:cubicBezTo>
                  <a:cubicBezTo>
                    <a:pt x="434" y="391"/>
                    <a:pt x="425" y="394"/>
                    <a:pt x="417" y="396"/>
                  </a:cubicBezTo>
                  <a:cubicBezTo>
                    <a:pt x="410" y="407"/>
                    <a:pt x="404" y="418"/>
                    <a:pt x="396" y="429"/>
                  </a:cubicBezTo>
                  <a:cubicBezTo>
                    <a:pt x="386" y="445"/>
                    <a:pt x="371" y="456"/>
                    <a:pt x="352" y="460"/>
                  </a:cubicBezTo>
                  <a:cubicBezTo>
                    <a:pt x="339" y="462"/>
                    <a:pt x="326" y="461"/>
                    <a:pt x="314" y="457"/>
                  </a:cubicBezTo>
                  <a:cubicBezTo>
                    <a:pt x="307" y="455"/>
                    <a:pt x="301" y="452"/>
                    <a:pt x="295" y="449"/>
                  </a:cubicBezTo>
                  <a:cubicBezTo>
                    <a:pt x="293" y="448"/>
                    <a:pt x="291" y="447"/>
                    <a:pt x="289" y="446"/>
                  </a:cubicBezTo>
                  <a:cubicBezTo>
                    <a:pt x="287" y="448"/>
                    <a:pt x="289" y="450"/>
                    <a:pt x="290" y="451"/>
                  </a:cubicBezTo>
                  <a:cubicBezTo>
                    <a:pt x="297" y="465"/>
                    <a:pt x="304" y="478"/>
                    <a:pt x="311" y="491"/>
                  </a:cubicBezTo>
                  <a:cubicBezTo>
                    <a:pt x="326" y="521"/>
                    <a:pt x="337" y="552"/>
                    <a:pt x="349" y="583"/>
                  </a:cubicBezTo>
                  <a:cubicBezTo>
                    <a:pt x="352" y="593"/>
                    <a:pt x="354" y="603"/>
                    <a:pt x="354" y="614"/>
                  </a:cubicBezTo>
                  <a:cubicBezTo>
                    <a:pt x="354" y="624"/>
                    <a:pt x="350" y="631"/>
                    <a:pt x="340" y="634"/>
                  </a:cubicBezTo>
                  <a:cubicBezTo>
                    <a:pt x="336" y="636"/>
                    <a:pt x="332" y="637"/>
                    <a:pt x="327" y="639"/>
                  </a:cubicBezTo>
                  <a:cubicBezTo>
                    <a:pt x="346" y="660"/>
                    <a:pt x="384" y="676"/>
                    <a:pt x="408" y="673"/>
                  </a:cubicBezTo>
                  <a:cubicBezTo>
                    <a:pt x="409" y="671"/>
                    <a:pt x="410" y="669"/>
                    <a:pt x="410" y="666"/>
                  </a:cubicBezTo>
                  <a:cubicBezTo>
                    <a:pt x="414" y="653"/>
                    <a:pt x="419" y="641"/>
                    <a:pt x="429" y="631"/>
                  </a:cubicBezTo>
                  <a:cubicBezTo>
                    <a:pt x="431" y="628"/>
                    <a:pt x="434" y="626"/>
                    <a:pt x="437" y="623"/>
                  </a:cubicBezTo>
                  <a:cubicBezTo>
                    <a:pt x="438" y="622"/>
                    <a:pt x="440" y="622"/>
                    <a:pt x="441" y="621"/>
                  </a:cubicBezTo>
                  <a:cubicBezTo>
                    <a:pt x="450" y="617"/>
                    <a:pt x="458" y="619"/>
                    <a:pt x="459" y="632"/>
                  </a:cubicBezTo>
                  <a:cubicBezTo>
                    <a:pt x="460" y="636"/>
                    <a:pt x="459" y="641"/>
                    <a:pt x="458" y="645"/>
                  </a:cubicBezTo>
                  <a:cubicBezTo>
                    <a:pt x="452" y="660"/>
                    <a:pt x="444" y="671"/>
                    <a:pt x="431" y="680"/>
                  </a:cubicBezTo>
                  <a:cubicBezTo>
                    <a:pt x="428" y="683"/>
                    <a:pt x="425" y="684"/>
                    <a:pt x="422" y="685"/>
                  </a:cubicBezTo>
                  <a:cubicBezTo>
                    <a:pt x="419" y="687"/>
                    <a:pt x="415" y="687"/>
                    <a:pt x="413" y="684"/>
                  </a:cubicBezTo>
                  <a:cubicBezTo>
                    <a:pt x="411" y="682"/>
                    <a:pt x="410" y="682"/>
                    <a:pt x="407" y="682"/>
                  </a:cubicBezTo>
                  <a:cubicBezTo>
                    <a:pt x="387" y="682"/>
                    <a:pt x="369" y="677"/>
                    <a:pt x="352" y="667"/>
                  </a:cubicBezTo>
                  <a:cubicBezTo>
                    <a:pt x="339" y="660"/>
                    <a:pt x="327" y="651"/>
                    <a:pt x="316" y="641"/>
                  </a:cubicBezTo>
                  <a:cubicBezTo>
                    <a:pt x="283" y="646"/>
                    <a:pt x="249" y="646"/>
                    <a:pt x="215" y="643"/>
                  </a:cubicBezTo>
                  <a:cubicBezTo>
                    <a:pt x="212" y="646"/>
                    <a:pt x="210" y="649"/>
                    <a:pt x="210" y="653"/>
                  </a:cubicBezTo>
                  <a:cubicBezTo>
                    <a:pt x="208" y="662"/>
                    <a:pt x="206" y="671"/>
                    <a:pt x="204" y="680"/>
                  </a:cubicBezTo>
                  <a:cubicBezTo>
                    <a:pt x="200" y="695"/>
                    <a:pt x="196" y="710"/>
                    <a:pt x="192" y="725"/>
                  </a:cubicBezTo>
                  <a:cubicBezTo>
                    <a:pt x="192" y="727"/>
                    <a:pt x="191" y="729"/>
                    <a:pt x="191" y="731"/>
                  </a:cubicBezTo>
                  <a:cubicBezTo>
                    <a:pt x="193" y="734"/>
                    <a:pt x="195" y="736"/>
                    <a:pt x="196" y="740"/>
                  </a:cubicBezTo>
                  <a:cubicBezTo>
                    <a:pt x="196" y="742"/>
                    <a:pt x="198" y="745"/>
                    <a:pt x="199" y="747"/>
                  </a:cubicBezTo>
                  <a:cubicBezTo>
                    <a:pt x="202" y="755"/>
                    <a:pt x="205" y="762"/>
                    <a:pt x="208" y="769"/>
                  </a:cubicBezTo>
                  <a:cubicBezTo>
                    <a:pt x="210" y="774"/>
                    <a:pt x="211" y="779"/>
                    <a:pt x="210" y="784"/>
                  </a:cubicBezTo>
                  <a:cubicBezTo>
                    <a:pt x="209" y="794"/>
                    <a:pt x="202" y="799"/>
                    <a:pt x="193" y="795"/>
                  </a:cubicBezTo>
                  <a:cubicBezTo>
                    <a:pt x="189" y="793"/>
                    <a:pt x="186" y="791"/>
                    <a:pt x="184" y="788"/>
                  </a:cubicBezTo>
                  <a:cubicBezTo>
                    <a:pt x="174" y="778"/>
                    <a:pt x="169" y="765"/>
                    <a:pt x="171" y="750"/>
                  </a:cubicBezTo>
                  <a:cubicBezTo>
                    <a:pt x="171" y="745"/>
                    <a:pt x="173" y="741"/>
                    <a:pt x="177" y="739"/>
                  </a:cubicBezTo>
                  <a:cubicBezTo>
                    <a:pt x="181" y="737"/>
                    <a:pt x="182" y="734"/>
                    <a:pt x="183" y="730"/>
                  </a:cubicBezTo>
                  <a:cubicBezTo>
                    <a:pt x="188" y="708"/>
                    <a:pt x="194" y="687"/>
                    <a:pt x="198" y="664"/>
                  </a:cubicBezTo>
                  <a:cubicBezTo>
                    <a:pt x="200" y="657"/>
                    <a:pt x="202" y="650"/>
                    <a:pt x="204" y="642"/>
                  </a:cubicBezTo>
                  <a:cubicBezTo>
                    <a:pt x="202" y="641"/>
                    <a:pt x="201" y="641"/>
                    <a:pt x="200" y="640"/>
                  </a:cubicBezTo>
                  <a:cubicBezTo>
                    <a:pt x="188" y="638"/>
                    <a:pt x="177" y="636"/>
                    <a:pt x="166" y="633"/>
                  </a:cubicBezTo>
                  <a:cubicBezTo>
                    <a:pt x="157" y="631"/>
                    <a:pt x="149" y="628"/>
                    <a:pt x="140" y="626"/>
                  </a:cubicBezTo>
                  <a:cubicBezTo>
                    <a:pt x="139" y="625"/>
                    <a:pt x="137" y="624"/>
                    <a:pt x="136" y="624"/>
                  </a:cubicBezTo>
                  <a:cubicBezTo>
                    <a:pt x="134" y="623"/>
                    <a:pt x="133" y="620"/>
                    <a:pt x="134" y="618"/>
                  </a:cubicBezTo>
                  <a:cubicBezTo>
                    <a:pt x="135" y="616"/>
                    <a:pt x="136" y="614"/>
                    <a:pt x="137" y="612"/>
                  </a:cubicBezTo>
                  <a:cubicBezTo>
                    <a:pt x="143" y="601"/>
                    <a:pt x="149" y="591"/>
                    <a:pt x="155" y="580"/>
                  </a:cubicBezTo>
                  <a:cubicBezTo>
                    <a:pt x="169" y="555"/>
                    <a:pt x="178" y="529"/>
                    <a:pt x="186" y="502"/>
                  </a:cubicBezTo>
                  <a:cubicBezTo>
                    <a:pt x="190" y="485"/>
                    <a:pt x="194" y="468"/>
                    <a:pt x="198" y="451"/>
                  </a:cubicBezTo>
                  <a:cubicBezTo>
                    <a:pt x="198" y="450"/>
                    <a:pt x="198" y="449"/>
                    <a:pt x="198" y="446"/>
                  </a:cubicBezTo>
                  <a:close/>
                  <a:moveTo>
                    <a:pt x="151" y="218"/>
                  </a:moveTo>
                  <a:cubicBezTo>
                    <a:pt x="150" y="220"/>
                    <a:pt x="149" y="222"/>
                    <a:pt x="148" y="224"/>
                  </a:cubicBezTo>
                  <a:cubicBezTo>
                    <a:pt x="142" y="235"/>
                    <a:pt x="137" y="245"/>
                    <a:pt x="131" y="256"/>
                  </a:cubicBezTo>
                  <a:cubicBezTo>
                    <a:pt x="129" y="261"/>
                    <a:pt x="125" y="265"/>
                    <a:pt x="121" y="269"/>
                  </a:cubicBezTo>
                  <a:cubicBezTo>
                    <a:pt x="117" y="273"/>
                    <a:pt x="112" y="274"/>
                    <a:pt x="106" y="272"/>
                  </a:cubicBezTo>
                  <a:cubicBezTo>
                    <a:pt x="103" y="271"/>
                    <a:pt x="100" y="269"/>
                    <a:pt x="98" y="267"/>
                  </a:cubicBezTo>
                  <a:cubicBezTo>
                    <a:pt x="96" y="266"/>
                    <a:pt x="94" y="263"/>
                    <a:pt x="93" y="262"/>
                  </a:cubicBezTo>
                  <a:cubicBezTo>
                    <a:pt x="89" y="264"/>
                    <a:pt x="89" y="267"/>
                    <a:pt x="88" y="270"/>
                  </a:cubicBezTo>
                  <a:cubicBezTo>
                    <a:pt x="84" y="281"/>
                    <a:pt x="79" y="292"/>
                    <a:pt x="73" y="302"/>
                  </a:cubicBezTo>
                  <a:cubicBezTo>
                    <a:pt x="71" y="306"/>
                    <a:pt x="68" y="309"/>
                    <a:pt x="65" y="313"/>
                  </a:cubicBezTo>
                  <a:cubicBezTo>
                    <a:pt x="61" y="316"/>
                    <a:pt x="56" y="318"/>
                    <a:pt x="51" y="317"/>
                  </a:cubicBezTo>
                  <a:cubicBezTo>
                    <a:pt x="49" y="316"/>
                    <a:pt x="47" y="316"/>
                    <a:pt x="46" y="316"/>
                  </a:cubicBezTo>
                  <a:cubicBezTo>
                    <a:pt x="45" y="317"/>
                    <a:pt x="45" y="318"/>
                    <a:pt x="45" y="318"/>
                  </a:cubicBezTo>
                  <a:cubicBezTo>
                    <a:pt x="46" y="321"/>
                    <a:pt x="47" y="324"/>
                    <a:pt x="48" y="326"/>
                  </a:cubicBezTo>
                  <a:cubicBezTo>
                    <a:pt x="59" y="350"/>
                    <a:pt x="75" y="369"/>
                    <a:pt x="94" y="387"/>
                  </a:cubicBezTo>
                  <a:cubicBezTo>
                    <a:pt x="107" y="399"/>
                    <a:pt x="121" y="408"/>
                    <a:pt x="136" y="415"/>
                  </a:cubicBezTo>
                  <a:cubicBezTo>
                    <a:pt x="165" y="428"/>
                    <a:pt x="195" y="433"/>
                    <a:pt x="226" y="431"/>
                  </a:cubicBezTo>
                  <a:cubicBezTo>
                    <a:pt x="236" y="430"/>
                    <a:pt x="246" y="428"/>
                    <a:pt x="256" y="426"/>
                  </a:cubicBezTo>
                  <a:cubicBezTo>
                    <a:pt x="263" y="424"/>
                    <a:pt x="271" y="422"/>
                    <a:pt x="278" y="418"/>
                  </a:cubicBezTo>
                  <a:cubicBezTo>
                    <a:pt x="303" y="406"/>
                    <a:pt x="324" y="390"/>
                    <a:pt x="339" y="366"/>
                  </a:cubicBezTo>
                  <a:cubicBezTo>
                    <a:pt x="343" y="360"/>
                    <a:pt x="346" y="353"/>
                    <a:pt x="350" y="346"/>
                  </a:cubicBezTo>
                  <a:cubicBezTo>
                    <a:pt x="362" y="320"/>
                    <a:pt x="370" y="292"/>
                    <a:pt x="368" y="262"/>
                  </a:cubicBezTo>
                  <a:cubicBezTo>
                    <a:pt x="367" y="247"/>
                    <a:pt x="364" y="232"/>
                    <a:pt x="358" y="217"/>
                  </a:cubicBezTo>
                  <a:cubicBezTo>
                    <a:pt x="358" y="216"/>
                    <a:pt x="357" y="214"/>
                    <a:pt x="355" y="213"/>
                  </a:cubicBezTo>
                  <a:cubicBezTo>
                    <a:pt x="352" y="225"/>
                    <a:pt x="346" y="229"/>
                    <a:pt x="335" y="230"/>
                  </a:cubicBezTo>
                  <a:cubicBezTo>
                    <a:pt x="333" y="230"/>
                    <a:pt x="331" y="230"/>
                    <a:pt x="329" y="229"/>
                  </a:cubicBezTo>
                  <a:cubicBezTo>
                    <a:pt x="322" y="229"/>
                    <a:pt x="315" y="225"/>
                    <a:pt x="309" y="221"/>
                  </a:cubicBezTo>
                  <a:cubicBezTo>
                    <a:pt x="303" y="216"/>
                    <a:pt x="298" y="211"/>
                    <a:pt x="293" y="206"/>
                  </a:cubicBezTo>
                  <a:cubicBezTo>
                    <a:pt x="292" y="206"/>
                    <a:pt x="292" y="204"/>
                    <a:pt x="289" y="205"/>
                  </a:cubicBezTo>
                  <a:cubicBezTo>
                    <a:pt x="289" y="207"/>
                    <a:pt x="288" y="209"/>
                    <a:pt x="287" y="212"/>
                  </a:cubicBezTo>
                  <a:cubicBezTo>
                    <a:pt x="285" y="218"/>
                    <a:pt x="279" y="224"/>
                    <a:pt x="269" y="223"/>
                  </a:cubicBezTo>
                  <a:cubicBezTo>
                    <a:pt x="266" y="223"/>
                    <a:pt x="263" y="222"/>
                    <a:pt x="260" y="222"/>
                  </a:cubicBezTo>
                  <a:cubicBezTo>
                    <a:pt x="251" y="219"/>
                    <a:pt x="244" y="214"/>
                    <a:pt x="237" y="208"/>
                  </a:cubicBezTo>
                  <a:cubicBezTo>
                    <a:pt x="235" y="206"/>
                    <a:pt x="233" y="205"/>
                    <a:pt x="231" y="202"/>
                  </a:cubicBezTo>
                  <a:cubicBezTo>
                    <a:pt x="230" y="206"/>
                    <a:pt x="229" y="209"/>
                    <a:pt x="228" y="211"/>
                  </a:cubicBezTo>
                  <a:cubicBezTo>
                    <a:pt x="224" y="225"/>
                    <a:pt x="215" y="235"/>
                    <a:pt x="202" y="242"/>
                  </a:cubicBezTo>
                  <a:cubicBezTo>
                    <a:pt x="191" y="247"/>
                    <a:pt x="181" y="246"/>
                    <a:pt x="172" y="240"/>
                  </a:cubicBezTo>
                  <a:cubicBezTo>
                    <a:pt x="167" y="237"/>
                    <a:pt x="164" y="233"/>
                    <a:pt x="160" y="229"/>
                  </a:cubicBezTo>
                  <a:cubicBezTo>
                    <a:pt x="157" y="226"/>
                    <a:pt x="154" y="222"/>
                    <a:pt x="151" y="218"/>
                  </a:cubicBezTo>
                  <a:close/>
                  <a:moveTo>
                    <a:pt x="82" y="176"/>
                  </a:moveTo>
                  <a:cubicBezTo>
                    <a:pt x="74" y="187"/>
                    <a:pt x="66" y="197"/>
                    <a:pt x="60" y="208"/>
                  </a:cubicBezTo>
                  <a:cubicBezTo>
                    <a:pt x="49" y="226"/>
                    <a:pt x="41" y="246"/>
                    <a:pt x="39" y="268"/>
                  </a:cubicBezTo>
                  <a:cubicBezTo>
                    <a:pt x="38" y="278"/>
                    <a:pt x="39" y="289"/>
                    <a:pt x="40" y="299"/>
                  </a:cubicBezTo>
                  <a:cubicBezTo>
                    <a:pt x="40" y="302"/>
                    <a:pt x="40" y="304"/>
                    <a:pt x="43" y="306"/>
                  </a:cubicBezTo>
                  <a:cubicBezTo>
                    <a:pt x="50" y="310"/>
                    <a:pt x="57" y="309"/>
                    <a:pt x="62" y="303"/>
                  </a:cubicBezTo>
                  <a:cubicBezTo>
                    <a:pt x="63" y="302"/>
                    <a:pt x="64" y="301"/>
                    <a:pt x="65" y="299"/>
                  </a:cubicBezTo>
                  <a:cubicBezTo>
                    <a:pt x="74" y="284"/>
                    <a:pt x="82" y="269"/>
                    <a:pt x="85" y="252"/>
                  </a:cubicBezTo>
                  <a:cubicBezTo>
                    <a:pt x="85" y="250"/>
                    <a:pt x="85" y="249"/>
                    <a:pt x="86" y="247"/>
                  </a:cubicBezTo>
                  <a:cubicBezTo>
                    <a:pt x="87" y="244"/>
                    <a:pt x="91" y="243"/>
                    <a:pt x="92" y="246"/>
                  </a:cubicBezTo>
                  <a:cubicBezTo>
                    <a:pt x="94" y="248"/>
                    <a:pt x="95" y="250"/>
                    <a:pt x="97" y="253"/>
                  </a:cubicBezTo>
                  <a:cubicBezTo>
                    <a:pt x="99" y="257"/>
                    <a:pt x="101" y="260"/>
                    <a:pt x="105" y="263"/>
                  </a:cubicBezTo>
                  <a:cubicBezTo>
                    <a:pt x="110" y="266"/>
                    <a:pt x="114" y="265"/>
                    <a:pt x="118" y="261"/>
                  </a:cubicBezTo>
                  <a:cubicBezTo>
                    <a:pt x="120" y="258"/>
                    <a:pt x="123" y="254"/>
                    <a:pt x="125" y="251"/>
                  </a:cubicBezTo>
                  <a:cubicBezTo>
                    <a:pt x="132" y="238"/>
                    <a:pt x="138" y="225"/>
                    <a:pt x="145" y="212"/>
                  </a:cubicBezTo>
                  <a:cubicBezTo>
                    <a:pt x="146" y="210"/>
                    <a:pt x="146" y="208"/>
                    <a:pt x="148" y="206"/>
                  </a:cubicBezTo>
                  <a:cubicBezTo>
                    <a:pt x="149" y="204"/>
                    <a:pt x="153" y="204"/>
                    <a:pt x="154" y="206"/>
                  </a:cubicBezTo>
                  <a:cubicBezTo>
                    <a:pt x="155" y="208"/>
                    <a:pt x="156" y="210"/>
                    <a:pt x="157" y="211"/>
                  </a:cubicBezTo>
                  <a:cubicBezTo>
                    <a:pt x="162" y="220"/>
                    <a:pt x="167" y="227"/>
                    <a:pt x="175" y="232"/>
                  </a:cubicBezTo>
                  <a:cubicBezTo>
                    <a:pt x="183" y="238"/>
                    <a:pt x="191" y="238"/>
                    <a:pt x="199" y="234"/>
                  </a:cubicBezTo>
                  <a:cubicBezTo>
                    <a:pt x="211" y="228"/>
                    <a:pt x="219" y="218"/>
                    <a:pt x="221" y="204"/>
                  </a:cubicBezTo>
                  <a:cubicBezTo>
                    <a:pt x="222" y="200"/>
                    <a:pt x="222" y="196"/>
                    <a:pt x="223" y="191"/>
                  </a:cubicBezTo>
                  <a:cubicBezTo>
                    <a:pt x="223" y="189"/>
                    <a:pt x="223" y="188"/>
                    <a:pt x="223" y="186"/>
                  </a:cubicBezTo>
                  <a:cubicBezTo>
                    <a:pt x="223" y="184"/>
                    <a:pt x="227" y="183"/>
                    <a:pt x="228" y="184"/>
                  </a:cubicBezTo>
                  <a:cubicBezTo>
                    <a:pt x="229" y="185"/>
                    <a:pt x="230" y="186"/>
                    <a:pt x="231" y="187"/>
                  </a:cubicBezTo>
                  <a:cubicBezTo>
                    <a:pt x="232" y="190"/>
                    <a:pt x="234" y="193"/>
                    <a:pt x="236" y="195"/>
                  </a:cubicBezTo>
                  <a:cubicBezTo>
                    <a:pt x="244" y="205"/>
                    <a:pt x="254" y="213"/>
                    <a:pt x="267" y="215"/>
                  </a:cubicBezTo>
                  <a:cubicBezTo>
                    <a:pt x="274" y="216"/>
                    <a:pt x="279" y="213"/>
                    <a:pt x="280" y="205"/>
                  </a:cubicBezTo>
                  <a:cubicBezTo>
                    <a:pt x="281" y="201"/>
                    <a:pt x="281" y="197"/>
                    <a:pt x="282" y="192"/>
                  </a:cubicBezTo>
                  <a:cubicBezTo>
                    <a:pt x="282" y="191"/>
                    <a:pt x="282" y="189"/>
                    <a:pt x="283" y="188"/>
                  </a:cubicBezTo>
                  <a:cubicBezTo>
                    <a:pt x="283" y="186"/>
                    <a:pt x="286" y="186"/>
                    <a:pt x="288" y="187"/>
                  </a:cubicBezTo>
                  <a:cubicBezTo>
                    <a:pt x="289" y="188"/>
                    <a:pt x="290" y="189"/>
                    <a:pt x="291" y="190"/>
                  </a:cubicBezTo>
                  <a:cubicBezTo>
                    <a:pt x="295" y="197"/>
                    <a:pt x="301" y="203"/>
                    <a:pt x="307" y="209"/>
                  </a:cubicBezTo>
                  <a:cubicBezTo>
                    <a:pt x="311" y="213"/>
                    <a:pt x="316" y="216"/>
                    <a:pt x="321" y="219"/>
                  </a:cubicBezTo>
                  <a:cubicBezTo>
                    <a:pt x="326" y="221"/>
                    <a:pt x="331" y="222"/>
                    <a:pt x="336" y="221"/>
                  </a:cubicBezTo>
                  <a:cubicBezTo>
                    <a:pt x="342" y="221"/>
                    <a:pt x="345" y="219"/>
                    <a:pt x="346" y="213"/>
                  </a:cubicBezTo>
                  <a:cubicBezTo>
                    <a:pt x="347" y="209"/>
                    <a:pt x="347" y="205"/>
                    <a:pt x="348" y="201"/>
                  </a:cubicBezTo>
                  <a:cubicBezTo>
                    <a:pt x="349" y="198"/>
                    <a:pt x="348" y="196"/>
                    <a:pt x="347" y="194"/>
                  </a:cubicBezTo>
                  <a:cubicBezTo>
                    <a:pt x="333" y="171"/>
                    <a:pt x="315" y="153"/>
                    <a:pt x="292" y="141"/>
                  </a:cubicBezTo>
                  <a:cubicBezTo>
                    <a:pt x="266" y="126"/>
                    <a:pt x="237" y="118"/>
                    <a:pt x="206" y="121"/>
                  </a:cubicBezTo>
                  <a:cubicBezTo>
                    <a:pt x="200" y="121"/>
                    <a:pt x="193" y="122"/>
                    <a:pt x="187" y="124"/>
                  </a:cubicBezTo>
                  <a:cubicBezTo>
                    <a:pt x="177" y="126"/>
                    <a:pt x="167" y="129"/>
                    <a:pt x="157" y="132"/>
                  </a:cubicBezTo>
                  <a:cubicBezTo>
                    <a:pt x="155" y="136"/>
                    <a:pt x="151" y="139"/>
                    <a:pt x="146" y="141"/>
                  </a:cubicBezTo>
                  <a:cubicBezTo>
                    <a:pt x="141" y="143"/>
                    <a:pt x="137" y="144"/>
                    <a:pt x="132" y="145"/>
                  </a:cubicBezTo>
                  <a:cubicBezTo>
                    <a:pt x="129" y="145"/>
                    <a:pt x="127" y="146"/>
                    <a:pt x="125" y="148"/>
                  </a:cubicBezTo>
                  <a:cubicBezTo>
                    <a:pt x="122" y="150"/>
                    <a:pt x="120" y="152"/>
                    <a:pt x="118" y="154"/>
                  </a:cubicBezTo>
                  <a:cubicBezTo>
                    <a:pt x="112" y="159"/>
                    <a:pt x="107" y="164"/>
                    <a:pt x="102" y="169"/>
                  </a:cubicBezTo>
                  <a:cubicBezTo>
                    <a:pt x="96" y="174"/>
                    <a:pt x="90" y="177"/>
                    <a:pt x="82" y="176"/>
                  </a:cubicBezTo>
                  <a:close/>
                  <a:moveTo>
                    <a:pt x="209" y="440"/>
                  </a:moveTo>
                  <a:cubicBezTo>
                    <a:pt x="208" y="443"/>
                    <a:pt x="207" y="445"/>
                    <a:pt x="207" y="448"/>
                  </a:cubicBezTo>
                  <a:cubicBezTo>
                    <a:pt x="203" y="467"/>
                    <a:pt x="198" y="486"/>
                    <a:pt x="193" y="505"/>
                  </a:cubicBezTo>
                  <a:cubicBezTo>
                    <a:pt x="187" y="527"/>
                    <a:pt x="180" y="549"/>
                    <a:pt x="170" y="569"/>
                  </a:cubicBezTo>
                  <a:cubicBezTo>
                    <a:pt x="169" y="570"/>
                    <a:pt x="169" y="572"/>
                    <a:pt x="168" y="573"/>
                  </a:cubicBezTo>
                  <a:cubicBezTo>
                    <a:pt x="167" y="576"/>
                    <a:pt x="167" y="578"/>
                    <a:pt x="170" y="579"/>
                  </a:cubicBezTo>
                  <a:cubicBezTo>
                    <a:pt x="174" y="581"/>
                    <a:pt x="178" y="583"/>
                    <a:pt x="182" y="584"/>
                  </a:cubicBezTo>
                  <a:cubicBezTo>
                    <a:pt x="197" y="588"/>
                    <a:pt x="212" y="591"/>
                    <a:pt x="226" y="594"/>
                  </a:cubicBezTo>
                  <a:cubicBezTo>
                    <a:pt x="242" y="597"/>
                    <a:pt x="258" y="596"/>
                    <a:pt x="275" y="596"/>
                  </a:cubicBezTo>
                  <a:cubicBezTo>
                    <a:pt x="292" y="595"/>
                    <a:pt x="308" y="591"/>
                    <a:pt x="323" y="585"/>
                  </a:cubicBezTo>
                  <a:cubicBezTo>
                    <a:pt x="328" y="583"/>
                    <a:pt x="334" y="580"/>
                    <a:pt x="337" y="574"/>
                  </a:cubicBezTo>
                  <a:cubicBezTo>
                    <a:pt x="322" y="532"/>
                    <a:pt x="303" y="492"/>
                    <a:pt x="282" y="454"/>
                  </a:cubicBezTo>
                  <a:cubicBezTo>
                    <a:pt x="278" y="446"/>
                    <a:pt x="274" y="438"/>
                    <a:pt x="269" y="431"/>
                  </a:cubicBezTo>
                  <a:cubicBezTo>
                    <a:pt x="250" y="437"/>
                    <a:pt x="230" y="439"/>
                    <a:pt x="209" y="440"/>
                  </a:cubicBezTo>
                  <a:close/>
                  <a:moveTo>
                    <a:pt x="144" y="618"/>
                  </a:moveTo>
                  <a:cubicBezTo>
                    <a:pt x="146" y="619"/>
                    <a:pt x="147" y="620"/>
                    <a:pt x="149" y="620"/>
                  </a:cubicBezTo>
                  <a:cubicBezTo>
                    <a:pt x="160" y="623"/>
                    <a:pt x="171" y="626"/>
                    <a:pt x="181" y="628"/>
                  </a:cubicBezTo>
                  <a:cubicBezTo>
                    <a:pt x="204" y="634"/>
                    <a:pt x="227" y="637"/>
                    <a:pt x="251" y="637"/>
                  </a:cubicBezTo>
                  <a:cubicBezTo>
                    <a:pt x="263" y="637"/>
                    <a:pt x="274" y="636"/>
                    <a:pt x="286" y="636"/>
                  </a:cubicBezTo>
                  <a:cubicBezTo>
                    <a:pt x="301" y="636"/>
                    <a:pt x="316" y="633"/>
                    <a:pt x="331" y="629"/>
                  </a:cubicBezTo>
                  <a:cubicBezTo>
                    <a:pt x="334" y="628"/>
                    <a:pt x="338" y="626"/>
                    <a:pt x="341" y="625"/>
                  </a:cubicBezTo>
                  <a:cubicBezTo>
                    <a:pt x="344" y="623"/>
                    <a:pt x="346" y="621"/>
                    <a:pt x="346" y="617"/>
                  </a:cubicBezTo>
                  <a:cubicBezTo>
                    <a:pt x="347" y="606"/>
                    <a:pt x="345" y="596"/>
                    <a:pt x="340" y="585"/>
                  </a:cubicBezTo>
                  <a:cubicBezTo>
                    <a:pt x="339" y="586"/>
                    <a:pt x="337" y="586"/>
                    <a:pt x="336" y="587"/>
                  </a:cubicBezTo>
                  <a:cubicBezTo>
                    <a:pt x="323" y="595"/>
                    <a:pt x="309" y="600"/>
                    <a:pt x="294" y="602"/>
                  </a:cubicBezTo>
                  <a:cubicBezTo>
                    <a:pt x="279" y="604"/>
                    <a:pt x="263" y="604"/>
                    <a:pt x="247" y="604"/>
                  </a:cubicBezTo>
                  <a:cubicBezTo>
                    <a:pt x="227" y="604"/>
                    <a:pt x="208" y="599"/>
                    <a:pt x="189" y="595"/>
                  </a:cubicBezTo>
                  <a:cubicBezTo>
                    <a:pt x="181" y="593"/>
                    <a:pt x="174" y="590"/>
                    <a:pt x="166" y="586"/>
                  </a:cubicBezTo>
                  <a:cubicBezTo>
                    <a:pt x="165" y="586"/>
                    <a:pt x="164" y="585"/>
                    <a:pt x="163" y="585"/>
                  </a:cubicBezTo>
                  <a:cubicBezTo>
                    <a:pt x="156" y="594"/>
                    <a:pt x="147" y="611"/>
                    <a:pt x="144" y="618"/>
                  </a:cubicBezTo>
                  <a:close/>
                  <a:moveTo>
                    <a:pt x="141" y="104"/>
                  </a:moveTo>
                  <a:cubicBezTo>
                    <a:pt x="143" y="84"/>
                    <a:pt x="143" y="64"/>
                    <a:pt x="143" y="44"/>
                  </a:cubicBezTo>
                  <a:cubicBezTo>
                    <a:pt x="142" y="39"/>
                    <a:pt x="142" y="34"/>
                    <a:pt x="141" y="29"/>
                  </a:cubicBezTo>
                  <a:cubicBezTo>
                    <a:pt x="140" y="24"/>
                    <a:pt x="140" y="19"/>
                    <a:pt x="136" y="14"/>
                  </a:cubicBezTo>
                  <a:cubicBezTo>
                    <a:pt x="135" y="16"/>
                    <a:pt x="134" y="18"/>
                    <a:pt x="134" y="20"/>
                  </a:cubicBezTo>
                  <a:cubicBezTo>
                    <a:pt x="133" y="23"/>
                    <a:pt x="132" y="26"/>
                    <a:pt x="131" y="29"/>
                  </a:cubicBezTo>
                  <a:cubicBezTo>
                    <a:pt x="131" y="30"/>
                    <a:pt x="129" y="31"/>
                    <a:pt x="127" y="31"/>
                  </a:cubicBezTo>
                  <a:cubicBezTo>
                    <a:pt x="126" y="32"/>
                    <a:pt x="125" y="30"/>
                    <a:pt x="124" y="30"/>
                  </a:cubicBezTo>
                  <a:cubicBezTo>
                    <a:pt x="124" y="28"/>
                    <a:pt x="123" y="27"/>
                    <a:pt x="123" y="25"/>
                  </a:cubicBezTo>
                  <a:cubicBezTo>
                    <a:pt x="122" y="21"/>
                    <a:pt x="120" y="18"/>
                    <a:pt x="119" y="14"/>
                  </a:cubicBezTo>
                  <a:cubicBezTo>
                    <a:pt x="119" y="13"/>
                    <a:pt x="117" y="12"/>
                    <a:pt x="116" y="11"/>
                  </a:cubicBezTo>
                  <a:cubicBezTo>
                    <a:pt x="113" y="14"/>
                    <a:pt x="112" y="18"/>
                    <a:pt x="111" y="21"/>
                  </a:cubicBezTo>
                  <a:cubicBezTo>
                    <a:pt x="110" y="28"/>
                    <a:pt x="109" y="35"/>
                    <a:pt x="109" y="41"/>
                  </a:cubicBezTo>
                  <a:cubicBezTo>
                    <a:pt x="108" y="43"/>
                    <a:pt x="109" y="45"/>
                    <a:pt x="108" y="47"/>
                  </a:cubicBezTo>
                  <a:cubicBezTo>
                    <a:pt x="108" y="48"/>
                    <a:pt x="106" y="50"/>
                    <a:pt x="105" y="50"/>
                  </a:cubicBezTo>
                  <a:cubicBezTo>
                    <a:pt x="104" y="50"/>
                    <a:pt x="102" y="50"/>
                    <a:pt x="101" y="49"/>
                  </a:cubicBezTo>
                  <a:cubicBezTo>
                    <a:pt x="100" y="47"/>
                    <a:pt x="99" y="45"/>
                    <a:pt x="98" y="43"/>
                  </a:cubicBezTo>
                  <a:cubicBezTo>
                    <a:pt x="95" y="39"/>
                    <a:pt x="93" y="34"/>
                    <a:pt x="90" y="29"/>
                  </a:cubicBezTo>
                  <a:cubicBezTo>
                    <a:pt x="88" y="27"/>
                    <a:pt x="86" y="24"/>
                    <a:pt x="83" y="22"/>
                  </a:cubicBezTo>
                  <a:cubicBezTo>
                    <a:pt x="81" y="20"/>
                    <a:pt x="78" y="20"/>
                    <a:pt x="76" y="23"/>
                  </a:cubicBezTo>
                  <a:cubicBezTo>
                    <a:pt x="75" y="26"/>
                    <a:pt x="74" y="28"/>
                    <a:pt x="73" y="31"/>
                  </a:cubicBezTo>
                  <a:cubicBezTo>
                    <a:pt x="69" y="46"/>
                    <a:pt x="71" y="59"/>
                    <a:pt x="79" y="71"/>
                  </a:cubicBezTo>
                  <a:cubicBezTo>
                    <a:pt x="90" y="88"/>
                    <a:pt x="106" y="100"/>
                    <a:pt x="122" y="111"/>
                  </a:cubicBezTo>
                  <a:cubicBezTo>
                    <a:pt x="129" y="109"/>
                    <a:pt x="135" y="106"/>
                    <a:pt x="141" y="104"/>
                  </a:cubicBezTo>
                  <a:close/>
                  <a:moveTo>
                    <a:pt x="16" y="473"/>
                  </a:moveTo>
                  <a:cubicBezTo>
                    <a:pt x="21" y="475"/>
                    <a:pt x="24" y="474"/>
                    <a:pt x="28" y="473"/>
                  </a:cubicBezTo>
                  <a:cubicBezTo>
                    <a:pt x="30" y="472"/>
                    <a:pt x="31" y="471"/>
                    <a:pt x="33" y="470"/>
                  </a:cubicBezTo>
                  <a:cubicBezTo>
                    <a:pt x="35" y="469"/>
                    <a:pt x="38" y="471"/>
                    <a:pt x="38" y="474"/>
                  </a:cubicBezTo>
                  <a:cubicBezTo>
                    <a:pt x="37" y="476"/>
                    <a:pt x="37" y="477"/>
                    <a:pt x="36" y="479"/>
                  </a:cubicBezTo>
                  <a:cubicBezTo>
                    <a:pt x="36" y="483"/>
                    <a:pt x="34" y="486"/>
                    <a:pt x="37" y="490"/>
                  </a:cubicBezTo>
                  <a:cubicBezTo>
                    <a:pt x="49" y="490"/>
                    <a:pt x="57" y="484"/>
                    <a:pt x="62" y="473"/>
                  </a:cubicBezTo>
                  <a:cubicBezTo>
                    <a:pt x="66" y="463"/>
                    <a:pt x="69" y="452"/>
                    <a:pt x="66" y="440"/>
                  </a:cubicBezTo>
                  <a:cubicBezTo>
                    <a:pt x="65" y="438"/>
                    <a:pt x="65" y="436"/>
                    <a:pt x="65" y="434"/>
                  </a:cubicBezTo>
                  <a:cubicBezTo>
                    <a:pt x="64" y="427"/>
                    <a:pt x="63" y="421"/>
                    <a:pt x="62" y="414"/>
                  </a:cubicBezTo>
                  <a:cubicBezTo>
                    <a:pt x="62" y="413"/>
                    <a:pt x="61" y="411"/>
                    <a:pt x="60" y="409"/>
                  </a:cubicBezTo>
                  <a:cubicBezTo>
                    <a:pt x="59" y="406"/>
                    <a:pt x="56" y="406"/>
                    <a:pt x="53" y="407"/>
                  </a:cubicBezTo>
                  <a:cubicBezTo>
                    <a:pt x="51" y="409"/>
                    <a:pt x="49" y="411"/>
                    <a:pt x="49" y="413"/>
                  </a:cubicBezTo>
                  <a:cubicBezTo>
                    <a:pt x="49" y="416"/>
                    <a:pt x="49" y="419"/>
                    <a:pt x="49" y="421"/>
                  </a:cubicBezTo>
                  <a:cubicBezTo>
                    <a:pt x="49" y="423"/>
                    <a:pt x="50" y="425"/>
                    <a:pt x="50" y="427"/>
                  </a:cubicBezTo>
                  <a:cubicBezTo>
                    <a:pt x="50" y="429"/>
                    <a:pt x="49" y="430"/>
                    <a:pt x="47" y="431"/>
                  </a:cubicBezTo>
                  <a:cubicBezTo>
                    <a:pt x="45" y="432"/>
                    <a:pt x="43" y="431"/>
                    <a:pt x="42" y="429"/>
                  </a:cubicBezTo>
                  <a:cubicBezTo>
                    <a:pt x="41" y="427"/>
                    <a:pt x="39" y="426"/>
                    <a:pt x="37" y="425"/>
                  </a:cubicBezTo>
                  <a:cubicBezTo>
                    <a:pt x="31" y="423"/>
                    <a:pt x="26" y="420"/>
                    <a:pt x="21" y="419"/>
                  </a:cubicBezTo>
                  <a:cubicBezTo>
                    <a:pt x="18" y="418"/>
                    <a:pt x="14" y="416"/>
                    <a:pt x="11" y="417"/>
                  </a:cubicBezTo>
                  <a:cubicBezTo>
                    <a:pt x="9" y="427"/>
                    <a:pt x="10" y="429"/>
                    <a:pt x="17" y="434"/>
                  </a:cubicBezTo>
                  <a:cubicBezTo>
                    <a:pt x="18" y="434"/>
                    <a:pt x="19" y="434"/>
                    <a:pt x="20" y="435"/>
                  </a:cubicBezTo>
                  <a:cubicBezTo>
                    <a:pt x="22" y="436"/>
                    <a:pt x="23" y="438"/>
                    <a:pt x="22" y="440"/>
                  </a:cubicBezTo>
                  <a:cubicBezTo>
                    <a:pt x="22" y="442"/>
                    <a:pt x="20" y="443"/>
                    <a:pt x="18" y="443"/>
                  </a:cubicBezTo>
                  <a:cubicBezTo>
                    <a:pt x="17" y="443"/>
                    <a:pt x="15" y="443"/>
                    <a:pt x="14" y="443"/>
                  </a:cubicBezTo>
                  <a:cubicBezTo>
                    <a:pt x="12" y="443"/>
                    <a:pt x="10" y="445"/>
                    <a:pt x="10" y="447"/>
                  </a:cubicBezTo>
                  <a:cubicBezTo>
                    <a:pt x="10" y="449"/>
                    <a:pt x="11" y="451"/>
                    <a:pt x="13" y="451"/>
                  </a:cubicBezTo>
                  <a:cubicBezTo>
                    <a:pt x="15" y="452"/>
                    <a:pt x="17" y="453"/>
                    <a:pt x="20" y="453"/>
                  </a:cubicBezTo>
                  <a:cubicBezTo>
                    <a:pt x="22" y="454"/>
                    <a:pt x="24" y="454"/>
                    <a:pt x="26" y="455"/>
                  </a:cubicBezTo>
                  <a:cubicBezTo>
                    <a:pt x="29" y="456"/>
                    <a:pt x="29" y="459"/>
                    <a:pt x="27" y="461"/>
                  </a:cubicBezTo>
                  <a:cubicBezTo>
                    <a:pt x="26" y="462"/>
                    <a:pt x="24" y="463"/>
                    <a:pt x="23" y="464"/>
                  </a:cubicBezTo>
                  <a:cubicBezTo>
                    <a:pt x="20" y="466"/>
                    <a:pt x="17" y="468"/>
                    <a:pt x="16" y="473"/>
                  </a:cubicBezTo>
                  <a:close/>
                  <a:moveTo>
                    <a:pt x="154" y="122"/>
                  </a:moveTo>
                  <a:cubicBezTo>
                    <a:pt x="166" y="122"/>
                    <a:pt x="177" y="119"/>
                    <a:pt x="188" y="115"/>
                  </a:cubicBezTo>
                  <a:cubicBezTo>
                    <a:pt x="192" y="113"/>
                    <a:pt x="193" y="111"/>
                    <a:pt x="193" y="107"/>
                  </a:cubicBezTo>
                  <a:cubicBezTo>
                    <a:pt x="194" y="94"/>
                    <a:pt x="194" y="82"/>
                    <a:pt x="193" y="69"/>
                  </a:cubicBezTo>
                  <a:cubicBezTo>
                    <a:pt x="192" y="62"/>
                    <a:pt x="190" y="56"/>
                    <a:pt x="186" y="51"/>
                  </a:cubicBezTo>
                  <a:cubicBezTo>
                    <a:pt x="183" y="46"/>
                    <a:pt x="179" y="45"/>
                    <a:pt x="175" y="49"/>
                  </a:cubicBezTo>
                  <a:cubicBezTo>
                    <a:pt x="171" y="52"/>
                    <a:pt x="168" y="56"/>
                    <a:pt x="165" y="59"/>
                  </a:cubicBezTo>
                  <a:cubicBezTo>
                    <a:pt x="159" y="69"/>
                    <a:pt x="155" y="80"/>
                    <a:pt x="152" y="91"/>
                  </a:cubicBezTo>
                  <a:cubicBezTo>
                    <a:pt x="150" y="97"/>
                    <a:pt x="149" y="103"/>
                    <a:pt x="149" y="110"/>
                  </a:cubicBezTo>
                  <a:cubicBezTo>
                    <a:pt x="149" y="114"/>
                    <a:pt x="150" y="118"/>
                    <a:pt x="154" y="122"/>
                  </a:cubicBezTo>
                  <a:close/>
                  <a:moveTo>
                    <a:pt x="121" y="140"/>
                  </a:moveTo>
                  <a:cubicBezTo>
                    <a:pt x="119" y="136"/>
                    <a:pt x="118" y="132"/>
                    <a:pt x="117" y="128"/>
                  </a:cubicBezTo>
                  <a:cubicBezTo>
                    <a:pt x="116" y="124"/>
                    <a:pt x="114" y="121"/>
                    <a:pt x="113" y="117"/>
                  </a:cubicBezTo>
                  <a:cubicBezTo>
                    <a:pt x="104" y="114"/>
                    <a:pt x="74" y="108"/>
                    <a:pt x="66" y="108"/>
                  </a:cubicBezTo>
                  <a:cubicBezTo>
                    <a:pt x="63" y="108"/>
                    <a:pt x="59" y="107"/>
                    <a:pt x="56" y="109"/>
                  </a:cubicBezTo>
                  <a:cubicBezTo>
                    <a:pt x="54" y="114"/>
                    <a:pt x="56" y="118"/>
                    <a:pt x="58" y="123"/>
                  </a:cubicBezTo>
                  <a:cubicBezTo>
                    <a:pt x="63" y="136"/>
                    <a:pt x="70" y="149"/>
                    <a:pt x="78" y="161"/>
                  </a:cubicBezTo>
                  <a:cubicBezTo>
                    <a:pt x="79" y="162"/>
                    <a:pt x="79" y="163"/>
                    <a:pt x="80" y="164"/>
                  </a:cubicBezTo>
                  <a:cubicBezTo>
                    <a:pt x="83" y="168"/>
                    <a:pt x="87" y="169"/>
                    <a:pt x="91" y="166"/>
                  </a:cubicBezTo>
                  <a:cubicBezTo>
                    <a:pt x="94" y="165"/>
                    <a:pt x="96" y="163"/>
                    <a:pt x="98" y="161"/>
                  </a:cubicBezTo>
                  <a:cubicBezTo>
                    <a:pt x="106" y="154"/>
                    <a:pt x="113" y="147"/>
                    <a:pt x="121" y="140"/>
                  </a:cubicBezTo>
                  <a:close/>
                  <a:moveTo>
                    <a:pt x="68" y="372"/>
                  </a:moveTo>
                  <a:cubicBezTo>
                    <a:pt x="66" y="369"/>
                    <a:pt x="64" y="367"/>
                    <a:pt x="62" y="365"/>
                  </a:cubicBezTo>
                  <a:cubicBezTo>
                    <a:pt x="54" y="354"/>
                    <a:pt x="46" y="342"/>
                    <a:pt x="40" y="329"/>
                  </a:cubicBezTo>
                  <a:cubicBezTo>
                    <a:pt x="39" y="325"/>
                    <a:pt x="37" y="321"/>
                    <a:pt x="36" y="317"/>
                  </a:cubicBezTo>
                  <a:cubicBezTo>
                    <a:pt x="33" y="312"/>
                    <a:pt x="29" y="310"/>
                    <a:pt x="23" y="311"/>
                  </a:cubicBezTo>
                  <a:cubicBezTo>
                    <a:pt x="16" y="314"/>
                    <a:pt x="11" y="318"/>
                    <a:pt x="9" y="326"/>
                  </a:cubicBezTo>
                  <a:cubicBezTo>
                    <a:pt x="7" y="342"/>
                    <a:pt x="12" y="354"/>
                    <a:pt x="24" y="364"/>
                  </a:cubicBezTo>
                  <a:cubicBezTo>
                    <a:pt x="35" y="373"/>
                    <a:pt x="48" y="375"/>
                    <a:pt x="61" y="374"/>
                  </a:cubicBezTo>
                  <a:cubicBezTo>
                    <a:pt x="63" y="374"/>
                    <a:pt x="65" y="373"/>
                    <a:pt x="68" y="372"/>
                  </a:cubicBezTo>
                  <a:close/>
                  <a:moveTo>
                    <a:pt x="417" y="329"/>
                  </a:moveTo>
                  <a:cubicBezTo>
                    <a:pt x="416" y="330"/>
                    <a:pt x="415" y="332"/>
                    <a:pt x="414" y="333"/>
                  </a:cubicBezTo>
                  <a:cubicBezTo>
                    <a:pt x="412" y="340"/>
                    <a:pt x="411" y="346"/>
                    <a:pt x="411" y="353"/>
                  </a:cubicBezTo>
                  <a:cubicBezTo>
                    <a:pt x="411" y="356"/>
                    <a:pt x="411" y="358"/>
                    <a:pt x="408" y="360"/>
                  </a:cubicBezTo>
                  <a:cubicBezTo>
                    <a:pt x="405" y="361"/>
                    <a:pt x="403" y="358"/>
                    <a:pt x="402" y="356"/>
                  </a:cubicBezTo>
                  <a:cubicBezTo>
                    <a:pt x="399" y="353"/>
                    <a:pt x="397" y="350"/>
                    <a:pt x="394" y="348"/>
                  </a:cubicBezTo>
                  <a:cubicBezTo>
                    <a:pt x="393" y="347"/>
                    <a:pt x="391" y="347"/>
                    <a:pt x="390" y="348"/>
                  </a:cubicBezTo>
                  <a:cubicBezTo>
                    <a:pt x="389" y="348"/>
                    <a:pt x="388" y="350"/>
                    <a:pt x="388" y="351"/>
                  </a:cubicBezTo>
                  <a:cubicBezTo>
                    <a:pt x="388" y="354"/>
                    <a:pt x="390" y="358"/>
                    <a:pt x="392" y="360"/>
                  </a:cubicBezTo>
                  <a:cubicBezTo>
                    <a:pt x="397" y="366"/>
                    <a:pt x="402" y="372"/>
                    <a:pt x="407" y="378"/>
                  </a:cubicBezTo>
                  <a:cubicBezTo>
                    <a:pt x="412" y="384"/>
                    <a:pt x="419" y="385"/>
                    <a:pt x="426" y="384"/>
                  </a:cubicBezTo>
                  <a:cubicBezTo>
                    <a:pt x="430" y="384"/>
                    <a:pt x="434" y="384"/>
                    <a:pt x="437" y="384"/>
                  </a:cubicBezTo>
                  <a:cubicBezTo>
                    <a:pt x="444" y="384"/>
                    <a:pt x="451" y="383"/>
                    <a:pt x="457" y="380"/>
                  </a:cubicBezTo>
                  <a:cubicBezTo>
                    <a:pt x="458" y="379"/>
                    <a:pt x="459" y="378"/>
                    <a:pt x="461" y="377"/>
                  </a:cubicBezTo>
                  <a:cubicBezTo>
                    <a:pt x="459" y="375"/>
                    <a:pt x="458" y="374"/>
                    <a:pt x="457" y="373"/>
                  </a:cubicBezTo>
                  <a:cubicBezTo>
                    <a:pt x="455" y="373"/>
                    <a:pt x="453" y="372"/>
                    <a:pt x="452" y="371"/>
                  </a:cubicBezTo>
                  <a:cubicBezTo>
                    <a:pt x="448" y="369"/>
                    <a:pt x="448" y="366"/>
                    <a:pt x="451" y="363"/>
                  </a:cubicBezTo>
                  <a:cubicBezTo>
                    <a:pt x="453" y="363"/>
                    <a:pt x="454" y="362"/>
                    <a:pt x="455" y="361"/>
                  </a:cubicBezTo>
                  <a:cubicBezTo>
                    <a:pt x="456" y="360"/>
                    <a:pt x="458" y="359"/>
                    <a:pt x="457" y="357"/>
                  </a:cubicBezTo>
                  <a:cubicBezTo>
                    <a:pt x="456" y="356"/>
                    <a:pt x="454" y="356"/>
                    <a:pt x="453" y="356"/>
                  </a:cubicBezTo>
                  <a:cubicBezTo>
                    <a:pt x="449" y="356"/>
                    <a:pt x="447" y="359"/>
                    <a:pt x="444" y="361"/>
                  </a:cubicBezTo>
                  <a:cubicBezTo>
                    <a:pt x="443" y="361"/>
                    <a:pt x="441" y="361"/>
                    <a:pt x="440" y="361"/>
                  </a:cubicBezTo>
                  <a:cubicBezTo>
                    <a:pt x="439" y="360"/>
                    <a:pt x="438" y="358"/>
                    <a:pt x="438" y="357"/>
                  </a:cubicBezTo>
                  <a:cubicBezTo>
                    <a:pt x="438" y="355"/>
                    <a:pt x="440" y="354"/>
                    <a:pt x="440" y="352"/>
                  </a:cubicBezTo>
                  <a:cubicBezTo>
                    <a:pt x="441" y="350"/>
                    <a:pt x="442" y="347"/>
                    <a:pt x="442" y="344"/>
                  </a:cubicBezTo>
                  <a:cubicBezTo>
                    <a:pt x="442" y="342"/>
                    <a:pt x="441" y="340"/>
                    <a:pt x="440" y="340"/>
                  </a:cubicBezTo>
                  <a:cubicBezTo>
                    <a:pt x="438" y="338"/>
                    <a:pt x="436" y="339"/>
                    <a:pt x="435" y="341"/>
                  </a:cubicBezTo>
                  <a:cubicBezTo>
                    <a:pt x="433" y="343"/>
                    <a:pt x="432" y="345"/>
                    <a:pt x="430" y="347"/>
                  </a:cubicBezTo>
                  <a:cubicBezTo>
                    <a:pt x="429" y="350"/>
                    <a:pt x="428" y="353"/>
                    <a:pt x="424" y="352"/>
                  </a:cubicBezTo>
                  <a:cubicBezTo>
                    <a:pt x="422" y="352"/>
                    <a:pt x="421" y="350"/>
                    <a:pt x="421" y="345"/>
                  </a:cubicBezTo>
                  <a:cubicBezTo>
                    <a:pt x="421" y="341"/>
                    <a:pt x="421" y="337"/>
                    <a:pt x="421" y="333"/>
                  </a:cubicBezTo>
                  <a:cubicBezTo>
                    <a:pt x="421" y="331"/>
                    <a:pt x="420" y="329"/>
                    <a:pt x="417" y="329"/>
                  </a:cubicBezTo>
                  <a:close/>
                  <a:moveTo>
                    <a:pt x="377" y="284"/>
                  </a:moveTo>
                  <a:cubicBezTo>
                    <a:pt x="379" y="282"/>
                    <a:pt x="381" y="282"/>
                    <a:pt x="382" y="281"/>
                  </a:cubicBezTo>
                  <a:cubicBezTo>
                    <a:pt x="384" y="279"/>
                    <a:pt x="386" y="277"/>
                    <a:pt x="387" y="275"/>
                  </a:cubicBezTo>
                  <a:cubicBezTo>
                    <a:pt x="397" y="260"/>
                    <a:pt x="403" y="244"/>
                    <a:pt x="401" y="225"/>
                  </a:cubicBezTo>
                  <a:cubicBezTo>
                    <a:pt x="400" y="217"/>
                    <a:pt x="396" y="210"/>
                    <a:pt x="390" y="205"/>
                  </a:cubicBezTo>
                  <a:cubicBezTo>
                    <a:pt x="385" y="201"/>
                    <a:pt x="377" y="202"/>
                    <a:pt x="374" y="205"/>
                  </a:cubicBezTo>
                  <a:cubicBezTo>
                    <a:pt x="369" y="209"/>
                    <a:pt x="366" y="214"/>
                    <a:pt x="368" y="221"/>
                  </a:cubicBezTo>
                  <a:cubicBezTo>
                    <a:pt x="368" y="222"/>
                    <a:pt x="369" y="222"/>
                    <a:pt x="369" y="223"/>
                  </a:cubicBezTo>
                  <a:cubicBezTo>
                    <a:pt x="374" y="240"/>
                    <a:pt x="376" y="256"/>
                    <a:pt x="376" y="273"/>
                  </a:cubicBezTo>
                  <a:cubicBezTo>
                    <a:pt x="376" y="277"/>
                    <a:pt x="376" y="280"/>
                    <a:pt x="377" y="284"/>
                  </a:cubicBezTo>
                  <a:close/>
                  <a:moveTo>
                    <a:pt x="450" y="628"/>
                  </a:moveTo>
                  <a:cubicBezTo>
                    <a:pt x="448" y="628"/>
                    <a:pt x="447" y="628"/>
                    <a:pt x="446" y="628"/>
                  </a:cubicBezTo>
                  <a:cubicBezTo>
                    <a:pt x="442" y="630"/>
                    <a:pt x="438" y="632"/>
                    <a:pt x="436" y="635"/>
                  </a:cubicBezTo>
                  <a:cubicBezTo>
                    <a:pt x="427" y="644"/>
                    <a:pt x="421" y="656"/>
                    <a:pt x="418" y="668"/>
                  </a:cubicBezTo>
                  <a:cubicBezTo>
                    <a:pt x="417" y="672"/>
                    <a:pt x="418" y="674"/>
                    <a:pt x="421" y="677"/>
                  </a:cubicBezTo>
                  <a:cubicBezTo>
                    <a:pt x="421" y="677"/>
                    <a:pt x="422" y="677"/>
                    <a:pt x="423" y="676"/>
                  </a:cubicBezTo>
                  <a:cubicBezTo>
                    <a:pt x="437" y="668"/>
                    <a:pt x="445" y="656"/>
                    <a:pt x="450" y="641"/>
                  </a:cubicBezTo>
                  <a:cubicBezTo>
                    <a:pt x="452" y="637"/>
                    <a:pt x="452" y="632"/>
                    <a:pt x="450" y="628"/>
                  </a:cubicBezTo>
                  <a:close/>
                  <a:moveTo>
                    <a:pt x="187" y="743"/>
                  </a:moveTo>
                  <a:cubicBezTo>
                    <a:pt x="181" y="745"/>
                    <a:pt x="178" y="749"/>
                    <a:pt x="178" y="755"/>
                  </a:cubicBezTo>
                  <a:cubicBezTo>
                    <a:pt x="179" y="765"/>
                    <a:pt x="182" y="775"/>
                    <a:pt x="189" y="783"/>
                  </a:cubicBezTo>
                  <a:cubicBezTo>
                    <a:pt x="191" y="785"/>
                    <a:pt x="194" y="787"/>
                    <a:pt x="197" y="788"/>
                  </a:cubicBezTo>
                  <a:cubicBezTo>
                    <a:pt x="199" y="788"/>
                    <a:pt x="202" y="787"/>
                    <a:pt x="202" y="784"/>
                  </a:cubicBezTo>
                  <a:cubicBezTo>
                    <a:pt x="203" y="780"/>
                    <a:pt x="202" y="777"/>
                    <a:pt x="201" y="773"/>
                  </a:cubicBezTo>
                  <a:cubicBezTo>
                    <a:pt x="198" y="767"/>
                    <a:pt x="195" y="760"/>
                    <a:pt x="193" y="754"/>
                  </a:cubicBezTo>
                  <a:cubicBezTo>
                    <a:pt x="191" y="750"/>
                    <a:pt x="189" y="747"/>
                    <a:pt x="187" y="743"/>
                  </a:cubicBezTo>
                  <a:close/>
                  <a:moveTo>
                    <a:pt x="147" y="131"/>
                  </a:moveTo>
                  <a:cubicBezTo>
                    <a:pt x="144" y="125"/>
                    <a:pt x="143" y="119"/>
                    <a:pt x="138" y="114"/>
                  </a:cubicBezTo>
                  <a:cubicBezTo>
                    <a:pt x="132" y="116"/>
                    <a:pt x="127" y="118"/>
                    <a:pt x="124" y="123"/>
                  </a:cubicBezTo>
                  <a:cubicBezTo>
                    <a:pt x="125" y="126"/>
                    <a:pt x="126" y="129"/>
                    <a:pt x="127" y="133"/>
                  </a:cubicBezTo>
                  <a:cubicBezTo>
                    <a:pt x="129" y="136"/>
                    <a:pt x="131" y="137"/>
                    <a:pt x="135" y="136"/>
                  </a:cubicBezTo>
                  <a:cubicBezTo>
                    <a:pt x="139" y="135"/>
                    <a:pt x="143" y="134"/>
                    <a:pt x="147" y="13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012BBC0-8F61-4648-98E2-25E2C0F65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252788"/>
              <a:ext cx="404812" cy="358775"/>
            </a:xfrm>
            <a:custGeom>
              <a:avLst/>
              <a:gdLst>
                <a:gd name="T0" fmla="*/ 46 w 56"/>
                <a:gd name="T1" fmla="*/ 13 h 50"/>
                <a:gd name="T2" fmla="*/ 46 w 56"/>
                <a:gd name="T3" fmla="*/ 4 h 50"/>
                <a:gd name="T4" fmla="*/ 49 w 56"/>
                <a:gd name="T5" fmla="*/ 1 h 50"/>
                <a:gd name="T6" fmla="*/ 53 w 56"/>
                <a:gd name="T7" fmla="*/ 3 h 50"/>
                <a:gd name="T8" fmla="*/ 54 w 56"/>
                <a:gd name="T9" fmla="*/ 29 h 50"/>
                <a:gd name="T10" fmla="*/ 22 w 56"/>
                <a:gd name="T11" fmla="*/ 47 h 50"/>
                <a:gd name="T12" fmla="*/ 0 w 56"/>
                <a:gd name="T13" fmla="*/ 19 h 50"/>
                <a:gd name="T14" fmla="*/ 0 w 56"/>
                <a:gd name="T15" fmla="*/ 15 h 50"/>
                <a:gd name="T16" fmla="*/ 5 w 56"/>
                <a:gd name="T17" fmla="*/ 12 h 50"/>
                <a:gd name="T18" fmla="*/ 8 w 56"/>
                <a:gd name="T19" fmla="*/ 16 h 50"/>
                <a:gd name="T20" fmla="*/ 10 w 56"/>
                <a:gd name="T21" fmla="*/ 26 h 50"/>
                <a:gd name="T22" fmla="*/ 33 w 56"/>
                <a:gd name="T23" fmla="*/ 39 h 50"/>
                <a:gd name="T24" fmla="*/ 46 w 56"/>
                <a:gd name="T25" fmla="*/ 24 h 50"/>
                <a:gd name="T26" fmla="*/ 46 w 56"/>
                <a:gd name="T27" fmla="*/ 13 h 50"/>
                <a:gd name="T28" fmla="*/ 46 w 56"/>
                <a:gd name="T29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50">
                  <a:moveTo>
                    <a:pt x="46" y="13"/>
                  </a:moveTo>
                  <a:cubicBezTo>
                    <a:pt x="46" y="10"/>
                    <a:pt x="46" y="7"/>
                    <a:pt x="46" y="4"/>
                  </a:cubicBezTo>
                  <a:cubicBezTo>
                    <a:pt x="46" y="3"/>
                    <a:pt x="47" y="1"/>
                    <a:pt x="49" y="1"/>
                  </a:cubicBezTo>
                  <a:cubicBezTo>
                    <a:pt x="50" y="0"/>
                    <a:pt x="53" y="1"/>
                    <a:pt x="53" y="3"/>
                  </a:cubicBezTo>
                  <a:cubicBezTo>
                    <a:pt x="55" y="12"/>
                    <a:pt x="56" y="20"/>
                    <a:pt x="54" y="29"/>
                  </a:cubicBezTo>
                  <a:cubicBezTo>
                    <a:pt x="50" y="42"/>
                    <a:pt x="36" y="50"/>
                    <a:pt x="22" y="47"/>
                  </a:cubicBezTo>
                  <a:cubicBezTo>
                    <a:pt x="8" y="43"/>
                    <a:pt x="0" y="33"/>
                    <a:pt x="0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3"/>
                    <a:pt x="3" y="11"/>
                    <a:pt x="5" y="12"/>
                  </a:cubicBezTo>
                  <a:cubicBezTo>
                    <a:pt x="7" y="12"/>
                    <a:pt x="8" y="14"/>
                    <a:pt x="8" y="16"/>
                  </a:cubicBezTo>
                  <a:cubicBezTo>
                    <a:pt x="9" y="19"/>
                    <a:pt x="9" y="23"/>
                    <a:pt x="10" y="26"/>
                  </a:cubicBezTo>
                  <a:cubicBezTo>
                    <a:pt x="13" y="35"/>
                    <a:pt x="23" y="41"/>
                    <a:pt x="33" y="39"/>
                  </a:cubicBezTo>
                  <a:cubicBezTo>
                    <a:pt x="39" y="38"/>
                    <a:pt x="46" y="30"/>
                    <a:pt x="46" y="24"/>
                  </a:cubicBezTo>
                  <a:cubicBezTo>
                    <a:pt x="47" y="20"/>
                    <a:pt x="46" y="17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09E875D-300C-4B5A-86F6-795A2178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3144838"/>
              <a:ext cx="187325" cy="171450"/>
            </a:xfrm>
            <a:custGeom>
              <a:avLst/>
              <a:gdLst>
                <a:gd name="T0" fmla="*/ 26 w 26"/>
                <a:gd name="T1" fmla="*/ 11 h 24"/>
                <a:gd name="T2" fmla="*/ 12 w 26"/>
                <a:gd name="T3" fmla="*/ 24 h 24"/>
                <a:gd name="T4" fmla="*/ 0 w 26"/>
                <a:gd name="T5" fmla="*/ 12 h 24"/>
                <a:gd name="T6" fmla="*/ 13 w 26"/>
                <a:gd name="T7" fmla="*/ 0 h 24"/>
                <a:gd name="T8" fmla="*/ 26 w 26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26" y="11"/>
                  </a:moveTo>
                  <a:cubicBezTo>
                    <a:pt x="26" y="18"/>
                    <a:pt x="20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" y="0"/>
                    <a:pt x="26" y="4"/>
                    <a:pt x="26" y="1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27AE5B1-FF54-4871-A00D-0CB5F1B0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2835276"/>
              <a:ext cx="195262" cy="207963"/>
            </a:xfrm>
            <a:custGeom>
              <a:avLst/>
              <a:gdLst>
                <a:gd name="T0" fmla="*/ 26 w 27"/>
                <a:gd name="T1" fmla="*/ 14 h 29"/>
                <a:gd name="T2" fmla="*/ 7 w 27"/>
                <a:gd name="T3" fmla="*/ 26 h 29"/>
                <a:gd name="T4" fmla="*/ 1 w 27"/>
                <a:gd name="T5" fmla="*/ 12 h 29"/>
                <a:gd name="T6" fmla="*/ 20 w 27"/>
                <a:gd name="T7" fmla="*/ 3 h 29"/>
                <a:gd name="T8" fmla="*/ 26 w 27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26" y="14"/>
                  </a:moveTo>
                  <a:cubicBezTo>
                    <a:pt x="26" y="23"/>
                    <a:pt x="16" y="29"/>
                    <a:pt x="7" y="26"/>
                  </a:cubicBezTo>
                  <a:cubicBezTo>
                    <a:pt x="3" y="23"/>
                    <a:pt x="0" y="18"/>
                    <a:pt x="1" y="12"/>
                  </a:cubicBezTo>
                  <a:cubicBezTo>
                    <a:pt x="3" y="5"/>
                    <a:pt x="13" y="0"/>
                    <a:pt x="20" y="3"/>
                  </a:cubicBezTo>
                  <a:cubicBezTo>
                    <a:pt x="24" y="4"/>
                    <a:pt x="27" y="9"/>
                    <a:pt x="26" y="1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" name="爱的真谛（清唱B）">
            <a:hlinkClick r:id="" action="ppaction://media"/>
            <a:extLst>
              <a:ext uri="{FF2B5EF4-FFF2-40B4-BE49-F238E27FC236}">
                <a16:creationId xmlns:a16="http://schemas.microsoft.com/office/drawing/2014/main" id="{826C53B0-4CD8-6001-9A99-B3C9C3E59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5843270"/>
            <a:ext cx="406400" cy="4064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D16AFC9-1C33-A066-DDD3-E93D8D8C7699}"/>
              </a:ext>
            </a:extLst>
          </p:cNvPr>
          <p:cNvSpPr txBox="1"/>
          <p:nvPr/>
        </p:nvSpPr>
        <p:spPr>
          <a:xfrm>
            <a:off x="5286595" y="662940"/>
            <a:ext cx="15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（自动音乐）</a:t>
            </a:r>
          </a:p>
        </p:txBody>
      </p:sp>
    </p:spTree>
    <p:extLst>
      <p:ext uri="{BB962C8B-B14F-4D97-AF65-F5344CB8AC3E}">
        <p14:creationId xmlns:p14="http://schemas.microsoft.com/office/powerpoint/2010/main" val="9686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日历&#10;&#10;描述已自动生成">
            <a:extLst>
              <a:ext uri="{FF2B5EF4-FFF2-40B4-BE49-F238E27FC236}">
                <a16:creationId xmlns:a16="http://schemas.microsoft.com/office/drawing/2014/main" id="{04319FCF-352B-0773-0D36-65F14D5A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59" y="0"/>
            <a:ext cx="4540089" cy="686090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40EE775-E4BD-469C-8646-4F7168F4A35C}"/>
              </a:ext>
            </a:extLst>
          </p:cNvPr>
          <p:cNvGrpSpPr/>
          <p:nvPr/>
        </p:nvGrpSpPr>
        <p:grpSpPr>
          <a:xfrm>
            <a:off x="-754380" y="757340"/>
            <a:ext cx="1082040" cy="1079445"/>
            <a:chOff x="10275888" y="4992688"/>
            <a:chExt cx="661988" cy="660400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9136C62F-05D8-4D0B-A4CD-16C38FCE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4C88C83-C5A7-4955-9059-7DE79CE9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BE6949A-FD32-4183-B547-807AFA6E4B6B}"/>
              </a:ext>
            </a:extLst>
          </p:cNvPr>
          <p:cNvGrpSpPr/>
          <p:nvPr/>
        </p:nvGrpSpPr>
        <p:grpSpPr>
          <a:xfrm rot="4463416">
            <a:off x="7025164" y="-585149"/>
            <a:ext cx="861536" cy="859470"/>
            <a:chOff x="10275888" y="4992688"/>
            <a:chExt cx="661988" cy="660400"/>
          </a:xfrm>
        </p:grpSpPr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5EEBB8C0-0863-4648-8C41-27D0D66F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A3C9D821-6337-4DAE-89B7-1832A72CF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7384653-9E9F-431C-92D3-D3B97103BBC9}"/>
              </a:ext>
            </a:extLst>
          </p:cNvPr>
          <p:cNvGrpSpPr/>
          <p:nvPr/>
        </p:nvGrpSpPr>
        <p:grpSpPr>
          <a:xfrm>
            <a:off x="5563424" y="0"/>
            <a:ext cx="532575" cy="512009"/>
            <a:chOff x="10275888" y="4992688"/>
            <a:chExt cx="661988" cy="660400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276AFE18-9382-4E8B-88CC-A9B94CDD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CECA92EE-9BD4-4ED2-B6F3-4BF74E5EB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1354C5A-1738-4AD2-A309-F7913EFDB40F}"/>
              </a:ext>
            </a:extLst>
          </p:cNvPr>
          <p:cNvGrpSpPr/>
          <p:nvPr/>
        </p:nvGrpSpPr>
        <p:grpSpPr>
          <a:xfrm>
            <a:off x="2282602" y="-565360"/>
            <a:ext cx="1325880" cy="1322700"/>
            <a:chOff x="10275888" y="4992688"/>
            <a:chExt cx="661988" cy="660400"/>
          </a:xfrm>
        </p:grpSpPr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2BE72F3-AD14-4E56-AF35-2B94178C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1998EC1B-9345-4DE8-9728-C1FD31AB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3F91C0-4B1F-4BDD-B5AB-AFA63E263C28}"/>
              </a:ext>
            </a:extLst>
          </p:cNvPr>
          <p:cNvGrpSpPr/>
          <p:nvPr/>
        </p:nvGrpSpPr>
        <p:grpSpPr>
          <a:xfrm>
            <a:off x="11228482" y="222460"/>
            <a:ext cx="1325880" cy="1322700"/>
            <a:chOff x="10275888" y="4992688"/>
            <a:chExt cx="661988" cy="660400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8788564-63F3-479B-A3D6-CA2D5773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690EC7A6-7D6D-4034-BFFA-9C86AB5C1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A33E3F-DD61-42E5-8352-9C3C19F8E1CE}"/>
              </a:ext>
            </a:extLst>
          </p:cNvPr>
          <p:cNvGrpSpPr/>
          <p:nvPr/>
        </p:nvGrpSpPr>
        <p:grpSpPr>
          <a:xfrm>
            <a:off x="9726100" y="2217420"/>
            <a:ext cx="458299" cy="457200"/>
            <a:chOff x="10275888" y="4992688"/>
            <a:chExt cx="661988" cy="660400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AB6755E-3220-4D95-8540-F51A594C0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4F1CF0C0-2182-48BF-9662-F40E8C3213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F725D8-3CED-41D4-9E2B-80D5CFBD6ACE}"/>
              </a:ext>
            </a:extLst>
          </p:cNvPr>
          <p:cNvGrpSpPr/>
          <p:nvPr/>
        </p:nvGrpSpPr>
        <p:grpSpPr>
          <a:xfrm>
            <a:off x="1435540" y="1481038"/>
            <a:ext cx="458299" cy="457200"/>
            <a:chOff x="10275888" y="4992688"/>
            <a:chExt cx="661988" cy="6604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F28B1FC-2021-4875-8AAC-3A4563ED4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F52F8AC0-2988-48D1-B124-0003854B4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8835065-86B1-4419-AEB2-A011D930BE4B}"/>
              </a:ext>
            </a:extLst>
          </p:cNvPr>
          <p:cNvGrpSpPr/>
          <p:nvPr/>
        </p:nvGrpSpPr>
        <p:grpSpPr>
          <a:xfrm>
            <a:off x="8636440" y="834672"/>
            <a:ext cx="458299" cy="457200"/>
            <a:chOff x="10275888" y="4992688"/>
            <a:chExt cx="661988" cy="660400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AE9FAA3-E576-41C8-B7A0-3B0F390A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1C1504A-EB9B-459A-B829-AA4444C0D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3D2E4A2-6BF7-6221-0F20-560522ACF6B2}"/>
              </a:ext>
            </a:extLst>
          </p:cNvPr>
          <p:cNvGrpSpPr/>
          <p:nvPr/>
        </p:nvGrpSpPr>
        <p:grpSpPr>
          <a:xfrm>
            <a:off x="9902602" y="4755491"/>
            <a:ext cx="1325880" cy="1737814"/>
            <a:chOff x="8842375" y="2765425"/>
            <a:chExt cx="3028950" cy="396240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0EFB328-BAA6-10B1-D060-BF15ECF87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9763" y="3535363"/>
              <a:ext cx="2011363" cy="1327150"/>
            </a:xfrm>
            <a:custGeom>
              <a:avLst/>
              <a:gdLst>
                <a:gd name="T0" fmla="*/ 14 w 310"/>
                <a:gd name="T1" fmla="*/ 0 h 205"/>
                <a:gd name="T2" fmla="*/ 24 w 310"/>
                <a:gd name="T3" fmla="*/ 2 h 205"/>
                <a:gd name="T4" fmla="*/ 101 w 310"/>
                <a:gd name="T5" fmla="*/ 15 h 205"/>
                <a:gd name="T6" fmla="*/ 152 w 310"/>
                <a:gd name="T7" fmla="*/ 23 h 205"/>
                <a:gd name="T8" fmla="*/ 234 w 310"/>
                <a:gd name="T9" fmla="*/ 27 h 205"/>
                <a:gd name="T10" fmla="*/ 265 w 310"/>
                <a:gd name="T11" fmla="*/ 22 h 205"/>
                <a:gd name="T12" fmla="*/ 266 w 310"/>
                <a:gd name="T13" fmla="*/ 27 h 205"/>
                <a:gd name="T14" fmla="*/ 269 w 310"/>
                <a:gd name="T15" fmla="*/ 51 h 205"/>
                <a:gd name="T16" fmla="*/ 274 w 310"/>
                <a:gd name="T17" fmla="*/ 61 h 205"/>
                <a:gd name="T18" fmla="*/ 285 w 310"/>
                <a:gd name="T19" fmla="*/ 67 h 205"/>
                <a:gd name="T20" fmla="*/ 288 w 310"/>
                <a:gd name="T21" fmla="*/ 67 h 205"/>
                <a:gd name="T22" fmla="*/ 292 w 310"/>
                <a:gd name="T23" fmla="*/ 74 h 205"/>
                <a:gd name="T24" fmla="*/ 307 w 310"/>
                <a:gd name="T25" fmla="*/ 80 h 205"/>
                <a:gd name="T26" fmla="*/ 309 w 310"/>
                <a:gd name="T27" fmla="*/ 79 h 205"/>
                <a:gd name="T28" fmla="*/ 310 w 310"/>
                <a:gd name="T29" fmla="*/ 80 h 205"/>
                <a:gd name="T30" fmla="*/ 307 w 310"/>
                <a:gd name="T31" fmla="*/ 103 h 205"/>
                <a:gd name="T32" fmla="*/ 263 w 310"/>
                <a:gd name="T33" fmla="*/ 170 h 205"/>
                <a:gd name="T34" fmla="*/ 205 w 310"/>
                <a:gd name="T35" fmla="*/ 198 h 205"/>
                <a:gd name="T36" fmla="*/ 123 w 310"/>
                <a:gd name="T37" fmla="*/ 202 h 205"/>
                <a:gd name="T38" fmla="*/ 85 w 310"/>
                <a:gd name="T39" fmla="*/ 189 h 205"/>
                <a:gd name="T40" fmla="*/ 60 w 310"/>
                <a:gd name="T41" fmla="*/ 174 h 205"/>
                <a:gd name="T42" fmla="*/ 22 w 310"/>
                <a:gd name="T43" fmla="*/ 127 h 205"/>
                <a:gd name="T44" fmla="*/ 3 w 310"/>
                <a:gd name="T45" fmla="*/ 69 h 205"/>
                <a:gd name="T46" fmla="*/ 11 w 310"/>
                <a:gd name="T47" fmla="*/ 5 h 205"/>
                <a:gd name="T48" fmla="*/ 14 w 310"/>
                <a:gd name="T49" fmla="*/ 0 h 205"/>
                <a:gd name="T50" fmla="*/ 123 w 310"/>
                <a:gd name="T51" fmla="*/ 98 h 205"/>
                <a:gd name="T52" fmla="*/ 101 w 310"/>
                <a:gd name="T53" fmla="*/ 100 h 205"/>
                <a:gd name="T54" fmla="*/ 95 w 310"/>
                <a:gd name="T55" fmla="*/ 106 h 205"/>
                <a:gd name="T56" fmla="*/ 99 w 310"/>
                <a:gd name="T57" fmla="*/ 128 h 205"/>
                <a:gd name="T58" fmla="*/ 143 w 310"/>
                <a:gd name="T59" fmla="*/ 155 h 205"/>
                <a:gd name="T60" fmla="*/ 161 w 310"/>
                <a:gd name="T61" fmla="*/ 141 h 205"/>
                <a:gd name="T62" fmla="*/ 169 w 310"/>
                <a:gd name="T63" fmla="*/ 108 h 205"/>
                <a:gd name="T64" fmla="*/ 164 w 310"/>
                <a:gd name="T65" fmla="*/ 100 h 205"/>
                <a:gd name="T66" fmla="*/ 161 w 310"/>
                <a:gd name="T67" fmla="*/ 100 h 205"/>
                <a:gd name="T68" fmla="*/ 123 w 310"/>
                <a:gd name="T69" fmla="*/ 98 h 205"/>
                <a:gd name="T70" fmla="*/ 62 w 310"/>
                <a:gd name="T71" fmla="*/ 52 h 205"/>
                <a:gd name="T72" fmla="*/ 48 w 310"/>
                <a:gd name="T73" fmla="*/ 72 h 205"/>
                <a:gd name="T74" fmla="*/ 63 w 310"/>
                <a:gd name="T75" fmla="*/ 79 h 205"/>
                <a:gd name="T76" fmla="*/ 70 w 310"/>
                <a:gd name="T77" fmla="*/ 75 h 205"/>
                <a:gd name="T78" fmla="*/ 75 w 310"/>
                <a:gd name="T79" fmla="*/ 60 h 205"/>
                <a:gd name="T80" fmla="*/ 62 w 310"/>
                <a:gd name="T81" fmla="*/ 52 h 205"/>
                <a:gd name="T82" fmla="*/ 211 w 310"/>
                <a:gd name="T83" fmla="*/ 88 h 205"/>
                <a:gd name="T84" fmla="*/ 226 w 310"/>
                <a:gd name="T85" fmla="*/ 76 h 205"/>
                <a:gd name="T86" fmla="*/ 215 w 310"/>
                <a:gd name="T87" fmla="*/ 62 h 205"/>
                <a:gd name="T88" fmla="*/ 200 w 310"/>
                <a:gd name="T89" fmla="*/ 74 h 205"/>
                <a:gd name="T90" fmla="*/ 211 w 310"/>
                <a:gd name="T91" fmla="*/ 8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205">
                  <a:moveTo>
                    <a:pt x="14" y="0"/>
                  </a:moveTo>
                  <a:cubicBezTo>
                    <a:pt x="18" y="0"/>
                    <a:pt x="21" y="1"/>
                    <a:pt x="24" y="2"/>
                  </a:cubicBezTo>
                  <a:cubicBezTo>
                    <a:pt x="50" y="6"/>
                    <a:pt x="75" y="10"/>
                    <a:pt x="101" y="15"/>
                  </a:cubicBezTo>
                  <a:cubicBezTo>
                    <a:pt x="118" y="17"/>
                    <a:pt x="135" y="20"/>
                    <a:pt x="152" y="23"/>
                  </a:cubicBezTo>
                  <a:cubicBezTo>
                    <a:pt x="179" y="28"/>
                    <a:pt x="206" y="29"/>
                    <a:pt x="234" y="27"/>
                  </a:cubicBezTo>
                  <a:cubicBezTo>
                    <a:pt x="244" y="27"/>
                    <a:pt x="255" y="25"/>
                    <a:pt x="265" y="22"/>
                  </a:cubicBezTo>
                  <a:cubicBezTo>
                    <a:pt x="266" y="24"/>
                    <a:pt x="266" y="26"/>
                    <a:pt x="266" y="27"/>
                  </a:cubicBezTo>
                  <a:cubicBezTo>
                    <a:pt x="267" y="35"/>
                    <a:pt x="267" y="43"/>
                    <a:pt x="269" y="51"/>
                  </a:cubicBezTo>
                  <a:cubicBezTo>
                    <a:pt x="270" y="55"/>
                    <a:pt x="272" y="58"/>
                    <a:pt x="274" y="61"/>
                  </a:cubicBezTo>
                  <a:cubicBezTo>
                    <a:pt x="276" y="66"/>
                    <a:pt x="280" y="68"/>
                    <a:pt x="285" y="67"/>
                  </a:cubicBezTo>
                  <a:cubicBezTo>
                    <a:pt x="286" y="67"/>
                    <a:pt x="287" y="67"/>
                    <a:pt x="288" y="67"/>
                  </a:cubicBezTo>
                  <a:cubicBezTo>
                    <a:pt x="289" y="69"/>
                    <a:pt x="291" y="71"/>
                    <a:pt x="292" y="74"/>
                  </a:cubicBezTo>
                  <a:cubicBezTo>
                    <a:pt x="296" y="79"/>
                    <a:pt x="300" y="82"/>
                    <a:pt x="307" y="80"/>
                  </a:cubicBezTo>
                  <a:cubicBezTo>
                    <a:pt x="308" y="79"/>
                    <a:pt x="308" y="79"/>
                    <a:pt x="309" y="79"/>
                  </a:cubicBezTo>
                  <a:cubicBezTo>
                    <a:pt x="309" y="79"/>
                    <a:pt x="309" y="80"/>
                    <a:pt x="310" y="80"/>
                  </a:cubicBezTo>
                  <a:cubicBezTo>
                    <a:pt x="310" y="88"/>
                    <a:pt x="309" y="96"/>
                    <a:pt x="307" y="103"/>
                  </a:cubicBezTo>
                  <a:cubicBezTo>
                    <a:pt x="299" y="130"/>
                    <a:pt x="284" y="152"/>
                    <a:pt x="263" y="170"/>
                  </a:cubicBezTo>
                  <a:cubicBezTo>
                    <a:pt x="246" y="185"/>
                    <a:pt x="227" y="193"/>
                    <a:pt x="205" y="198"/>
                  </a:cubicBezTo>
                  <a:cubicBezTo>
                    <a:pt x="178" y="203"/>
                    <a:pt x="150" y="205"/>
                    <a:pt x="123" y="202"/>
                  </a:cubicBezTo>
                  <a:cubicBezTo>
                    <a:pt x="109" y="200"/>
                    <a:pt x="97" y="196"/>
                    <a:pt x="85" y="189"/>
                  </a:cubicBezTo>
                  <a:cubicBezTo>
                    <a:pt x="77" y="185"/>
                    <a:pt x="68" y="179"/>
                    <a:pt x="60" y="174"/>
                  </a:cubicBezTo>
                  <a:cubicBezTo>
                    <a:pt x="43" y="161"/>
                    <a:pt x="31" y="145"/>
                    <a:pt x="22" y="127"/>
                  </a:cubicBezTo>
                  <a:cubicBezTo>
                    <a:pt x="13" y="108"/>
                    <a:pt x="6" y="89"/>
                    <a:pt x="3" y="69"/>
                  </a:cubicBezTo>
                  <a:cubicBezTo>
                    <a:pt x="0" y="47"/>
                    <a:pt x="3" y="26"/>
                    <a:pt x="11" y="5"/>
                  </a:cubicBezTo>
                  <a:cubicBezTo>
                    <a:pt x="12" y="4"/>
                    <a:pt x="13" y="2"/>
                    <a:pt x="14" y="0"/>
                  </a:cubicBezTo>
                  <a:close/>
                  <a:moveTo>
                    <a:pt x="123" y="98"/>
                  </a:moveTo>
                  <a:cubicBezTo>
                    <a:pt x="117" y="98"/>
                    <a:pt x="109" y="99"/>
                    <a:pt x="101" y="100"/>
                  </a:cubicBezTo>
                  <a:cubicBezTo>
                    <a:pt x="96" y="100"/>
                    <a:pt x="95" y="102"/>
                    <a:pt x="95" y="106"/>
                  </a:cubicBezTo>
                  <a:cubicBezTo>
                    <a:pt x="96" y="113"/>
                    <a:pt x="97" y="121"/>
                    <a:pt x="99" y="128"/>
                  </a:cubicBezTo>
                  <a:cubicBezTo>
                    <a:pt x="105" y="148"/>
                    <a:pt x="123" y="158"/>
                    <a:pt x="143" y="155"/>
                  </a:cubicBezTo>
                  <a:cubicBezTo>
                    <a:pt x="152" y="154"/>
                    <a:pt x="159" y="150"/>
                    <a:pt x="161" y="141"/>
                  </a:cubicBezTo>
                  <a:cubicBezTo>
                    <a:pt x="164" y="130"/>
                    <a:pt x="167" y="119"/>
                    <a:pt x="169" y="108"/>
                  </a:cubicBezTo>
                  <a:cubicBezTo>
                    <a:pt x="170" y="104"/>
                    <a:pt x="167" y="101"/>
                    <a:pt x="164" y="100"/>
                  </a:cubicBezTo>
                  <a:cubicBezTo>
                    <a:pt x="163" y="100"/>
                    <a:pt x="162" y="100"/>
                    <a:pt x="161" y="100"/>
                  </a:cubicBezTo>
                  <a:cubicBezTo>
                    <a:pt x="149" y="99"/>
                    <a:pt x="137" y="99"/>
                    <a:pt x="123" y="98"/>
                  </a:cubicBezTo>
                  <a:close/>
                  <a:moveTo>
                    <a:pt x="62" y="52"/>
                  </a:moveTo>
                  <a:cubicBezTo>
                    <a:pt x="54" y="51"/>
                    <a:pt x="44" y="61"/>
                    <a:pt x="48" y="72"/>
                  </a:cubicBezTo>
                  <a:cubicBezTo>
                    <a:pt x="50" y="79"/>
                    <a:pt x="56" y="82"/>
                    <a:pt x="63" y="79"/>
                  </a:cubicBezTo>
                  <a:cubicBezTo>
                    <a:pt x="65" y="78"/>
                    <a:pt x="68" y="77"/>
                    <a:pt x="70" y="75"/>
                  </a:cubicBezTo>
                  <a:cubicBezTo>
                    <a:pt x="75" y="71"/>
                    <a:pt x="76" y="66"/>
                    <a:pt x="75" y="60"/>
                  </a:cubicBezTo>
                  <a:cubicBezTo>
                    <a:pt x="73" y="55"/>
                    <a:pt x="68" y="51"/>
                    <a:pt x="62" y="52"/>
                  </a:cubicBezTo>
                  <a:close/>
                  <a:moveTo>
                    <a:pt x="211" y="88"/>
                  </a:moveTo>
                  <a:cubicBezTo>
                    <a:pt x="219" y="88"/>
                    <a:pt x="226" y="82"/>
                    <a:pt x="226" y="76"/>
                  </a:cubicBezTo>
                  <a:cubicBezTo>
                    <a:pt x="227" y="70"/>
                    <a:pt x="220" y="63"/>
                    <a:pt x="215" y="62"/>
                  </a:cubicBezTo>
                  <a:cubicBezTo>
                    <a:pt x="207" y="62"/>
                    <a:pt x="199" y="67"/>
                    <a:pt x="200" y="74"/>
                  </a:cubicBezTo>
                  <a:cubicBezTo>
                    <a:pt x="200" y="83"/>
                    <a:pt x="204" y="88"/>
                    <a:pt x="211" y="88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AF5884D-85C7-ABD1-103C-7B13B8703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9763" y="3535363"/>
              <a:ext cx="2011363" cy="1327150"/>
            </a:xfrm>
            <a:custGeom>
              <a:avLst/>
              <a:gdLst>
                <a:gd name="T0" fmla="*/ 14 w 310"/>
                <a:gd name="T1" fmla="*/ 0 h 205"/>
                <a:gd name="T2" fmla="*/ 24 w 310"/>
                <a:gd name="T3" fmla="*/ 2 h 205"/>
                <a:gd name="T4" fmla="*/ 101 w 310"/>
                <a:gd name="T5" fmla="*/ 15 h 205"/>
                <a:gd name="T6" fmla="*/ 152 w 310"/>
                <a:gd name="T7" fmla="*/ 23 h 205"/>
                <a:gd name="T8" fmla="*/ 234 w 310"/>
                <a:gd name="T9" fmla="*/ 27 h 205"/>
                <a:gd name="T10" fmla="*/ 265 w 310"/>
                <a:gd name="T11" fmla="*/ 22 h 205"/>
                <a:gd name="T12" fmla="*/ 266 w 310"/>
                <a:gd name="T13" fmla="*/ 27 h 205"/>
                <a:gd name="T14" fmla="*/ 269 w 310"/>
                <a:gd name="T15" fmla="*/ 51 h 205"/>
                <a:gd name="T16" fmla="*/ 274 w 310"/>
                <a:gd name="T17" fmla="*/ 61 h 205"/>
                <a:gd name="T18" fmla="*/ 285 w 310"/>
                <a:gd name="T19" fmla="*/ 67 h 205"/>
                <a:gd name="T20" fmla="*/ 288 w 310"/>
                <a:gd name="T21" fmla="*/ 67 h 205"/>
                <a:gd name="T22" fmla="*/ 292 w 310"/>
                <a:gd name="T23" fmla="*/ 74 h 205"/>
                <a:gd name="T24" fmla="*/ 307 w 310"/>
                <a:gd name="T25" fmla="*/ 80 h 205"/>
                <a:gd name="T26" fmla="*/ 309 w 310"/>
                <a:gd name="T27" fmla="*/ 79 h 205"/>
                <a:gd name="T28" fmla="*/ 310 w 310"/>
                <a:gd name="T29" fmla="*/ 80 h 205"/>
                <a:gd name="T30" fmla="*/ 307 w 310"/>
                <a:gd name="T31" fmla="*/ 103 h 205"/>
                <a:gd name="T32" fmla="*/ 263 w 310"/>
                <a:gd name="T33" fmla="*/ 170 h 205"/>
                <a:gd name="T34" fmla="*/ 205 w 310"/>
                <a:gd name="T35" fmla="*/ 198 h 205"/>
                <a:gd name="T36" fmla="*/ 123 w 310"/>
                <a:gd name="T37" fmla="*/ 202 h 205"/>
                <a:gd name="T38" fmla="*/ 85 w 310"/>
                <a:gd name="T39" fmla="*/ 189 h 205"/>
                <a:gd name="T40" fmla="*/ 60 w 310"/>
                <a:gd name="T41" fmla="*/ 174 h 205"/>
                <a:gd name="T42" fmla="*/ 22 w 310"/>
                <a:gd name="T43" fmla="*/ 127 h 205"/>
                <a:gd name="T44" fmla="*/ 3 w 310"/>
                <a:gd name="T45" fmla="*/ 69 h 205"/>
                <a:gd name="T46" fmla="*/ 11 w 310"/>
                <a:gd name="T47" fmla="*/ 5 h 205"/>
                <a:gd name="T48" fmla="*/ 14 w 310"/>
                <a:gd name="T49" fmla="*/ 0 h 205"/>
                <a:gd name="T50" fmla="*/ 123 w 310"/>
                <a:gd name="T51" fmla="*/ 98 h 205"/>
                <a:gd name="T52" fmla="*/ 101 w 310"/>
                <a:gd name="T53" fmla="*/ 100 h 205"/>
                <a:gd name="T54" fmla="*/ 95 w 310"/>
                <a:gd name="T55" fmla="*/ 106 h 205"/>
                <a:gd name="T56" fmla="*/ 99 w 310"/>
                <a:gd name="T57" fmla="*/ 128 h 205"/>
                <a:gd name="T58" fmla="*/ 143 w 310"/>
                <a:gd name="T59" fmla="*/ 155 h 205"/>
                <a:gd name="T60" fmla="*/ 161 w 310"/>
                <a:gd name="T61" fmla="*/ 141 h 205"/>
                <a:gd name="T62" fmla="*/ 169 w 310"/>
                <a:gd name="T63" fmla="*/ 108 h 205"/>
                <a:gd name="T64" fmla="*/ 164 w 310"/>
                <a:gd name="T65" fmla="*/ 100 h 205"/>
                <a:gd name="T66" fmla="*/ 161 w 310"/>
                <a:gd name="T67" fmla="*/ 100 h 205"/>
                <a:gd name="T68" fmla="*/ 123 w 310"/>
                <a:gd name="T69" fmla="*/ 98 h 205"/>
                <a:gd name="T70" fmla="*/ 62 w 310"/>
                <a:gd name="T71" fmla="*/ 52 h 205"/>
                <a:gd name="T72" fmla="*/ 48 w 310"/>
                <a:gd name="T73" fmla="*/ 72 h 205"/>
                <a:gd name="T74" fmla="*/ 63 w 310"/>
                <a:gd name="T75" fmla="*/ 79 h 205"/>
                <a:gd name="T76" fmla="*/ 70 w 310"/>
                <a:gd name="T77" fmla="*/ 75 h 205"/>
                <a:gd name="T78" fmla="*/ 75 w 310"/>
                <a:gd name="T79" fmla="*/ 60 h 205"/>
                <a:gd name="T80" fmla="*/ 62 w 310"/>
                <a:gd name="T81" fmla="*/ 52 h 205"/>
                <a:gd name="T82" fmla="*/ 211 w 310"/>
                <a:gd name="T83" fmla="*/ 88 h 205"/>
                <a:gd name="T84" fmla="*/ 226 w 310"/>
                <a:gd name="T85" fmla="*/ 76 h 205"/>
                <a:gd name="T86" fmla="*/ 215 w 310"/>
                <a:gd name="T87" fmla="*/ 62 h 205"/>
                <a:gd name="T88" fmla="*/ 200 w 310"/>
                <a:gd name="T89" fmla="*/ 74 h 205"/>
                <a:gd name="T90" fmla="*/ 211 w 310"/>
                <a:gd name="T91" fmla="*/ 8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205">
                  <a:moveTo>
                    <a:pt x="14" y="0"/>
                  </a:moveTo>
                  <a:cubicBezTo>
                    <a:pt x="18" y="0"/>
                    <a:pt x="21" y="1"/>
                    <a:pt x="24" y="2"/>
                  </a:cubicBezTo>
                  <a:cubicBezTo>
                    <a:pt x="50" y="6"/>
                    <a:pt x="75" y="10"/>
                    <a:pt x="101" y="15"/>
                  </a:cubicBezTo>
                  <a:cubicBezTo>
                    <a:pt x="118" y="17"/>
                    <a:pt x="135" y="20"/>
                    <a:pt x="152" y="23"/>
                  </a:cubicBezTo>
                  <a:cubicBezTo>
                    <a:pt x="179" y="28"/>
                    <a:pt x="206" y="29"/>
                    <a:pt x="234" y="27"/>
                  </a:cubicBezTo>
                  <a:cubicBezTo>
                    <a:pt x="244" y="27"/>
                    <a:pt x="255" y="25"/>
                    <a:pt x="265" y="22"/>
                  </a:cubicBezTo>
                  <a:cubicBezTo>
                    <a:pt x="266" y="24"/>
                    <a:pt x="266" y="26"/>
                    <a:pt x="266" y="27"/>
                  </a:cubicBezTo>
                  <a:cubicBezTo>
                    <a:pt x="267" y="35"/>
                    <a:pt x="267" y="43"/>
                    <a:pt x="269" y="51"/>
                  </a:cubicBezTo>
                  <a:cubicBezTo>
                    <a:pt x="270" y="55"/>
                    <a:pt x="272" y="58"/>
                    <a:pt x="274" y="61"/>
                  </a:cubicBezTo>
                  <a:cubicBezTo>
                    <a:pt x="276" y="66"/>
                    <a:pt x="280" y="68"/>
                    <a:pt x="285" y="67"/>
                  </a:cubicBezTo>
                  <a:cubicBezTo>
                    <a:pt x="286" y="67"/>
                    <a:pt x="287" y="67"/>
                    <a:pt x="288" y="67"/>
                  </a:cubicBezTo>
                  <a:cubicBezTo>
                    <a:pt x="289" y="69"/>
                    <a:pt x="291" y="71"/>
                    <a:pt x="292" y="74"/>
                  </a:cubicBezTo>
                  <a:cubicBezTo>
                    <a:pt x="296" y="79"/>
                    <a:pt x="300" y="82"/>
                    <a:pt x="307" y="80"/>
                  </a:cubicBezTo>
                  <a:cubicBezTo>
                    <a:pt x="308" y="79"/>
                    <a:pt x="308" y="79"/>
                    <a:pt x="309" y="79"/>
                  </a:cubicBezTo>
                  <a:cubicBezTo>
                    <a:pt x="309" y="79"/>
                    <a:pt x="309" y="80"/>
                    <a:pt x="310" y="80"/>
                  </a:cubicBezTo>
                  <a:cubicBezTo>
                    <a:pt x="310" y="88"/>
                    <a:pt x="309" y="96"/>
                    <a:pt x="307" y="103"/>
                  </a:cubicBezTo>
                  <a:cubicBezTo>
                    <a:pt x="299" y="130"/>
                    <a:pt x="284" y="152"/>
                    <a:pt x="263" y="170"/>
                  </a:cubicBezTo>
                  <a:cubicBezTo>
                    <a:pt x="246" y="185"/>
                    <a:pt x="227" y="193"/>
                    <a:pt x="205" y="198"/>
                  </a:cubicBezTo>
                  <a:cubicBezTo>
                    <a:pt x="178" y="203"/>
                    <a:pt x="150" y="205"/>
                    <a:pt x="123" y="202"/>
                  </a:cubicBezTo>
                  <a:cubicBezTo>
                    <a:pt x="109" y="200"/>
                    <a:pt x="97" y="196"/>
                    <a:pt x="85" y="189"/>
                  </a:cubicBezTo>
                  <a:cubicBezTo>
                    <a:pt x="77" y="185"/>
                    <a:pt x="68" y="179"/>
                    <a:pt x="60" y="174"/>
                  </a:cubicBezTo>
                  <a:cubicBezTo>
                    <a:pt x="43" y="161"/>
                    <a:pt x="31" y="145"/>
                    <a:pt x="22" y="127"/>
                  </a:cubicBezTo>
                  <a:cubicBezTo>
                    <a:pt x="13" y="108"/>
                    <a:pt x="6" y="89"/>
                    <a:pt x="3" y="69"/>
                  </a:cubicBezTo>
                  <a:cubicBezTo>
                    <a:pt x="0" y="47"/>
                    <a:pt x="3" y="26"/>
                    <a:pt x="11" y="5"/>
                  </a:cubicBezTo>
                  <a:cubicBezTo>
                    <a:pt x="12" y="4"/>
                    <a:pt x="13" y="2"/>
                    <a:pt x="14" y="0"/>
                  </a:cubicBezTo>
                  <a:close/>
                  <a:moveTo>
                    <a:pt x="123" y="98"/>
                  </a:moveTo>
                  <a:cubicBezTo>
                    <a:pt x="117" y="98"/>
                    <a:pt x="109" y="99"/>
                    <a:pt x="101" y="100"/>
                  </a:cubicBezTo>
                  <a:cubicBezTo>
                    <a:pt x="96" y="100"/>
                    <a:pt x="95" y="102"/>
                    <a:pt x="95" y="106"/>
                  </a:cubicBezTo>
                  <a:cubicBezTo>
                    <a:pt x="96" y="113"/>
                    <a:pt x="97" y="121"/>
                    <a:pt x="99" y="128"/>
                  </a:cubicBezTo>
                  <a:cubicBezTo>
                    <a:pt x="105" y="148"/>
                    <a:pt x="123" y="158"/>
                    <a:pt x="143" y="155"/>
                  </a:cubicBezTo>
                  <a:cubicBezTo>
                    <a:pt x="152" y="154"/>
                    <a:pt x="159" y="150"/>
                    <a:pt x="161" y="141"/>
                  </a:cubicBezTo>
                  <a:cubicBezTo>
                    <a:pt x="164" y="130"/>
                    <a:pt x="167" y="119"/>
                    <a:pt x="169" y="108"/>
                  </a:cubicBezTo>
                  <a:cubicBezTo>
                    <a:pt x="170" y="104"/>
                    <a:pt x="167" y="101"/>
                    <a:pt x="164" y="100"/>
                  </a:cubicBezTo>
                  <a:cubicBezTo>
                    <a:pt x="163" y="100"/>
                    <a:pt x="162" y="100"/>
                    <a:pt x="161" y="100"/>
                  </a:cubicBezTo>
                  <a:cubicBezTo>
                    <a:pt x="149" y="99"/>
                    <a:pt x="137" y="99"/>
                    <a:pt x="123" y="98"/>
                  </a:cubicBezTo>
                  <a:close/>
                  <a:moveTo>
                    <a:pt x="62" y="52"/>
                  </a:moveTo>
                  <a:cubicBezTo>
                    <a:pt x="54" y="51"/>
                    <a:pt x="44" y="61"/>
                    <a:pt x="48" y="72"/>
                  </a:cubicBezTo>
                  <a:cubicBezTo>
                    <a:pt x="50" y="79"/>
                    <a:pt x="56" y="82"/>
                    <a:pt x="63" y="79"/>
                  </a:cubicBezTo>
                  <a:cubicBezTo>
                    <a:pt x="65" y="78"/>
                    <a:pt x="68" y="77"/>
                    <a:pt x="70" y="75"/>
                  </a:cubicBezTo>
                  <a:cubicBezTo>
                    <a:pt x="75" y="71"/>
                    <a:pt x="76" y="66"/>
                    <a:pt x="75" y="60"/>
                  </a:cubicBezTo>
                  <a:cubicBezTo>
                    <a:pt x="73" y="55"/>
                    <a:pt x="68" y="51"/>
                    <a:pt x="62" y="52"/>
                  </a:cubicBezTo>
                  <a:close/>
                  <a:moveTo>
                    <a:pt x="211" y="88"/>
                  </a:moveTo>
                  <a:cubicBezTo>
                    <a:pt x="219" y="88"/>
                    <a:pt x="226" y="82"/>
                    <a:pt x="226" y="76"/>
                  </a:cubicBezTo>
                  <a:cubicBezTo>
                    <a:pt x="227" y="70"/>
                    <a:pt x="220" y="63"/>
                    <a:pt x="215" y="62"/>
                  </a:cubicBezTo>
                  <a:cubicBezTo>
                    <a:pt x="207" y="62"/>
                    <a:pt x="199" y="67"/>
                    <a:pt x="200" y="74"/>
                  </a:cubicBezTo>
                  <a:cubicBezTo>
                    <a:pt x="200" y="83"/>
                    <a:pt x="204" y="88"/>
                    <a:pt x="211" y="88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75C4B1C-5870-091C-79ED-A5736DFED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5400" y="4868863"/>
              <a:ext cx="1044575" cy="971550"/>
            </a:xfrm>
            <a:custGeom>
              <a:avLst/>
              <a:gdLst>
                <a:gd name="T0" fmla="*/ 2 w 161"/>
                <a:gd name="T1" fmla="*/ 147 h 150"/>
                <a:gd name="T2" fmla="*/ 0 w 161"/>
                <a:gd name="T3" fmla="*/ 137 h 150"/>
                <a:gd name="T4" fmla="*/ 6 w 161"/>
                <a:gd name="T5" fmla="*/ 70 h 150"/>
                <a:gd name="T6" fmla="*/ 11 w 161"/>
                <a:gd name="T7" fmla="*/ 16 h 150"/>
                <a:gd name="T8" fmla="*/ 12 w 161"/>
                <a:gd name="T9" fmla="*/ 4 h 150"/>
                <a:gd name="T10" fmla="*/ 22 w 161"/>
                <a:gd name="T11" fmla="*/ 4 h 150"/>
                <a:gd name="T12" fmla="*/ 77 w 161"/>
                <a:gd name="T13" fmla="*/ 4 h 150"/>
                <a:gd name="T14" fmla="*/ 105 w 161"/>
                <a:gd name="T15" fmla="*/ 0 h 150"/>
                <a:gd name="T16" fmla="*/ 108 w 161"/>
                <a:gd name="T17" fmla="*/ 0 h 150"/>
                <a:gd name="T18" fmla="*/ 111 w 161"/>
                <a:gd name="T19" fmla="*/ 7 h 150"/>
                <a:gd name="T20" fmla="*/ 122 w 161"/>
                <a:gd name="T21" fmla="*/ 29 h 150"/>
                <a:gd name="T22" fmla="*/ 138 w 161"/>
                <a:gd name="T23" fmla="*/ 66 h 150"/>
                <a:gd name="T24" fmla="*/ 155 w 161"/>
                <a:gd name="T25" fmla="*/ 108 h 150"/>
                <a:gd name="T26" fmla="*/ 160 w 161"/>
                <a:gd name="T27" fmla="*/ 123 h 150"/>
                <a:gd name="T28" fmla="*/ 156 w 161"/>
                <a:gd name="T29" fmla="*/ 131 h 150"/>
                <a:gd name="T30" fmla="*/ 154 w 161"/>
                <a:gd name="T31" fmla="*/ 131 h 150"/>
                <a:gd name="T32" fmla="*/ 97 w 161"/>
                <a:gd name="T33" fmla="*/ 142 h 150"/>
                <a:gd name="T34" fmla="*/ 44 w 161"/>
                <a:gd name="T35" fmla="*/ 149 h 150"/>
                <a:gd name="T36" fmla="*/ 15 w 161"/>
                <a:gd name="T37" fmla="*/ 149 h 150"/>
                <a:gd name="T38" fmla="*/ 2 w 161"/>
                <a:gd name="T39" fmla="*/ 147 h 150"/>
                <a:gd name="T40" fmla="*/ 79 w 161"/>
                <a:gd name="T41" fmla="*/ 101 h 150"/>
                <a:gd name="T42" fmla="*/ 86 w 161"/>
                <a:gd name="T43" fmla="*/ 105 h 150"/>
                <a:gd name="T44" fmla="*/ 98 w 161"/>
                <a:gd name="T45" fmla="*/ 110 h 150"/>
                <a:gd name="T46" fmla="*/ 107 w 161"/>
                <a:gd name="T47" fmla="*/ 111 h 150"/>
                <a:gd name="T48" fmla="*/ 113 w 161"/>
                <a:gd name="T49" fmla="*/ 103 h 150"/>
                <a:gd name="T50" fmla="*/ 108 w 161"/>
                <a:gd name="T51" fmla="*/ 89 h 150"/>
                <a:gd name="T52" fmla="*/ 103 w 161"/>
                <a:gd name="T53" fmla="*/ 76 h 150"/>
                <a:gd name="T54" fmla="*/ 105 w 161"/>
                <a:gd name="T55" fmla="*/ 72 h 150"/>
                <a:gd name="T56" fmla="*/ 114 w 161"/>
                <a:gd name="T57" fmla="*/ 55 h 150"/>
                <a:gd name="T58" fmla="*/ 110 w 161"/>
                <a:gd name="T59" fmla="*/ 44 h 150"/>
                <a:gd name="T60" fmla="*/ 98 w 161"/>
                <a:gd name="T61" fmla="*/ 42 h 150"/>
                <a:gd name="T62" fmla="*/ 82 w 161"/>
                <a:gd name="T63" fmla="*/ 42 h 150"/>
                <a:gd name="T64" fmla="*/ 75 w 161"/>
                <a:gd name="T65" fmla="*/ 31 h 150"/>
                <a:gd name="T66" fmla="*/ 70 w 161"/>
                <a:gd name="T67" fmla="*/ 24 h 150"/>
                <a:gd name="T68" fmla="*/ 58 w 161"/>
                <a:gd name="T69" fmla="*/ 24 h 150"/>
                <a:gd name="T70" fmla="*/ 53 w 161"/>
                <a:gd name="T71" fmla="*/ 32 h 150"/>
                <a:gd name="T72" fmla="*/ 47 w 161"/>
                <a:gd name="T73" fmla="*/ 50 h 150"/>
                <a:gd name="T74" fmla="*/ 36 w 161"/>
                <a:gd name="T75" fmla="*/ 54 h 150"/>
                <a:gd name="T76" fmla="*/ 24 w 161"/>
                <a:gd name="T77" fmla="*/ 59 h 150"/>
                <a:gd name="T78" fmla="*/ 19 w 161"/>
                <a:gd name="T79" fmla="*/ 62 h 150"/>
                <a:gd name="T80" fmla="*/ 18 w 161"/>
                <a:gd name="T81" fmla="*/ 73 h 150"/>
                <a:gd name="T82" fmla="*/ 34 w 161"/>
                <a:gd name="T83" fmla="*/ 83 h 150"/>
                <a:gd name="T84" fmla="*/ 44 w 161"/>
                <a:gd name="T85" fmla="*/ 88 h 150"/>
                <a:gd name="T86" fmla="*/ 46 w 161"/>
                <a:gd name="T87" fmla="*/ 102 h 150"/>
                <a:gd name="T88" fmla="*/ 50 w 161"/>
                <a:gd name="T89" fmla="*/ 114 h 150"/>
                <a:gd name="T90" fmla="*/ 63 w 161"/>
                <a:gd name="T91" fmla="*/ 116 h 150"/>
                <a:gd name="T92" fmla="*/ 66 w 161"/>
                <a:gd name="T93" fmla="*/ 112 h 150"/>
                <a:gd name="T94" fmla="*/ 79 w 161"/>
                <a:gd name="T95" fmla="*/ 10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" h="150">
                  <a:moveTo>
                    <a:pt x="2" y="147"/>
                  </a:moveTo>
                  <a:cubicBezTo>
                    <a:pt x="0" y="143"/>
                    <a:pt x="0" y="140"/>
                    <a:pt x="0" y="137"/>
                  </a:cubicBezTo>
                  <a:cubicBezTo>
                    <a:pt x="2" y="115"/>
                    <a:pt x="4" y="93"/>
                    <a:pt x="6" y="70"/>
                  </a:cubicBezTo>
                  <a:cubicBezTo>
                    <a:pt x="8" y="52"/>
                    <a:pt x="9" y="34"/>
                    <a:pt x="11" y="16"/>
                  </a:cubicBezTo>
                  <a:cubicBezTo>
                    <a:pt x="11" y="12"/>
                    <a:pt x="12" y="8"/>
                    <a:pt x="12" y="4"/>
                  </a:cubicBezTo>
                  <a:cubicBezTo>
                    <a:pt x="16" y="2"/>
                    <a:pt x="19" y="3"/>
                    <a:pt x="22" y="4"/>
                  </a:cubicBezTo>
                  <a:cubicBezTo>
                    <a:pt x="40" y="6"/>
                    <a:pt x="59" y="6"/>
                    <a:pt x="77" y="4"/>
                  </a:cubicBezTo>
                  <a:cubicBezTo>
                    <a:pt x="86" y="3"/>
                    <a:pt x="95" y="1"/>
                    <a:pt x="105" y="0"/>
                  </a:cubicBezTo>
                  <a:cubicBezTo>
                    <a:pt x="105" y="0"/>
                    <a:pt x="106" y="0"/>
                    <a:pt x="108" y="0"/>
                  </a:cubicBezTo>
                  <a:cubicBezTo>
                    <a:pt x="109" y="2"/>
                    <a:pt x="110" y="5"/>
                    <a:pt x="111" y="7"/>
                  </a:cubicBezTo>
                  <a:cubicBezTo>
                    <a:pt x="115" y="15"/>
                    <a:pt x="118" y="22"/>
                    <a:pt x="122" y="29"/>
                  </a:cubicBezTo>
                  <a:cubicBezTo>
                    <a:pt x="127" y="41"/>
                    <a:pt x="133" y="54"/>
                    <a:pt x="138" y="66"/>
                  </a:cubicBezTo>
                  <a:cubicBezTo>
                    <a:pt x="144" y="80"/>
                    <a:pt x="149" y="94"/>
                    <a:pt x="155" y="108"/>
                  </a:cubicBezTo>
                  <a:cubicBezTo>
                    <a:pt x="157" y="113"/>
                    <a:pt x="159" y="118"/>
                    <a:pt x="160" y="123"/>
                  </a:cubicBezTo>
                  <a:cubicBezTo>
                    <a:pt x="161" y="127"/>
                    <a:pt x="160" y="129"/>
                    <a:pt x="156" y="131"/>
                  </a:cubicBezTo>
                  <a:cubicBezTo>
                    <a:pt x="156" y="131"/>
                    <a:pt x="155" y="131"/>
                    <a:pt x="154" y="131"/>
                  </a:cubicBezTo>
                  <a:cubicBezTo>
                    <a:pt x="135" y="133"/>
                    <a:pt x="116" y="139"/>
                    <a:pt x="97" y="142"/>
                  </a:cubicBezTo>
                  <a:cubicBezTo>
                    <a:pt x="80" y="145"/>
                    <a:pt x="62" y="147"/>
                    <a:pt x="44" y="149"/>
                  </a:cubicBezTo>
                  <a:cubicBezTo>
                    <a:pt x="35" y="150"/>
                    <a:pt x="25" y="150"/>
                    <a:pt x="15" y="149"/>
                  </a:cubicBezTo>
                  <a:cubicBezTo>
                    <a:pt x="11" y="149"/>
                    <a:pt x="7" y="148"/>
                    <a:pt x="2" y="147"/>
                  </a:cubicBezTo>
                  <a:close/>
                  <a:moveTo>
                    <a:pt x="79" y="101"/>
                  </a:moveTo>
                  <a:cubicBezTo>
                    <a:pt x="81" y="102"/>
                    <a:pt x="84" y="103"/>
                    <a:pt x="86" y="105"/>
                  </a:cubicBezTo>
                  <a:cubicBezTo>
                    <a:pt x="90" y="106"/>
                    <a:pt x="94" y="108"/>
                    <a:pt x="98" y="110"/>
                  </a:cubicBezTo>
                  <a:cubicBezTo>
                    <a:pt x="101" y="110"/>
                    <a:pt x="104" y="111"/>
                    <a:pt x="107" y="111"/>
                  </a:cubicBezTo>
                  <a:cubicBezTo>
                    <a:pt x="112" y="110"/>
                    <a:pt x="114" y="107"/>
                    <a:pt x="113" y="103"/>
                  </a:cubicBezTo>
                  <a:cubicBezTo>
                    <a:pt x="112" y="98"/>
                    <a:pt x="110" y="93"/>
                    <a:pt x="108" y="89"/>
                  </a:cubicBezTo>
                  <a:cubicBezTo>
                    <a:pt x="107" y="84"/>
                    <a:pt x="105" y="80"/>
                    <a:pt x="103" y="76"/>
                  </a:cubicBezTo>
                  <a:cubicBezTo>
                    <a:pt x="104" y="74"/>
                    <a:pt x="104" y="73"/>
                    <a:pt x="105" y="72"/>
                  </a:cubicBezTo>
                  <a:cubicBezTo>
                    <a:pt x="108" y="66"/>
                    <a:pt x="111" y="61"/>
                    <a:pt x="114" y="55"/>
                  </a:cubicBezTo>
                  <a:cubicBezTo>
                    <a:pt x="116" y="50"/>
                    <a:pt x="115" y="47"/>
                    <a:pt x="110" y="44"/>
                  </a:cubicBezTo>
                  <a:cubicBezTo>
                    <a:pt x="106" y="42"/>
                    <a:pt x="102" y="42"/>
                    <a:pt x="98" y="42"/>
                  </a:cubicBezTo>
                  <a:cubicBezTo>
                    <a:pt x="92" y="42"/>
                    <a:pt x="87" y="42"/>
                    <a:pt x="82" y="42"/>
                  </a:cubicBezTo>
                  <a:cubicBezTo>
                    <a:pt x="79" y="39"/>
                    <a:pt x="77" y="35"/>
                    <a:pt x="75" y="31"/>
                  </a:cubicBezTo>
                  <a:cubicBezTo>
                    <a:pt x="73" y="29"/>
                    <a:pt x="72" y="26"/>
                    <a:pt x="70" y="24"/>
                  </a:cubicBezTo>
                  <a:cubicBezTo>
                    <a:pt x="66" y="19"/>
                    <a:pt x="61" y="19"/>
                    <a:pt x="58" y="24"/>
                  </a:cubicBezTo>
                  <a:cubicBezTo>
                    <a:pt x="56" y="26"/>
                    <a:pt x="54" y="29"/>
                    <a:pt x="53" y="32"/>
                  </a:cubicBezTo>
                  <a:cubicBezTo>
                    <a:pt x="51" y="38"/>
                    <a:pt x="49" y="44"/>
                    <a:pt x="47" y="50"/>
                  </a:cubicBezTo>
                  <a:cubicBezTo>
                    <a:pt x="44" y="51"/>
                    <a:pt x="40" y="52"/>
                    <a:pt x="36" y="54"/>
                  </a:cubicBezTo>
                  <a:cubicBezTo>
                    <a:pt x="32" y="56"/>
                    <a:pt x="28" y="57"/>
                    <a:pt x="24" y="59"/>
                  </a:cubicBezTo>
                  <a:cubicBezTo>
                    <a:pt x="22" y="60"/>
                    <a:pt x="20" y="60"/>
                    <a:pt x="19" y="62"/>
                  </a:cubicBezTo>
                  <a:cubicBezTo>
                    <a:pt x="16" y="64"/>
                    <a:pt x="14" y="69"/>
                    <a:pt x="18" y="73"/>
                  </a:cubicBezTo>
                  <a:cubicBezTo>
                    <a:pt x="23" y="77"/>
                    <a:pt x="28" y="81"/>
                    <a:pt x="34" y="83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5" y="93"/>
                    <a:pt x="45" y="97"/>
                    <a:pt x="46" y="102"/>
                  </a:cubicBezTo>
                  <a:cubicBezTo>
                    <a:pt x="47" y="106"/>
                    <a:pt x="48" y="110"/>
                    <a:pt x="50" y="114"/>
                  </a:cubicBezTo>
                  <a:cubicBezTo>
                    <a:pt x="53" y="120"/>
                    <a:pt x="59" y="121"/>
                    <a:pt x="63" y="116"/>
                  </a:cubicBezTo>
                  <a:cubicBezTo>
                    <a:pt x="64" y="115"/>
                    <a:pt x="65" y="113"/>
                    <a:pt x="66" y="112"/>
                  </a:cubicBezTo>
                  <a:cubicBezTo>
                    <a:pt x="70" y="108"/>
                    <a:pt x="74" y="104"/>
                    <a:pt x="79" y="101"/>
                  </a:cubicBezTo>
                  <a:close/>
                </a:path>
              </a:pathLst>
            </a:custGeom>
            <a:solidFill>
              <a:srgbClr val="9A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72FEA98-BB37-2D13-33FE-5562608B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154363"/>
              <a:ext cx="1939925" cy="517525"/>
            </a:xfrm>
            <a:custGeom>
              <a:avLst/>
              <a:gdLst>
                <a:gd name="T0" fmla="*/ 299 w 299"/>
                <a:gd name="T1" fmla="*/ 72 h 80"/>
                <a:gd name="T2" fmla="*/ 279 w 299"/>
                <a:gd name="T3" fmla="*/ 77 h 80"/>
                <a:gd name="T4" fmla="*/ 224 w 299"/>
                <a:gd name="T5" fmla="*/ 78 h 80"/>
                <a:gd name="T6" fmla="*/ 164 w 299"/>
                <a:gd name="T7" fmla="*/ 70 h 80"/>
                <a:gd name="T8" fmla="*/ 74 w 299"/>
                <a:gd name="T9" fmla="*/ 55 h 80"/>
                <a:gd name="T10" fmla="*/ 53 w 299"/>
                <a:gd name="T11" fmla="*/ 50 h 80"/>
                <a:gd name="T12" fmla="*/ 48 w 299"/>
                <a:gd name="T13" fmla="*/ 49 h 80"/>
                <a:gd name="T14" fmla="*/ 17 w 299"/>
                <a:gd name="T15" fmla="*/ 38 h 80"/>
                <a:gd name="T16" fmla="*/ 8 w 299"/>
                <a:gd name="T17" fmla="*/ 31 h 80"/>
                <a:gd name="T18" fmla="*/ 13 w 299"/>
                <a:gd name="T19" fmla="*/ 6 h 80"/>
                <a:gd name="T20" fmla="*/ 27 w 299"/>
                <a:gd name="T21" fmla="*/ 2 h 80"/>
                <a:gd name="T22" fmla="*/ 88 w 299"/>
                <a:gd name="T23" fmla="*/ 4 h 80"/>
                <a:gd name="T24" fmla="*/ 115 w 299"/>
                <a:gd name="T25" fmla="*/ 11 h 80"/>
                <a:gd name="T26" fmla="*/ 249 w 299"/>
                <a:gd name="T27" fmla="*/ 53 h 80"/>
                <a:gd name="T28" fmla="*/ 292 w 299"/>
                <a:gd name="T29" fmla="*/ 69 h 80"/>
                <a:gd name="T30" fmla="*/ 299 w 299"/>
                <a:gd name="T3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" h="80">
                  <a:moveTo>
                    <a:pt x="299" y="72"/>
                  </a:moveTo>
                  <a:cubicBezTo>
                    <a:pt x="292" y="76"/>
                    <a:pt x="285" y="76"/>
                    <a:pt x="279" y="77"/>
                  </a:cubicBezTo>
                  <a:cubicBezTo>
                    <a:pt x="261" y="80"/>
                    <a:pt x="242" y="79"/>
                    <a:pt x="224" y="78"/>
                  </a:cubicBezTo>
                  <a:cubicBezTo>
                    <a:pt x="204" y="77"/>
                    <a:pt x="184" y="73"/>
                    <a:pt x="164" y="70"/>
                  </a:cubicBezTo>
                  <a:cubicBezTo>
                    <a:pt x="134" y="65"/>
                    <a:pt x="104" y="60"/>
                    <a:pt x="74" y="55"/>
                  </a:cubicBezTo>
                  <a:cubicBezTo>
                    <a:pt x="67" y="54"/>
                    <a:pt x="60" y="52"/>
                    <a:pt x="53" y="50"/>
                  </a:cubicBezTo>
                  <a:cubicBezTo>
                    <a:pt x="51" y="49"/>
                    <a:pt x="50" y="49"/>
                    <a:pt x="48" y="49"/>
                  </a:cubicBezTo>
                  <a:cubicBezTo>
                    <a:pt x="37" y="47"/>
                    <a:pt x="27" y="44"/>
                    <a:pt x="17" y="38"/>
                  </a:cubicBezTo>
                  <a:cubicBezTo>
                    <a:pt x="14" y="36"/>
                    <a:pt x="11" y="34"/>
                    <a:pt x="8" y="31"/>
                  </a:cubicBezTo>
                  <a:cubicBezTo>
                    <a:pt x="0" y="24"/>
                    <a:pt x="3" y="10"/>
                    <a:pt x="13" y="6"/>
                  </a:cubicBezTo>
                  <a:cubicBezTo>
                    <a:pt x="17" y="3"/>
                    <a:pt x="22" y="2"/>
                    <a:pt x="27" y="2"/>
                  </a:cubicBezTo>
                  <a:cubicBezTo>
                    <a:pt x="47" y="1"/>
                    <a:pt x="68" y="0"/>
                    <a:pt x="88" y="4"/>
                  </a:cubicBezTo>
                  <a:cubicBezTo>
                    <a:pt x="97" y="6"/>
                    <a:pt x="106" y="10"/>
                    <a:pt x="115" y="11"/>
                  </a:cubicBezTo>
                  <a:cubicBezTo>
                    <a:pt x="161" y="21"/>
                    <a:pt x="205" y="37"/>
                    <a:pt x="249" y="53"/>
                  </a:cubicBezTo>
                  <a:cubicBezTo>
                    <a:pt x="264" y="58"/>
                    <a:pt x="278" y="63"/>
                    <a:pt x="292" y="69"/>
                  </a:cubicBezTo>
                  <a:cubicBezTo>
                    <a:pt x="294" y="69"/>
                    <a:pt x="296" y="70"/>
                    <a:pt x="299" y="72"/>
                  </a:cubicBezTo>
                  <a:close/>
                </a:path>
              </a:pathLst>
            </a:custGeom>
            <a:solidFill>
              <a:srgbClr val="9A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FE0AC69-2760-A272-4321-C5CF1A76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2887663"/>
              <a:ext cx="765175" cy="596900"/>
            </a:xfrm>
            <a:custGeom>
              <a:avLst/>
              <a:gdLst>
                <a:gd name="T0" fmla="*/ 76 w 118"/>
                <a:gd name="T1" fmla="*/ 0 h 92"/>
                <a:gd name="T2" fmla="*/ 91 w 118"/>
                <a:gd name="T3" fmla="*/ 10 h 92"/>
                <a:gd name="T4" fmla="*/ 108 w 118"/>
                <a:gd name="T5" fmla="*/ 13 h 92"/>
                <a:gd name="T6" fmla="*/ 112 w 118"/>
                <a:gd name="T7" fmla="*/ 26 h 92"/>
                <a:gd name="T8" fmla="*/ 118 w 118"/>
                <a:gd name="T9" fmla="*/ 80 h 92"/>
                <a:gd name="T10" fmla="*/ 115 w 118"/>
                <a:gd name="T11" fmla="*/ 92 h 92"/>
                <a:gd name="T12" fmla="*/ 77 w 118"/>
                <a:gd name="T13" fmla="*/ 79 h 92"/>
                <a:gd name="T14" fmla="*/ 39 w 118"/>
                <a:gd name="T15" fmla="*/ 66 h 92"/>
                <a:gd name="T16" fmla="*/ 0 w 118"/>
                <a:gd name="T17" fmla="*/ 53 h 92"/>
                <a:gd name="T18" fmla="*/ 5 w 118"/>
                <a:gd name="T19" fmla="*/ 46 h 92"/>
                <a:gd name="T20" fmla="*/ 22 w 118"/>
                <a:gd name="T21" fmla="*/ 32 h 92"/>
                <a:gd name="T22" fmla="*/ 70 w 118"/>
                <a:gd name="T23" fmla="*/ 3 h 92"/>
                <a:gd name="T24" fmla="*/ 76 w 11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92">
                  <a:moveTo>
                    <a:pt x="76" y="0"/>
                  </a:moveTo>
                  <a:cubicBezTo>
                    <a:pt x="81" y="4"/>
                    <a:pt x="86" y="8"/>
                    <a:pt x="91" y="10"/>
                  </a:cubicBezTo>
                  <a:cubicBezTo>
                    <a:pt x="96" y="12"/>
                    <a:pt x="102" y="12"/>
                    <a:pt x="108" y="13"/>
                  </a:cubicBezTo>
                  <a:cubicBezTo>
                    <a:pt x="110" y="17"/>
                    <a:pt x="111" y="22"/>
                    <a:pt x="112" y="26"/>
                  </a:cubicBezTo>
                  <a:cubicBezTo>
                    <a:pt x="116" y="44"/>
                    <a:pt x="117" y="62"/>
                    <a:pt x="118" y="80"/>
                  </a:cubicBezTo>
                  <a:cubicBezTo>
                    <a:pt x="118" y="86"/>
                    <a:pt x="118" y="86"/>
                    <a:pt x="115" y="92"/>
                  </a:cubicBezTo>
                  <a:cubicBezTo>
                    <a:pt x="103" y="88"/>
                    <a:pt x="90" y="83"/>
                    <a:pt x="77" y="79"/>
                  </a:cubicBezTo>
                  <a:cubicBezTo>
                    <a:pt x="65" y="74"/>
                    <a:pt x="52" y="70"/>
                    <a:pt x="39" y="66"/>
                  </a:cubicBezTo>
                  <a:cubicBezTo>
                    <a:pt x="26" y="61"/>
                    <a:pt x="13" y="57"/>
                    <a:pt x="0" y="53"/>
                  </a:cubicBezTo>
                  <a:cubicBezTo>
                    <a:pt x="1" y="50"/>
                    <a:pt x="3" y="47"/>
                    <a:pt x="5" y="46"/>
                  </a:cubicBezTo>
                  <a:cubicBezTo>
                    <a:pt x="11" y="41"/>
                    <a:pt x="16" y="36"/>
                    <a:pt x="22" y="32"/>
                  </a:cubicBezTo>
                  <a:cubicBezTo>
                    <a:pt x="37" y="21"/>
                    <a:pt x="53" y="12"/>
                    <a:pt x="70" y="3"/>
                  </a:cubicBezTo>
                  <a:cubicBezTo>
                    <a:pt x="72" y="2"/>
                    <a:pt x="74" y="1"/>
                    <a:pt x="76" y="0"/>
                  </a:cubicBezTo>
                  <a:close/>
                </a:path>
              </a:pathLst>
            </a:custGeom>
            <a:solidFill>
              <a:srgbClr val="E87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0B6CC507-0DCF-2B4F-AB2C-7FF62397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413" y="5768975"/>
              <a:ext cx="1168400" cy="420688"/>
            </a:xfrm>
            <a:custGeom>
              <a:avLst/>
              <a:gdLst>
                <a:gd name="T0" fmla="*/ 161 w 180"/>
                <a:gd name="T1" fmla="*/ 0 h 65"/>
                <a:gd name="T2" fmla="*/ 179 w 180"/>
                <a:gd name="T3" fmla="*/ 49 h 65"/>
                <a:gd name="T4" fmla="*/ 161 w 180"/>
                <a:gd name="T5" fmla="*/ 51 h 65"/>
                <a:gd name="T6" fmla="*/ 152 w 180"/>
                <a:gd name="T7" fmla="*/ 46 h 65"/>
                <a:gd name="T8" fmla="*/ 146 w 180"/>
                <a:gd name="T9" fmla="*/ 37 h 65"/>
                <a:gd name="T10" fmla="*/ 137 w 180"/>
                <a:gd name="T11" fmla="*/ 23 h 65"/>
                <a:gd name="T12" fmla="*/ 127 w 180"/>
                <a:gd name="T13" fmla="*/ 19 h 65"/>
                <a:gd name="T14" fmla="*/ 109 w 180"/>
                <a:gd name="T15" fmla="*/ 22 h 65"/>
                <a:gd name="T16" fmla="*/ 71 w 180"/>
                <a:gd name="T17" fmla="*/ 27 h 65"/>
                <a:gd name="T18" fmla="*/ 67 w 180"/>
                <a:gd name="T19" fmla="*/ 27 h 65"/>
                <a:gd name="T20" fmla="*/ 51 w 180"/>
                <a:gd name="T21" fmla="*/ 39 h 65"/>
                <a:gd name="T22" fmla="*/ 41 w 180"/>
                <a:gd name="T23" fmla="*/ 58 h 65"/>
                <a:gd name="T24" fmla="*/ 31 w 180"/>
                <a:gd name="T25" fmla="*/ 65 h 65"/>
                <a:gd name="T26" fmla="*/ 0 w 180"/>
                <a:gd name="T27" fmla="*/ 62 h 65"/>
                <a:gd name="T28" fmla="*/ 13 w 180"/>
                <a:gd name="T29" fmla="*/ 19 h 65"/>
                <a:gd name="T30" fmla="*/ 19 w 180"/>
                <a:gd name="T31" fmla="*/ 19 h 65"/>
                <a:gd name="T32" fmla="*/ 73 w 180"/>
                <a:gd name="T33" fmla="*/ 15 h 65"/>
                <a:gd name="T34" fmla="*/ 136 w 180"/>
                <a:gd name="T35" fmla="*/ 4 h 65"/>
                <a:gd name="T36" fmla="*/ 161 w 180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65">
                  <a:moveTo>
                    <a:pt x="161" y="0"/>
                  </a:moveTo>
                  <a:cubicBezTo>
                    <a:pt x="174" y="21"/>
                    <a:pt x="180" y="37"/>
                    <a:pt x="179" y="49"/>
                  </a:cubicBezTo>
                  <a:cubicBezTo>
                    <a:pt x="174" y="50"/>
                    <a:pt x="168" y="51"/>
                    <a:pt x="161" y="51"/>
                  </a:cubicBezTo>
                  <a:cubicBezTo>
                    <a:pt x="157" y="51"/>
                    <a:pt x="154" y="50"/>
                    <a:pt x="152" y="46"/>
                  </a:cubicBezTo>
                  <a:cubicBezTo>
                    <a:pt x="150" y="43"/>
                    <a:pt x="148" y="40"/>
                    <a:pt x="146" y="37"/>
                  </a:cubicBezTo>
                  <a:cubicBezTo>
                    <a:pt x="143" y="32"/>
                    <a:pt x="140" y="28"/>
                    <a:pt x="137" y="23"/>
                  </a:cubicBezTo>
                  <a:cubicBezTo>
                    <a:pt x="135" y="20"/>
                    <a:pt x="131" y="19"/>
                    <a:pt x="127" y="19"/>
                  </a:cubicBezTo>
                  <a:cubicBezTo>
                    <a:pt x="121" y="20"/>
                    <a:pt x="115" y="21"/>
                    <a:pt x="109" y="22"/>
                  </a:cubicBezTo>
                  <a:cubicBezTo>
                    <a:pt x="96" y="23"/>
                    <a:pt x="84" y="25"/>
                    <a:pt x="71" y="27"/>
                  </a:cubicBezTo>
                  <a:cubicBezTo>
                    <a:pt x="70" y="27"/>
                    <a:pt x="68" y="27"/>
                    <a:pt x="67" y="27"/>
                  </a:cubicBezTo>
                  <a:cubicBezTo>
                    <a:pt x="59" y="28"/>
                    <a:pt x="54" y="32"/>
                    <a:pt x="51" y="39"/>
                  </a:cubicBezTo>
                  <a:cubicBezTo>
                    <a:pt x="48" y="46"/>
                    <a:pt x="44" y="52"/>
                    <a:pt x="41" y="58"/>
                  </a:cubicBezTo>
                  <a:cubicBezTo>
                    <a:pt x="39" y="62"/>
                    <a:pt x="35" y="64"/>
                    <a:pt x="31" y="65"/>
                  </a:cubicBezTo>
                  <a:cubicBezTo>
                    <a:pt x="20" y="65"/>
                    <a:pt x="10" y="64"/>
                    <a:pt x="0" y="62"/>
                  </a:cubicBezTo>
                  <a:cubicBezTo>
                    <a:pt x="4" y="47"/>
                    <a:pt x="8" y="33"/>
                    <a:pt x="13" y="19"/>
                  </a:cubicBezTo>
                  <a:cubicBezTo>
                    <a:pt x="15" y="19"/>
                    <a:pt x="17" y="18"/>
                    <a:pt x="19" y="19"/>
                  </a:cubicBezTo>
                  <a:cubicBezTo>
                    <a:pt x="37" y="20"/>
                    <a:pt x="55" y="18"/>
                    <a:pt x="73" y="15"/>
                  </a:cubicBezTo>
                  <a:cubicBezTo>
                    <a:pt x="94" y="12"/>
                    <a:pt x="115" y="8"/>
                    <a:pt x="136" y="4"/>
                  </a:cubicBezTo>
                  <a:cubicBezTo>
                    <a:pt x="144" y="2"/>
                    <a:pt x="153" y="1"/>
                    <a:pt x="161" y="0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926D17A-D524-5D73-69A5-D3D779642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2959100"/>
              <a:ext cx="468313" cy="731838"/>
            </a:xfrm>
            <a:custGeom>
              <a:avLst/>
              <a:gdLst>
                <a:gd name="T0" fmla="*/ 8 w 72"/>
                <a:gd name="T1" fmla="*/ 84 h 113"/>
                <a:gd name="T2" fmla="*/ 7 w 72"/>
                <a:gd name="T3" fmla="*/ 41 h 113"/>
                <a:gd name="T4" fmla="*/ 0 w 72"/>
                <a:gd name="T5" fmla="*/ 0 h 113"/>
                <a:gd name="T6" fmla="*/ 72 w 72"/>
                <a:gd name="T7" fmla="*/ 113 h 113"/>
                <a:gd name="T8" fmla="*/ 69 w 72"/>
                <a:gd name="T9" fmla="*/ 112 h 113"/>
                <a:gd name="T10" fmla="*/ 11 w 72"/>
                <a:gd name="T11" fmla="*/ 86 h 113"/>
                <a:gd name="T12" fmla="*/ 8 w 72"/>
                <a:gd name="T13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13">
                  <a:moveTo>
                    <a:pt x="8" y="84"/>
                  </a:moveTo>
                  <a:cubicBezTo>
                    <a:pt x="9" y="70"/>
                    <a:pt x="9" y="56"/>
                    <a:pt x="7" y="41"/>
                  </a:cubicBezTo>
                  <a:cubicBezTo>
                    <a:pt x="6" y="28"/>
                    <a:pt x="3" y="14"/>
                    <a:pt x="0" y="0"/>
                  </a:cubicBezTo>
                  <a:cubicBezTo>
                    <a:pt x="32" y="14"/>
                    <a:pt x="69" y="72"/>
                    <a:pt x="72" y="113"/>
                  </a:cubicBezTo>
                  <a:cubicBezTo>
                    <a:pt x="71" y="112"/>
                    <a:pt x="70" y="112"/>
                    <a:pt x="69" y="112"/>
                  </a:cubicBezTo>
                  <a:cubicBezTo>
                    <a:pt x="50" y="102"/>
                    <a:pt x="31" y="94"/>
                    <a:pt x="11" y="86"/>
                  </a:cubicBezTo>
                  <a:cubicBezTo>
                    <a:pt x="11" y="86"/>
                    <a:pt x="10" y="85"/>
                    <a:pt x="8" y="84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5878A744-90C9-10F3-7675-5B884FD1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2824163"/>
              <a:ext cx="836613" cy="393700"/>
            </a:xfrm>
            <a:custGeom>
              <a:avLst/>
              <a:gdLst>
                <a:gd name="T0" fmla="*/ 48 w 129"/>
                <a:gd name="T1" fmla="*/ 61 h 61"/>
                <a:gd name="T2" fmla="*/ 0 w 129"/>
                <a:gd name="T3" fmla="*/ 48 h 61"/>
                <a:gd name="T4" fmla="*/ 3 w 129"/>
                <a:gd name="T5" fmla="*/ 43 h 61"/>
                <a:gd name="T6" fmla="*/ 45 w 129"/>
                <a:gd name="T7" fmla="*/ 15 h 61"/>
                <a:gd name="T8" fmla="*/ 58 w 129"/>
                <a:gd name="T9" fmla="*/ 9 h 61"/>
                <a:gd name="T10" fmla="*/ 89 w 129"/>
                <a:gd name="T11" fmla="*/ 1 h 61"/>
                <a:gd name="T12" fmla="*/ 120 w 129"/>
                <a:gd name="T13" fmla="*/ 1 h 61"/>
                <a:gd name="T14" fmla="*/ 129 w 129"/>
                <a:gd name="T15" fmla="*/ 2 h 61"/>
                <a:gd name="T16" fmla="*/ 124 w 129"/>
                <a:gd name="T17" fmla="*/ 6 h 61"/>
                <a:gd name="T18" fmla="*/ 82 w 129"/>
                <a:gd name="T19" fmla="*/ 30 h 61"/>
                <a:gd name="T20" fmla="*/ 50 w 129"/>
                <a:gd name="T21" fmla="*/ 59 h 61"/>
                <a:gd name="T22" fmla="*/ 48 w 129"/>
                <a:gd name="T2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61">
                  <a:moveTo>
                    <a:pt x="48" y="61"/>
                  </a:moveTo>
                  <a:cubicBezTo>
                    <a:pt x="26" y="57"/>
                    <a:pt x="7" y="52"/>
                    <a:pt x="0" y="48"/>
                  </a:cubicBezTo>
                  <a:cubicBezTo>
                    <a:pt x="1" y="46"/>
                    <a:pt x="2" y="45"/>
                    <a:pt x="3" y="43"/>
                  </a:cubicBezTo>
                  <a:cubicBezTo>
                    <a:pt x="16" y="32"/>
                    <a:pt x="29" y="22"/>
                    <a:pt x="45" y="15"/>
                  </a:cubicBezTo>
                  <a:cubicBezTo>
                    <a:pt x="50" y="13"/>
                    <a:pt x="54" y="11"/>
                    <a:pt x="58" y="9"/>
                  </a:cubicBezTo>
                  <a:cubicBezTo>
                    <a:pt x="68" y="4"/>
                    <a:pt x="78" y="2"/>
                    <a:pt x="89" y="1"/>
                  </a:cubicBezTo>
                  <a:cubicBezTo>
                    <a:pt x="99" y="0"/>
                    <a:pt x="110" y="0"/>
                    <a:pt x="120" y="1"/>
                  </a:cubicBezTo>
                  <a:cubicBezTo>
                    <a:pt x="123" y="1"/>
                    <a:pt x="125" y="1"/>
                    <a:pt x="129" y="2"/>
                  </a:cubicBezTo>
                  <a:cubicBezTo>
                    <a:pt x="126" y="4"/>
                    <a:pt x="125" y="5"/>
                    <a:pt x="124" y="6"/>
                  </a:cubicBezTo>
                  <a:cubicBezTo>
                    <a:pt x="110" y="14"/>
                    <a:pt x="96" y="22"/>
                    <a:pt x="82" y="30"/>
                  </a:cubicBezTo>
                  <a:cubicBezTo>
                    <a:pt x="70" y="38"/>
                    <a:pt x="59" y="47"/>
                    <a:pt x="50" y="59"/>
                  </a:cubicBezTo>
                  <a:cubicBezTo>
                    <a:pt x="49" y="60"/>
                    <a:pt x="49" y="60"/>
                    <a:pt x="48" y="61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70F8C80-DDD2-49FE-DD7B-CDF8F098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813" y="4481513"/>
              <a:ext cx="504825" cy="465138"/>
            </a:xfrm>
            <a:custGeom>
              <a:avLst/>
              <a:gdLst>
                <a:gd name="T0" fmla="*/ 28 w 78"/>
                <a:gd name="T1" fmla="*/ 0 h 72"/>
                <a:gd name="T2" fmla="*/ 34 w 78"/>
                <a:gd name="T3" fmla="*/ 5 h 72"/>
                <a:gd name="T4" fmla="*/ 49 w 78"/>
                <a:gd name="T5" fmla="*/ 21 h 72"/>
                <a:gd name="T6" fmla="*/ 52 w 78"/>
                <a:gd name="T7" fmla="*/ 24 h 72"/>
                <a:gd name="T8" fmla="*/ 58 w 78"/>
                <a:gd name="T9" fmla="*/ 26 h 72"/>
                <a:gd name="T10" fmla="*/ 62 w 78"/>
                <a:gd name="T11" fmla="*/ 21 h 72"/>
                <a:gd name="T12" fmla="*/ 64 w 78"/>
                <a:gd name="T13" fmla="*/ 12 h 72"/>
                <a:gd name="T14" fmla="*/ 69 w 78"/>
                <a:gd name="T15" fmla="*/ 5 h 72"/>
                <a:gd name="T16" fmla="*/ 72 w 78"/>
                <a:gd name="T17" fmla="*/ 3 h 72"/>
                <a:gd name="T18" fmla="*/ 75 w 78"/>
                <a:gd name="T19" fmla="*/ 7 h 72"/>
                <a:gd name="T20" fmla="*/ 76 w 78"/>
                <a:gd name="T21" fmla="*/ 26 h 72"/>
                <a:gd name="T22" fmla="*/ 69 w 78"/>
                <a:gd name="T23" fmla="*/ 43 h 72"/>
                <a:gd name="T24" fmla="*/ 67 w 78"/>
                <a:gd name="T25" fmla="*/ 46 h 72"/>
                <a:gd name="T26" fmla="*/ 59 w 78"/>
                <a:gd name="T27" fmla="*/ 54 h 72"/>
                <a:gd name="T28" fmla="*/ 41 w 78"/>
                <a:gd name="T29" fmla="*/ 69 h 72"/>
                <a:gd name="T30" fmla="*/ 37 w 78"/>
                <a:gd name="T31" fmla="*/ 71 h 72"/>
                <a:gd name="T32" fmla="*/ 15 w 78"/>
                <a:gd name="T33" fmla="*/ 68 h 72"/>
                <a:gd name="T34" fmla="*/ 17 w 78"/>
                <a:gd name="T35" fmla="*/ 63 h 72"/>
                <a:gd name="T36" fmla="*/ 22 w 78"/>
                <a:gd name="T37" fmla="*/ 59 h 72"/>
                <a:gd name="T38" fmla="*/ 22 w 78"/>
                <a:gd name="T39" fmla="*/ 56 h 72"/>
                <a:gd name="T40" fmla="*/ 20 w 78"/>
                <a:gd name="T41" fmla="*/ 54 h 72"/>
                <a:gd name="T42" fmla="*/ 15 w 78"/>
                <a:gd name="T43" fmla="*/ 54 h 72"/>
                <a:gd name="T44" fmla="*/ 3 w 78"/>
                <a:gd name="T45" fmla="*/ 51 h 72"/>
                <a:gd name="T46" fmla="*/ 2 w 78"/>
                <a:gd name="T47" fmla="*/ 43 h 72"/>
                <a:gd name="T48" fmla="*/ 8 w 78"/>
                <a:gd name="T49" fmla="*/ 41 h 72"/>
                <a:gd name="T50" fmla="*/ 14 w 78"/>
                <a:gd name="T51" fmla="*/ 43 h 72"/>
                <a:gd name="T52" fmla="*/ 18 w 78"/>
                <a:gd name="T53" fmla="*/ 41 h 72"/>
                <a:gd name="T54" fmla="*/ 17 w 78"/>
                <a:gd name="T55" fmla="*/ 36 h 72"/>
                <a:gd name="T56" fmla="*/ 12 w 78"/>
                <a:gd name="T57" fmla="*/ 30 h 72"/>
                <a:gd name="T58" fmla="*/ 11 w 78"/>
                <a:gd name="T59" fmla="*/ 27 h 72"/>
                <a:gd name="T60" fmla="*/ 14 w 78"/>
                <a:gd name="T61" fmla="*/ 26 h 72"/>
                <a:gd name="T62" fmla="*/ 26 w 78"/>
                <a:gd name="T63" fmla="*/ 29 h 72"/>
                <a:gd name="T64" fmla="*/ 30 w 78"/>
                <a:gd name="T65" fmla="*/ 28 h 72"/>
                <a:gd name="T66" fmla="*/ 31 w 78"/>
                <a:gd name="T67" fmla="*/ 24 h 72"/>
                <a:gd name="T68" fmla="*/ 27 w 78"/>
                <a:gd name="T69" fmla="*/ 17 h 72"/>
                <a:gd name="T70" fmla="*/ 28 w 78"/>
                <a:gd name="T7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2">
                  <a:moveTo>
                    <a:pt x="28" y="0"/>
                  </a:moveTo>
                  <a:cubicBezTo>
                    <a:pt x="30" y="2"/>
                    <a:pt x="32" y="3"/>
                    <a:pt x="34" y="5"/>
                  </a:cubicBezTo>
                  <a:cubicBezTo>
                    <a:pt x="40" y="9"/>
                    <a:pt x="45" y="14"/>
                    <a:pt x="49" y="21"/>
                  </a:cubicBezTo>
                  <a:cubicBezTo>
                    <a:pt x="50" y="22"/>
                    <a:pt x="51" y="23"/>
                    <a:pt x="52" y="24"/>
                  </a:cubicBezTo>
                  <a:cubicBezTo>
                    <a:pt x="53" y="26"/>
                    <a:pt x="55" y="27"/>
                    <a:pt x="58" y="26"/>
                  </a:cubicBezTo>
                  <a:cubicBezTo>
                    <a:pt x="60" y="25"/>
                    <a:pt x="61" y="24"/>
                    <a:pt x="62" y="21"/>
                  </a:cubicBezTo>
                  <a:cubicBezTo>
                    <a:pt x="63" y="18"/>
                    <a:pt x="63" y="15"/>
                    <a:pt x="64" y="12"/>
                  </a:cubicBezTo>
                  <a:cubicBezTo>
                    <a:pt x="65" y="10"/>
                    <a:pt x="67" y="7"/>
                    <a:pt x="69" y="5"/>
                  </a:cubicBezTo>
                  <a:cubicBezTo>
                    <a:pt x="69" y="4"/>
                    <a:pt x="71" y="4"/>
                    <a:pt x="72" y="3"/>
                  </a:cubicBezTo>
                  <a:cubicBezTo>
                    <a:pt x="73" y="5"/>
                    <a:pt x="74" y="6"/>
                    <a:pt x="75" y="7"/>
                  </a:cubicBezTo>
                  <a:cubicBezTo>
                    <a:pt x="77" y="13"/>
                    <a:pt x="78" y="20"/>
                    <a:pt x="76" y="26"/>
                  </a:cubicBezTo>
                  <a:cubicBezTo>
                    <a:pt x="74" y="32"/>
                    <a:pt x="71" y="37"/>
                    <a:pt x="69" y="43"/>
                  </a:cubicBezTo>
                  <a:cubicBezTo>
                    <a:pt x="68" y="44"/>
                    <a:pt x="68" y="46"/>
                    <a:pt x="67" y="46"/>
                  </a:cubicBezTo>
                  <a:cubicBezTo>
                    <a:pt x="63" y="47"/>
                    <a:pt x="61" y="51"/>
                    <a:pt x="59" y="54"/>
                  </a:cubicBezTo>
                  <a:cubicBezTo>
                    <a:pt x="54" y="61"/>
                    <a:pt x="48" y="66"/>
                    <a:pt x="41" y="69"/>
                  </a:cubicBezTo>
                  <a:cubicBezTo>
                    <a:pt x="40" y="70"/>
                    <a:pt x="38" y="70"/>
                    <a:pt x="37" y="71"/>
                  </a:cubicBezTo>
                  <a:cubicBezTo>
                    <a:pt x="30" y="71"/>
                    <a:pt x="22" y="72"/>
                    <a:pt x="15" y="68"/>
                  </a:cubicBezTo>
                  <a:cubicBezTo>
                    <a:pt x="16" y="66"/>
                    <a:pt x="16" y="65"/>
                    <a:pt x="17" y="63"/>
                  </a:cubicBezTo>
                  <a:cubicBezTo>
                    <a:pt x="18" y="62"/>
                    <a:pt x="20" y="61"/>
                    <a:pt x="22" y="59"/>
                  </a:cubicBezTo>
                  <a:cubicBezTo>
                    <a:pt x="23" y="59"/>
                    <a:pt x="23" y="57"/>
                    <a:pt x="22" y="56"/>
                  </a:cubicBezTo>
                  <a:cubicBezTo>
                    <a:pt x="22" y="55"/>
                    <a:pt x="21" y="54"/>
                    <a:pt x="20" y="54"/>
                  </a:cubicBezTo>
                  <a:cubicBezTo>
                    <a:pt x="18" y="53"/>
                    <a:pt x="17" y="54"/>
                    <a:pt x="15" y="54"/>
                  </a:cubicBezTo>
                  <a:cubicBezTo>
                    <a:pt x="11" y="54"/>
                    <a:pt x="7" y="53"/>
                    <a:pt x="3" y="51"/>
                  </a:cubicBezTo>
                  <a:cubicBezTo>
                    <a:pt x="0" y="49"/>
                    <a:pt x="0" y="46"/>
                    <a:pt x="2" y="43"/>
                  </a:cubicBezTo>
                  <a:cubicBezTo>
                    <a:pt x="4" y="41"/>
                    <a:pt x="6" y="41"/>
                    <a:pt x="8" y="41"/>
                  </a:cubicBezTo>
                  <a:cubicBezTo>
                    <a:pt x="10" y="42"/>
                    <a:pt x="12" y="42"/>
                    <a:pt x="14" y="43"/>
                  </a:cubicBezTo>
                  <a:cubicBezTo>
                    <a:pt x="16" y="43"/>
                    <a:pt x="17" y="43"/>
                    <a:pt x="18" y="41"/>
                  </a:cubicBezTo>
                  <a:cubicBezTo>
                    <a:pt x="20" y="39"/>
                    <a:pt x="19" y="37"/>
                    <a:pt x="17" y="36"/>
                  </a:cubicBezTo>
                  <a:cubicBezTo>
                    <a:pt x="15" y="34"/>
                    <a:pt x="13" y="32"/>
                    <a:pt x="12" y="30"/>
                  </a:cubicBezTo>
                  <a:cubicBezTo>
                    <a:pt x="11" y="29"/>
                    <a:pt x="11" y="27"/>
                    <a:pt x="11" y="27"/>
                  </a:cubicBezTo>
                  <a:cubicBezTo>
                    <a:pt x="12" y="26"/>
                    <a:pt x="14" y="25"/>
                    <a:pt x="14" y="26"/>
                  </a:cubicBezTo>
                  <a:cubicBezTo>
                    <a:pt x="18" y="27"/>
                    <a:pt x="22" y="28"/>
                    <a:pt x="26" y="29"/>
                  </a:cubicBezTo>
                  <a:cubicBezTo>
                    <a:pt x="27" y="29"/>
                    <a:pt x="29" y="29"/>
                    <a:pt x="30" y="28"/>
                  </a:cubicBezTo>
                  <a:cubicBezTo>
                    <a:pt x="31" y="27"/>
                    <a:pt x="31" y="25"/>
                    <a:pt x="31" y="24"/>
                  </a:cubicBezTo>
                  <a:cubicBezTo>
                    <a:pt x="30" y="22"/>
                    <a:pt x="28" y="20"/>
                    <a:pt x="27" y="17"/>
                  </a:cubicBezTo>
                  <a:cubicBezTo>
                    <a:pt x="24" y="12"/>
                    <a:pt x="24" y="6"/>
                    <a:pt x="28" y="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2AFA436-AEE4-4C5F-6973-6D2A22E2C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550" y="5251450"/>
              <a:ext cx="414338" cy="349250"/>
            </a:xfrm>
            <a:custGeom>
              <a:avLst/>
              <a:gdLst>
                <a:gd name="T0" fmla="*/ 10 w 64"/>
                <a:gd name="T1" fmla="*/ 39 h 54"/>
                <a:gd name="T2" fmla="*/ 13 w 64"/>
                <a:gd name="T3" fmla="*/ 28 h 54"/>
                <a:gd name="T4" fmla="*/ 18 w 64"/>
                <a:gd name="T5" fmla="*/ 23 h 54"/>
                <a:gd name="T6" fmla="*/ 14 w 64"/>
                <a:gd name="T7" fmla="*/ 15 h 54"/>
                <a:gd name="T8" fmla="*/ 6 w 64"/>
                <a:gd name="T9" fmla="*/ 15 h 54"/>
                <a:gd name="T10" fmla="*/ 3 w 64"/>
                <a:gd name="T11" fmla="*/ 14 h 54"/>
                <a:gd name="T12" fmla="*/ 0 w 64"/>
                <a:gd name="T13" fmla="*/ 10 h 54"/>
                <a:gd name="T14" fmla="*/ 2 w 64"/>
                <a:gd name="T15" fmla="*/ 6 h 54"/>
                <a:gd name="T16" fmla="*/ 11 w 64"/>
                <a:gd name="T17" fmla="*/ 2 h 54"/>
                <a:gd name="T18" fmla="*/ 33 w 64"/>
                <a:gd name="T19" fmla="*/ 2 h 54"/>
                <a:gd name="T20" fmla="*/ 49 w 64"/>
                <a:gd name="T21" fmla="*/ 14 h 54"/>
                <a:gd name="T22" fmla="*/ 57 w 64"/>
                <a:gd name="T23" fmla="*/ 27 h 54"/>
                <a:gd name="T24" fmla="*/ 63 w 64"/>
                <a:gd name="T25" fmla="*/ 50 h 54"/>
                <a:gd name="T26" fmla="*/ 61 w 64"/>
                <a:gd name="T27" fmla="*/ 52 h 54"/>
                <a:gd name="T28" fmla="*/ 59 w 64"/>
                <a:gd name="T29" fmla="*/ 51 h 54"/>
                <a:gd name="T30" fmla="*/ 55 w 64"/>
                <a:gd name="T31" fmla="*/ 45 h 54"/>
                <a:gd name="T32" fmla="*/ 48 w 64"/>
                <a:gd name="T33" fmla="*/ 54 h 54"/>
                <a:gd name="T34" fmla="*/ 43 w 64"/>
                <a:gd name="T35" fmla="*/ 51 h 54"/>
                <a:gd name="T36" fmla="*/ 40 w 64"/>
                <a:gd name="T37" fmla="*/ 46 h 54"/>
                <a:gd name="T38" fmla="*/ 33 w 64"/>
                <a:gd name="T39" fmla="*/ 46 h 54"/>
                <a:gd name="T40" fmla="*/ 29 w 64"/>
                <a:gd name="T41" fmla="*/ 52 h 54"/>
                <a:gd name="T42" fmla="*/ 26 w 64"/>
                <a:gd name="T43" fmla="*/ 53 h 54"/>
                <a:gd name="T44" fmla="*/ 25 w 64"/>
                <a:gd name="T45" fmla="*/ 50 h 54"/>
                <a:gd name="T46" fmla="*/ 26 w 64"/>
                <a:gd name="T47" fmla="*/ 40 h 54"/>
                <a:gd name="T48" fmla="*/ 20 w 64"/>
                <a:gd name="T49" fmla="*/ 36 h 54"/>
                <a:gd name="T50" fmla="*/ 16 w 64"/>
                <a:gd name="T51" fmla="*/ 38 h 54"/>
                <a:gd name="T52" fmla="*/ 13 w 64"/>
                <a:gd name="T53" fmla="*/ 39 h 54"/>
                <a:gd name="T54" fmla="*/ 10 w 64"/>
                <a:gd name="T5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54">
                  <a:moveTo>
                    <a:pt x="10" y="39"/>
                  </a:moveTo>
                  <a:cubicBezTo>
                    <a:pt x="9" y="35"/>
                    <a:pt x="11" y="31"/>
                    <a:pt x="13" y="28"/>
                  </a:cubicBezTo>
                  <a:cubicBezTo>
                    <a:pt x="15" y="26"/>
                    <a:pt x="16" y="25"/>
                    <a:pt x="18" y="23"/>
                  </a:cubicBezTo>
                  <a:cubicBezTo>
                    <a:pt x="20" y="19"/>
                    <a:pt x="19" y="16"/>
                    <a:pt x="14" y="15"/>
                  </a:cubicBezTo>
                  <a:cubicBezTo>
                    <a:pt x="11" y="15"/>
                    <a:pt x="9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1"/>
                    <a:pt x="0" y="10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5" y="4"/>
                    <a:pt x="8" y="3"/>
                    <a:pt x="11" y="2"/>
                  </a:cubicBezTo>
                  <a:cubicBezTo>
                    <a:pt x="18" y="0"/>
                    <a:pt x="26" y="0"/>
                    <a:pt x="33" y="2"/>
                  </a:cubicBezTo>
                  <a:cubicBezTo>
                    <a:pt x="39" y="4"/>
                    <a:pt x="45" y="8"/>
                    <a:pt x="49" y="14"/>
                  </a:cubicBezTo>
                  <a:cubicBezTo>
                    <a:pt x="52" y="18"/>
                    <a:pt x="55" y="22"/>
                    <a:pt x="57" y="27"/>
                  </a:cubicBezTo>
                  <a:cubicBezTo>
                    <a:pt x="61" y="34"/>
                    <a:pt x="64" y="42"/>
                    <a:pt x="63" y="50"/>
                  </a:cubicBezTo>
                  <a:cubicBezTo>
                    <a:pt x="63" y="51"/>
                    <a:pt x="62" y="52"/>
                    <a:pt x="61" y="52"/>
                  </a:cubicBezTo>
                  <a:cubicBezTo>
                    <a:pt x="60" y="52"/>
                    <a:pt x="59" y="52"/>
                    <a:pt x="59" y="51"/>
                  </a:cubicBezTo>
                  <a:cubicBezTo>
                    <a:pt x="57" y="49"/>
                    <a:pt x="56" y="47"/>
                    <a:pt x="55" y="45"/>
                  </a:cubicBezTo>
                  <a:cubicBezTo>
                    <a:pt x="50" y="46"/>
                    <a:pt x="51" y="51"/>
                    <a:pt x="48" y="54"/>
                  </a:cubicBezTo>
                  <a:cubicBezTo>
                    <a:pt x="45" y="54"/>
                    <a:pt x="44" y="52"/>
                    <a:pt x="43" y="51"/>
                  </a:cubicBezTo>
                  <a:cubicBezTo>
                    <a:pt x="42" y="49"/>
                    <a:pt x="41" y="47"/>
                    <a:pt x="40" y="46"/>
                  </a:cubicBezTo>
                  <a:cubicBezTo>
                    <a:pt x="38" y="44"/>
                    <a:pt x="35" y="44"/>
                    <a:pt x="33" y="46"/>
                  </a:cubicBezTo>
                  <a:cubicBezTo>
                    <a:pt x="32" y="48"/>
                    <a:pt x="31" y="50"/>
                    <a:pt x="29" y="52"/>
                  </a:cubicBezTo>
                  <a:cubicBezTo>
                    <a:pt x="28" y="53"/>
                    <a:pt x="27" y="53"/>
                    <a:pt x="26" y="53"/>
                  </a:cubicBezTo>
                  <a:cubicBezTo>
                    <a:pt x="25" y="53"/>
                    <a:pt x="24" y="51"/>
                    <a:pt x="25" y="50"/>
                  </a:cubicBezTo>
                  <a:cubicBezTo>
                    <a:pt x="25" y="47"/>
                    <a:pt x="26" y="43"/>
                    <a:pt x="26" y="40"/>
                  </a:cubicBezTo>
                  <a:cubicBezTo>
                    <a:pt x="26" y="36"/>
                    <a:pt x="23" y="34"/>
                    <a:pt x="20" y="36"/>
                  </a:cubicBezTo>
                  <a:cubicBezTo>
                    <a:pt x="19" y="36"/>
                    <a:pt x="17" y="37"/>
                    <a:pt x="16" y="38"/>
                  </a:cubicBezTo>
                  <a:cubicBezTo>
                    <a:pt x="15" y="39"/>
                    <a:pt x="14" y="39"/>
                    <a:pt x="13" y="39"/>
                  </a:cubicBezTo>
                  <a:cubicBezTo>
                    <a:pt x="12" y="40"/>
                    <a:pt x="11" y="39"/>
                    <a:pt x="10" y="39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AD0AA40-C7B0-D15E-0204-838B2E89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8425" y="3949700"/>
              <a:ext cx="292100" cy="407988"/>
            </a:xfrm>
            <a:custGeom>
              <a:avLst/>
              <a:gdLst>
                <a:gd name="T0" fmla="*/ 0 w 45"/>
                <a:gd name="T1" fmla="*/ 63 h 63"/>
                <a:gd name="T2" fmla="*/ 0 w 45"/>
                <a:gd name="T3" fmla="*/ 60 h 63"/>
                <a:gd name="T4" fmla="*/ 11 w 45"/>
                <a:gd name="T5" fmla="*/ 16 h 63"/>
                <a:gd name="T6" fmla="*/ 17 w 45"/>
                <a:gd name="T7" fmla="*/ 6 h 63"/>
                <a:gd name="T8" fmla="*/ 32 w 45"/>
                <a:gd name="T9" fmla="*/ 0 h 63"/>
                <a:gd name="T10" fmla="*/ 41 w 45"/>
                <a:gd name="T11" fmla="*/ 5 h 63"/>
                <a:gd name="T12" fmla="*/ 44 w 45"/>
                <a:gd name="T13" fmla="*/ 25 h 63"/>
                <a:gd name="T14" fmla="*/ 23 w 45"/>
                <a:gd name="T15" fmla="*/ 54 h 63"/>
                <a:gd name="T16" fmla="*/ 3 w 45"/>
                <a:gd name="T17" fmla="*/ 63 h 63"/>
                <a:gd name="T18" fmla="*/ 0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0" y="63"/>
                  </a:moveTo>
                  <a:cubicBezTo>
                    <a:pt x="0" y="62"/>
                    <a:pt x="0" y="61"/>
                    <a:pt x="0" y="60"/>
                  </a:cubicBezTo>
                  <a:cubicBezTo>
                    <a:pt x="6" y="46"/>
                    <a:pt x="10" y="32"/>
                    <a:pt x="11" y="16"/>
                  </a:cubicBezTo>
                  <a:cubicBezTo>
                    <a:pt x="11" y="11"/>
                    <a:pt x="13" y="8"/>
                    <a:pt x="17" y="6"/>
                  </a:cubicBezTo>
                  <a:cubicBezTo>
                    <a:pt x="21" y="3"/>
                    <a:pt x="26" y="0"/>
                    <a:pt x="32" y="0"/>
                  </a:cubicBezTo>
                  <a:cubicBezTo>
                    <a:pt x="36" y="0"/>
                    <a:pt x="39" y="2"/>
                    <a:pt x="41" y="5"/>
                  </a:cubicBezTo>
                  <a:cubicBezTo>
                    <a:pt x="44" y="12"/>
                    <a:pt x="45" y="18"/>
                    <a:pt x="44" y="25"/>
                  </a:cubicBezTo>
                  <a:cubicBezTo>
                    <a:pt x="41" y="38"/>
                    <a:pt x="33" y="47"/>
                    <a:pt x="23" y="54"/>
                  </a:cubicBezTo>
                  <a:cubicBezTo>
                    <a:pt x="17" y="58"/>
                    <a:pt x="10" y="61"/>
                    <a:pt x="3" y="63"/>
                  </a:cubicBezTo>
                  <a:cubicBezTo>
                    <a:pt x="2" y="63"/>
                    <a:pt x="1" y="63"/>
                    <a:pt x="0" y="6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26087719-D86B-6D6C-6850-4DE5E4E1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0" y="3600450"/>
              <a:ext cx="195263" cy="511175"/>
            </a:xfrm>
            <a:custGeom>
              <a:avLst/>
              <a:gdLst>
                <a:gd name="T0" fmla="*/ 30 w 30"/>
                <a:gd name="T1" fmla="*/ 79 h 79"/>
                <a:gd name="T2" fmla="*/ 25 w 30"/>
                <a:gd name="T3" fmla="*/ 76 h 79"/>
                <a:gd name="T4" fmla="*/ 0 w 30"/>
                <a:gd name="T5" fmla="*/ 27 h 79"/>
                <a:gd name="T6" fmla="*/ 1 w 30"/>
                <a:gd name="T7" fmla="*/ 15 h 79"/>
                <a:gd name="T8" fmla="*/ 20 w 30"/>
                <a:gd name="T9" fmla="*/ 1 h 79"/>
                <a:gd name="T10" fmla="*/ 27 w 30"/>
                <a:gd name="T11" fmla="*/ 4 h 79"/>
                <a:gd name="T12" fmla="*/ 29 w 30"/>
                <a:gd name="T13" fmla="*/ 11 h 79"/>
                <a:gd name="T14" fmla="*/ 27 w 30"/>
                <a:gd name="T15" fmla="*/ 23 h 79"/>
                <a:gd name="T16" fmla="*/ 28 w 30"/>
                <a:gd name="T17" fmla="*/ 65 h 79"/>
                <a:gd name="T18" fmla="*/ 30 w 30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9">
                  <a:moveTo>
                    <a:pt x="30" y="79"/>
                  </a:moveTo>
                  <a:cubicBezTo>
                    <a:pt x="28" y="78"/>
                    <a:pt x="26" y="78"/>
                    <a:pt x="25" y="76"/>
                  </a:cubicBezTo>
                  <a:cubicBezTo>
                    <a:pt x="9" y="64"/>
                    <a:pt x="0" y="48"/>
                    <a:pt x="0" y="27"/>
                  </a:cubicBezTo>
                  <a:cubicBezTo>
                    <a:pt x="0" y="23"/>
                    <a:pt x="1" y="19"/>
                    <a:pt x="1" y="15"/>
                  </a:cubicBezTo>
                  <a:cubicBezTo>
                    <a:pt x="3" y="6"/>
                    <a:pt x="11" y="0"/>
                    <a:pt x="20" y="1"/>
                  </a:cubicBezTo>
                  <a:cubicBezTo>
                    <a:pt x="22" y="1"/>
                    <a:pt x="25" y="2"/>
                    <a:pt x="27" y="4"/>
                  </a:cubicBezTo>
                  <a:cubicBezTo>
                    <a:pt x="29" y="5"/>
                    <a:pt x="30" y="8"/>
                    <a:pt x="29" y="11"/>
                  </a:cubicBezTo>
                  <a:cubicBezTo>
                    <a:pt x="29" y="15"/>
                    <a:pt x="28" y="19"/>
                    <a:pt x="27" y="23"/>
                  </a:cubicBezTo>
                  <a:cubicBezTo>
                    <a:pt x="24" y="37"/>
                    <a:pt x="26" y="51"/>
                    <a:pt x="28" y="65"/>
                  </a:cubicBezTo>
                  <a:cubicBezTo>
                    <a:pt x="29" y="69"/>
                    <a:pt x="29" y="74"/>
                    <a:pt x="30" y="79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407581B9-B226-E832-7884-BE2E3356F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1413" y="3659188"/>
              <a:ext cx="246063" cy="342900"/>
            </a:xfrm>
            <a:custGeom>
              <a:avLst/>
              <a:gdLst>
                <a:gd name="T0" fmla="*/ 9 w 38"/>
                <a:gd name="T1" fmla="*/ 39 h 53"/>
                <a:gd name="T2" fmla="*/ 3 w 38"/>
                <a:gd name="T3" fmla="*/ 0 h 53"/>
                <a:gd name="T4" fmla="*/ 6 w 38"/>
                <a:gd name="T5" fmla="*/ 1 h 53"/>
                <a:gd name="T6" fmla="*/ 32 w 38"/>
                <a:gd name="T7" fmla="*/ 14 h 53"/>
                <a:gd name="T8" fmla="*/ 37 w 38"/>
                <a:gd name="T9" fmla="*/ 23 h 53"/>
                <a:gd name="T10" fmla="*/ 38 w 38"/>
                <a:gd name="T11" fmla="*/ 41 h 53"/>
                <a:gd name="T12" fmla="*/ 29 w 38"/>
                <a:gd name="T13" fmla="*/ 53 h 53"/>
                <a:gd name="T14" fmla="*/ 23 w 38"/>
                <a:gd name="T15" fmla="*/ 42 h 53"/>
                <a:gd name="T16" fmla="*/ 20 w 38"/>
                <a:gd name="T17" fmla="*/ 33 h 53"/>
                <a:gd name="T18" fmla="*/ 12 w 38"/>
                <a:gd name="T19" fmla="*/ 32 h 53"/>
                <a:gd name="T20" fmla="*/ 11 w 38"/>
                <a:gd name="T21" fmla="*/ 36 h 53"/>
                <a:gd name="T22" fmla="*/ 9 w 38"/>
                <a:gd name="T23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3">
                  <a:moveTo>
                    <a:pt x="9" y="39"/>
                  </a:moveTo>
                  <a:cubicBezTo>
                    <a:pt x="2" y="29"/>
                    <a:pt x="0" y="14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15" y="5"/>
                    <a:pt x="23" y="10"/>
                    <a:pt x="32" y="14"/>
                  </a:cubicBezTo>
                  <a:cubicBezTo>
                    <a:pt x="35" y="16"/>
                    <a:pt x="37" y="19"/>
                    <a:pt x="37" y="23"/>
                  </a:cubicBezTo>
                  <a:cubicBezTo>
                    <a:pt x="37" y="29"/>
                    <a:pt x="38" y="35"/>
                    <a:pt x="38" y="41"/>
                  </a:cubicBezTo>
                  <a:cubicBezTo>
                    <a:pt x="37" y="47"/>
                    <a:pt x="35" y="51"/>
                    <a:pt x="29" y="53"/>
                  </a:cubicBezTo>
                  <a:cubicBezTo>
                    <a:pt x="25" y="51"/>
                    <a:pt x="24" y="46"/>
                    <a:pt x="23" y="42"/>
                  </a:cubicBezTo>
                  <a:cubicBezTo>
                    <a:pt x="21" y="39"/>
                    <a:pt x="21" y="36"/>
                    <a:pt x="20" y="33"/>
                  </a:cubicBezTo>
                  <a:cubicBezTo>
                    <a:pt x="18" y="30"/>
                    <a:pt x="14" y="29"/>
                    <a:pt x="12" y="32"/>
                  </a:cubicBezTo>
                  <a:cubicBezTo>
                    <a:pt x="12" y="33"/>
                    <a:pt x="11" y="35"/>
                    <a:pt x="11" y="36"/>
                  </a:cubicBezTo>
                  <a:cubicBezTo>
                    <a:pt x="10" y="37"/>
                    <a:pt x="9" y="37"/>
                    <a:pt x="9" y="39"/>
                  </a:cubicBezTo>
                  <a:close/>
                </a:path>
              </a:pathLst>
            </a:custGeom>
            <a:solidFill>
              <a:srgbClr val="976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8ABF3A5D-7A12-B3CB-194B-899DF79F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6462713"/>
              <a:ext cx="317500" cy="212725"/>
            </a:xfrm>
            <a:custGeom>
              <a:avLst/>
              <a:gdLst>
                <a:gd name="T0" fmla="*/ 47 w 49"/>
                <a:gd name="T1" fmla="*/ 33 h 33"/>
                <a:gd name="T2" fmla="*/ 42 w 49"/>
                <a:gd name="T3" fmla="*/ 32 h 33"/>
                <a:gd name="T4" fmla="*/ 17 w 49"/>
                <a:gd name="T5" fmla="*/ 24 h 33"/>
                <a:gd name="T6" fmla="*/ 6 w 49"/>
                <a:gd name="T7" fmla="*/ 20 h 33"/>
                <a:gd name="T8" fmla="*/ 1 w 49"/>
                <a:gd name="T9" fmla="*/ 9 h 33"/>
                <a:gd name="T10" fmla="*/ 11 w 49"/>
                <a:gd name="T11" fmla="*/ 0 h 33"/>
                <a:gd name="T12" fmla="*/ 24 w 49"/>
                <a:gd name="T13" fmla="*/ 2 h 33"/>
                <a:gd name="T14" fmla="*/ 47 w 49"/>
                <a:gd name="T15" fmla="*/ 25 h 33"/>
                <a:gd name="T16" fmla="*/ 47 w 49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3">
                  <a:moveTo>
                    <a:pt x="47" y="33"/>
                  </a:moveTo>
                  <a:cubicBezTo>
                    <a:pt x="45" y="33"/>
                    <a:pt x="44" y="33"/>
                    <a:pt x="42" y="32"/>
                  </a:cubicBezTo>
                  <a:cubicBezTo>
                    <a:pt x="34" y="29"/>
                    <a:pt x="26" y="27"/>
                    <a:pt x="17" y="24"/>
                  </a:cubicBezTo>
                  <a:cubicBezTo>
                    <a:pt x="13" y="23"/>
                    <a:pt x="9" y="22"/>
                    <a:pt x="6" y="20"/>
                  </a:cubicBezTo>
                  <a:cubicBezTo>
                    <a:pt x="1" y="17"/>
                    <a:pt x="0" y="14"/>
                    <a:pt x="1" y="9"/>
                  </a:cubicBezTo>
                  <a:cubicBezTo>
                    <a:pt x="2" y="4"/>
                    <a:pt x="6" y="1"/>
                    <a:pt x="11" y="0"/>
                  </a:cubicBezTo>
                  <a:cubicBezTo>
                    <a:pt x="15" y="0"/>
                    <a:pt x="20" y="0"/>
                    <a:pt x="24" y="2"/>
                  </a:cubicBezTo>
                  <a:cubicBezTo>
                    <a:pt x="34" y="8"/>
                    <a:pt x="41" y="16"/>
                    <a:pt x="47" y="25"/>
                  </a:cubicBezTo>
                  <a:cubicBezTo>
                    <a:pt x="48" y="27"/>
                    <a:pt x="49" y="30"/>
                    <a:pt x="47" y="33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71CBBDCE-DCE4-FBBF-7BD7-76DE0468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229350"/>
              <a:ext cx="123825" cy="311150"/>
            </a:xfrm>
            <a:custGeom>
              <a:avLst/>
              <a:gdLst>
                <a:gd name="T0" fmla="*/ 9 w 19"/>
                <a:gd name="T1" fmla="*/ 0 h 48"/>
                <a:gd name="T2" fmla="*/ 16 w 19"/>
                <a:gd name="T3" fmla="*/ 8 h 48"/>
                <a:gd name="T4" fmla="*/ 12 w 19"/>
                <a:gd name="T5" fmla="*/ 42 h 48"/>
                <a:gd name="T6" fmla="*/ 11 w 19"/>
                <a:gd name="T7" fmla="*/ 44 h 48"/>
                <a:gd name="T8" fmla="*/ 5 w 19"/>
                <a:gd name="T9" fmla="*/ 48 h 48"/>
                <a:gd name="T10" fmla="*/ 1 w 19"/>
                <a:gd name="T11" fmla="*/ 42 h 48"/>
                <a:gd name="T12" fmla="*/ 1 w 19"/>
                <a:gd name="T13" fmla="*/ 37 h 48"/>
                <a:gd name="T14" fmla="*/ 5 w 19"/>
                <a:gd name="T15" fmla="*/ 6 h 48"/>
                <a:gd name="T16" fmla="*/ 9 w 19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8">
                  <a:moveTo>
                    <a:pt x="9" y="0"/>
                  </a:moveTo>
                  <a:cubicBezTo>
                    <a:pt x="12" y="2"/>
                    <a:pt x="15" y="5"/>
                    <a:pt x="16" y="8"/>
                  </a:cubicBezTo>
                  <a:cubicBezTo>
                    <a:pt x="19" y="20"/>
                    <a:pt x="17" y="32"/>
                    <a:pt x="12" y="42"/>
                  </a:cubicBezTo>
                  <a:cubicBezTo>
                    <a:pt x="12" y="43"/>
                    <a:pt x="11" y="44"/>
                    <a:pt x="11" y="44"/>
                  </a:cubicBezTo>
                  <a:cubicBezTo>
                    <a:pt x="9" y="46"/>
                    <a:pt x="8" y="48"/>
                    <a:pt x="5" y="48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40"/>
                    <a:pt x="1" y="39"/>
                    <a:pt x="1" y="37"/>
                  </a:cubicBezTo>
                  <a:cubicBezTo>
                    <a:pt x="0" y="27"/>
                    <a:pt x="2" y="16"/>
                    <a:pt x="5" y="6"/>
                  </a:cubicBezTo>
                  <a:cubicBezTo>
                    <a:pt x="5" y="4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80B34E59-E7BB-A7F7-393A-D9E6FB70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2824163"/>
              <a:ext cx="182563" cy="90488"/>
            </a:xfrm>
            <a:custGeom>
              <a:avLst/>
              <a:gdLst>
                <a:gd name="T0" fmla="*/ 19 w 28"/>
                <a:gd name="T1" fmla="*/ 14 h 14"/>
                <a:gd name="T2" fmla="*/ 3 w 28"/>
                <a:gd name="T3" fmla="*/ 8 h 14"/>
                <a:gd name="T4" fmla="*/ 1 w 28"/>
                <a:gd name="T5" fmla="*/ 3 h 14"/>
                <a:gd name="T6" fmla="*/ 5 w 28"/>
                <a:gd name="T7" fmla="*/ 0 h 14"/>
                <a:gd name="T8" fmla="*/ 13 w 28"/>
                <a:gd name="T9" fmla="*/ 0 h 14"/>
                <a:gd name="T10" fmla="*/ 27 w 28"/>
                <a:gd name="T11" fmla="*/ 8 h 14"/>
                <a:gd name="T12" fmla="*/ 28 w 28"/>
                <a:gd name="T13" fmla="*/ 11 h 14"/>
                <a:gd name="T14" fmla="*/ 26 w 28"/>
                <a:gd name="T15" fmla="*/ 13 h 14"/>
                <a:gd name="T16" fmla="*/ 19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9" y="14"/>
                  </a:moveTo>
                  <a:cubicBezTo>
                    <a:pt x="13" y="14"/>
                    <a:pt x="7" y="12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8" y="1"/>
                    <a:pt x="23" y="4"/>
                    <a:pt x="27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2"/>
                    <a:pt x="27" y="13"/>
                    <a:pt x="26" y="13"/>
                  </a:cubicBezTo>
                  <a:cubicBezTo>
                    <a:pt x="24" y="13"/>
                    <a:pt x="21" y="13"/>
                    <a:pt x="19" y="14"/>
                  </a:cubicBezTo>
                  <a:close/>
                </a:path>
              </a:pathLst>
            </a:custGeom>
            <a:solidFill>
              <a:srgbClr val="FFD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3DB7C118-D247-5CD0-1177-039B73AD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450" y="4222750"/>
              <a:ext cx="363538" cy="277813"/>
            </a:xfrm>
            <a:custGeom>
              <a:avLst/>
              <a:gdLst>
                <a:gd name="T0" fmla="*/ 55 w 56"/>
                <a:gd name="T1" fmla="*/ 2 h 43"/>
                <a:gd name="T2" fmla="*/ 56 w 56"/>
                <a:gd name="T3" fmla="*/ 5 h 43"/>
                <a:gd name="T4" fmla="*/ 51 w 56"/>
                <a:gd name="T5" fmla="*/ 29 h 43"/>
                <a:gd name="T6" fmla="*/ 35 w 56"/>
                <a:gd name="T7" fmla="*/ 42 h 43"/>
                <a:gd name="T8" fmla="*/ 10 w 56"/>
                <a:gd name="T9" fmla="*/ 32 h 43"/>
                <a:gd name="T10" fmla="*/ 0 w 56"/>
                <a:gd name="T11" fmla="*/ 2 h 43"/>
                <a:gd name="T12" fmla="*/ 9 w 56"/>
                <a:gd name="T13" fmla="*/ 0 h 43"/>
                <a:gd name="T14" fmla="*/ 55 w 56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3">
                  <a:moveTo>
                    <a:pt x="55" y="2"/>
                  </a:moveTo>
                  <a:cubicBezTo>
                    <a:pt x="56" y="4"/>
                    <a:pt x="56" y="4"/>
                    <a:pt x="56" y="5"/>
                  </a:cubicBezTo>
                  <a:cubicBezTo>
                    <a:pt x="54" y="13"/>
                    <a:pt x="53" y="21"/>
                    <a:pt x="51" y="29"/>
                  </a:cubicBezTo>
                  <a:cubicBezTo>
                    <a:pt x="49" y="37"/>
                    <a:pt x="43" y="41"/>
                    <a:pt x="35" y="42"/>
                  </a:cubicBezTo>
                  <a:cubicBezTo>
                    <a:pt x="25" y="43"/>
                    <a:pt x="17" y="39"/>
                    <a:pt x="10" y="32"/>
                  </a:cubicBezTo>
                  <a:cubicBezTo>
                    <a:pt x="3" y="24"/>
                    <a:pt x="0" y="14"/>
                    <a:pt x="0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25" y="0"/>
                    <a:pt x="40" y="1"/>
                    <a:pt x="55" y="2"/>
                  </a:cubicBezTo>
                  <a:close/>
                </a:path>
              </a:pathLst>
            </a:custGeom>
            <a:solidFill>
              <a:srgbClr val="FF9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0DE64170-740D-D266-D0A3-94CD9B51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4FF64783-6A3B-844D-971B-C7FA5930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3917950"/>
              <a:ext cx="376238" cy="388938"/>
            </a:xfrm>
            <a:custGeom>
              <a:avLst/>
              <a:gdLst>
                <a:gd name="T0" fmla="*/ 48 w 58"/>
                <a:gd name="T1" fmla="*/ 13 h 60"/>
                <a:gd name="T2" fmla="*/ 9 w 58"/>
                <a:gd name="T3" fmla="*/ 19 h 60"/>
                <a:gd name="T4" fmla="*/ 31 w 58"/>
                <a:gd name="T5" fmla="*/ 58 h 60"/>
                <a:gd name="T6" fmla="*/ 51 w 58"/>
                <a:gd name="T7" fmla="*/ 44 h 60"/>
                <a:gd name="T8" fmla="*/ 48 w 58"/>
                <a:gd name="T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48" y="13"/>
                  </a:moveTo>
                  <a:cubicBezTo>
                    <a:pt x="37" y="0"/>
                    <a:pt x="17" y="6"/>
                    <a:pt x="9" y="19"/>
                  </a:cubicBezTo>
                  <a:cubicBezTo>
                    <a:pt x="0" y="34"/>
                    <a:pt x="12" y="60"/>
                    <a:pt x="31" y="58"/>
                  </a:cubicBezTo>
                  <a:cubicBezTo>
                    <a:pt x="40" y="57"/>
                    <a:pt x="47" y="51"/>
                    <a:pt x="51" y="44"/>
                  </a:cubicBezTo>
                  <a:cubicBezTo>
                    <a:pt x="58" y="35"/>
                    <a:pt x="54" y="22"/>
                    <a:pt x="48" y="13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53394C5D-FA65-F385-FD99-ECA54F14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538" y="4027488"/>
              <a:ext cx="460375" cy="427038"/>
            </a:xfrm>
            <a:custGeom>
              <a:avLst/>
              <a:gdLst>
                <a:gd name="T0" fmla="*/ 54 w 71"/>
                <a:gd name="T1" fmla="*/ 12 h 66"/>
                <a:gd name="T2" fmla="*/ 41 w 71"/>
                <a:gd name="T3" fmla="*/ 4 h 66"/>
                <a:gd name="T4" fmla="*/ 6 w 71"/>
                <a:gd name="T5" fmla="*/ 25 h 66"/>
                <a:gd name="T6" fmla="*/ 31 w 71"/>
                <a:gd name="T7" fmla="*/ 62 h 66"/>
                <a:gd name="T8" fmla="*/ 66 w 71"/>
                <a:gd name="T9" fmla="*/ 41 h 66"/>
                <a:gd name="T10" fmla="*/ 54 w 71"/>
                <a:gd name="T11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54" y="12"/>
                  </a:moveTo>
                  <a:cubicBezTo>
                    <a:pt x="50" y="8"/>
                    <a:pt x="46" y="6"/>
                    <a:pt x="41" y="4"/>
                  </a:cubicBezTo>
                  <a:cubicBezTo>
                    <a:pt x="26" y="0"/>
                    <a:pt x="10" y="11"/>
                    <a:pt x="6" y="25"/>
                  </a:cubicBezTo>
                  <a:cubicBezTo>
                    <a:pt x="0" y="42"/>
                    <a:pt x="16" y="58"/>
                    <a:pt x="31" y="62"/>
                  </a:cubicBezTo>
                  <a:cubicBezTo>
                    <a:pt x="47" y="66"/>
                    <a:pt x="61" y="55"/>
                    <a:pt x="66" y="41"/>
                  </a:cubicBezTo>
                  <a:cubicBezTo>
                    <a:pt x="71" y="29"/>
                    <a:pt x="64" y="18"/>
                    <a:pt x="54" y="12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8DDE67BD-0091-64C3-1EEF-85D3D5453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2765425"/>
              <a:ext cx="3028950" cy="3962400"/>
            </a:xfrm>
            <a:custGeom>
              <a:avLst/>
              <a:gdLst>
                <a:gd name="T0" fmla="*/ 433 w 467"/>
                <a:gd name="T1" fmla="*/ 371 h 612"/>
                <a:gd name="T2" fmla="*/ 335 w 467"/>
                <a:gd name="T3" fmla="*/ 348 h 612"/>
                <a:gd name="T4" fmla="*/ 391 w 467"/>
                <a:gd name="T5" fmla="*/ 510 h 612"/>
                <a:gd name="T6" fmla="*/ 422 w 467"/>
                <a:gd name="T7" fmla="*/ 530 h 612"/>
                <a:gd name="T8" fmla="*/ 412 w 467"/>
                <a:gd name="T9" fmla="*/ 548 h 612"/>
                <a:gd name="T10" fmla="*/ 343 w 467"/>
                <a:gd name="T11" fmla="*/ 506 h 612"/>
                <a:gd name="T12" fmla="*/ 236 w 467"/>
                <a:gd name="T13" fmla="*/ 537 h 612"/>
                <a:gd name="T14" fmla="*/ 149 w 467"/>
                <a:gd name="T15" fmla="*/ 598 h 612"/>
                <a:gd name="T16" fmla="*/ 217 w 467"/>
                <a:gd name="T17" fmla="*/ 537 h 612"/>
                <a:gd name="T18" fmla="*/ 204 w 467"/>
                <a:gd name="T19" fmla="*/ 479 h 612"/>
                <a:gd name="T20" fmla="*/ 169 w 467"/>
                <a:gd name="T21" fmla="*/ 364 h 612"/>
                <a:gd name="T22" fmla="*/ 50 w 467"/>
                <a:gd name="T23" fmla="*/ 343 h 612"/>
                <a:gd name="T24" fmla="*/ 14 w 467"/>
                <a:gd name="T25" fmla="*/ 298 h 612"/>
                <a:gd name="T26" fmla="*/ 65 w 467"/>
                <a:gd name="T27" fmla="*/ 277 h 612"/>
                <a:gd name="T28" fmla="*/ 84 w 467"/>
                <a:gd name="T29" fmla="*/ 327 h 612"/>
                <a:gd name="T30" fmla="*/ 157 w 467"/>
                <a:gd name="T31" fmla="*/ 296 h 612"/>
                <a:gd name="T32" fmla="*/ 68 w 467"/>
                <a:gd name="T33" fmla="*/ 141 h 612"/>
                <a:gd name="T34" fmla="*/ 79 w 467"/>
                <a:gd name="T35" fmla="*/ 58 h 612"/>
                <a:gd name="T36" fmla="*/ 297 w 467"/>
                <a:gd name="T37" fmla="*/ 3 h 612"/>
                <a:gd name="T38" fmla="*/ 422 w 467"/>
                <a:gd name="T39" fmla="*/ 143 h 612"/>
                <a:gd name="T40" fmla="*/ 438 w 467"/>
                <a:gd name="T41" fmla="*/ 246 h 612"/>
                <a:gd name="T42" fmla="*/ 400 w 467"/>
                <a:gd name="T43" fmla="*/ 338 h 612"/>
                <a:gd name="T44" fmla="*/ 452 w 467"/>
                <a:gd name="T45" fmla="*/ 445 h 612"/>
                <a:gd name="T46" fmla="*/ 400 w 467"/>
                <a:gd name="T47" fmla="*/ 432 h 612"/>
                <a:gd name="T48" fmla="*/ 128 w 467"/>
                <a:gd name="T49" fmla="*/ 246 h 612"/>
                <a:gd name="T50" fmla="*/ 416 w 467"/>
                <a:gd name="T51" fmla="*/ 199 h 612"/>
                <a:gd name="T52" fmla="*/ 375 w 467"/>
                <a:gd name="T53" fmla="*/ 170 h 612"/>
                <a:gd name="T54" fmla="*/ 120 w 467"/>
                <a:gd name="T55" fmla="*/ 119 h 612"/>
                <a:gd name="T56" fmla="*/ 367 w 467"/>
                <a:gd name="T57" fmla="*/ 448 h 612"/>
                <a:gd name="T58" fmla="*/ 284 w 467"/>
                <a:gd name="T59" fmla="*/ 329 h 612"/>
                <a:gd name="T60" fmla="*/ 369 w 467"/>
                <a:gd name="T61" fmla="*/ 132 h 612"/>
                <a:gd name="T62" fmla="*/ 78 w 467"/>
                <a:gd name="T63" fmla="*/ 91 h 612"/>
                <a:gd name="T64" fmla="*/ 349 w 467"/>
                <a:gd name="T65" fmla="*/ 137 h 612"/>
                <a:gd name="T66" fmla="*/ 263 w 467"/>
                <a:gd name="T67" fmla="*/ 85 h 612"/>
                <a:gd name="T68" fmla="*/ 300 w 467"/>
                <a:gd name="T69" fmla="*/ 19 h 612"/>
                <a:gd name="T70" fmla="*/ 234 w 467"/>
                <a:gd name="T71" fmla="*/ 529 h 612"/>
                <a:gd name="T72" fmla="*/ 340 w 467"/>
                <a:gd name="T73" fmla="*/ 487 h 612"/>
                <a:gd name="T74" fmla="*/ 352 w 467"/>
                <a:gd name="T75" fmla="*/ 116 h 612"/>
                <a:gd name="T76" fmla="*/ 216 w 467"/>
                <a:gd name="T77" fmla="*/ 68 h 612"/>
                <a:gd name="T78" fmla="*/ 211 w 467"/>
                <a:gd name="T79" fmla="*/ 24 h 612"/>
                <a:gd name="T80" fmla="*/ 41 w 467"/>
                <a:gd name="T81" fmla="*/ 293 h 612"/>
                <a:gd name="T82" fmla="*/ 25 w 467"/>
                <a:gd name="T83" fmla="*/ 308 h 612"/>
                <a:gd name="T84" fmla="*/ 33 w 467"/>
                <a:gd name="T85" fmla="*/ 324 h 612"/>
                <a:gd name="T86" fmla="*/ 80 w 467"/>
                <a:gd name="T87" fmla="*/ 308 h 612"/>
                <a:gd name="T88" fmla="*/ 69 w 467"/>
                <a:gd name="T89" fmla="*/ 291 h 612"/>
                <a:gd name="T90" fmla="*/ 408 w 467"/>
                <a:gd name="T91" fmla="*/ 422 h 612"/>
                <a:gd name="T92" fmla="*/ 432 w 467"/>
                <a:gd name="T93" fmla="*/ 430 h 612"/>
                <a:gd name="T94" fmla="*/ 449 w 467"/>
                <a:gd name="T95" fmla="*/ 411 h 612"/>
                <a:gd name="T96" fmla="*/ 398 w 467"/>
                <a:gd name="T97" fmla="*/ 399 h 612"/>
                <a:gd name="T98" fmla="*/ 437 w 467"/>
                <a:gd name="T99" fmla="*/ 237 h 612"/>
                <a:gd name="T100" fmla="*/ 414 w 467"/>
                <a:gd name="T101" fmla="*/ 246 h 612"/>
                <a:gd name="T102" fmla="*/ 75 w 467"/>
                <a:gd name="T103" fmla="*/ 144 h 612"/>
                <a:gd name="T104" fmla="*/ 399 w 467"/>
                <a:gd name="T105" fmla="*/ 171 h 612"/>
                <a:gd name="T106" fmla="*/ 382 w 467"/>
                <a:gd name="T107" fmla="*/ 138 h 612"/>
                <a:gd name="T108" fmla="*/ 154 w 467"/>
                <a:gd name="T109" fmla="*/ 591 h 612"/>
                <a:gd name="T110" fmla="*/ 422 w 467"/>
                <a:gd name="T111" fmla="*/ 577 h 612"/>
                <a:gd name="T112" fmla="*/ 334 w 467"/>
                <a:gd name="T113" fmla="*/ 22 h 612"/>
                <a:gd name="T114" fmla="*/ 327 w 467"/>
                <a:gd name="T115" fmla="*/ 2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612">
                  <a:moveTo>
                    <a:pt x="398" y="408"/>
                  </a:moveTo>
                  <a:cubicBezTo>
                    <a:pt x="395" y="407"/>
                    <a:pt x="393" y="407"/>
                    <a:pt x="392" y="406"/>
                  </a:cubicBezTo>
                  <a:cubicBezTo>
                    <a:pt x="386" y="403"/>
                    <a:pt x="384" y="399"/>
                    <a:pt x="384" y="393"/>
                  </a:cubicBezTo>
                  <a:cubicBezTo>
                    <a:pt x="384" y="388"/>
                    <a:pt x="387" y="384"/>
                    <a:pt x="392" y="382"/>
                  </a:cubicBezTo>
                  <a:cubicBezTo>
                    <a:pt x="401" y="377"/>
                    <a:pt x="412" y="376"/>
                    <a:pt x="422" y="377"/>
                  </a:cubicBezTo>
                  <a:cubicBezTo>
                    <a:pt x="425" y="378"/>
                    <a:pt x="428" y="378"/>
                    <a:pt x="431" y="379"/>
                  </a:cubicBezTo>
                  <a:cubicBezTo>
                    <a:pt x="434" y="376"/>
                    <a:pt x="434" y="374"/>
                    <a:pt x="433" y="371"/>
                  </a:cubicBezTo>
                  <a:cubicBezTo>
                    <a:pt x="433" y="368"/>
                    <a:pt x="432" y="365"/>
                    <a:pt x="430" y="364"/>
                  </a:cubicBezTo>
                  <a:cubicBezTo>
                    <a:pt x="426" y="361"/>
                    <a:pt x="423" y="358"/>
                    <a:pt x="419" y="356"/>
                  </a:cubicBezTo>
                  <a:cubicBezTo>
                    <a:pt x="404" y="347"/>
                    <a:pt x="389" y="341"/>
                    <a:pt x="374" y="336"/>
                  </a:cubicBezTo>
                  <a:cubicBezTo>
                    <a:pt x="359" y="331"/>
                    <a:pt x="345" y="327"/>
                    <a:pt x="330" y="323"/>
                  </a:cubicBezTo>
                  <a:cubicBezTo>
                    <a:pt x="328" y="323"/>
                    <a:pt x="326" y="323"/>
                    <a:pt x="324" y="322"/>
                  </a:cubicBezTo>
                  <a:cubicBezTo>
                    <a:pt x="324" y="325"/>
                    <a:pt x="325" y="326"/>
                    <a:pt x="325" y="327"/>
                  </a:cubicBezTo>
                  <a:cubicBezTo>
                    <a:pt x="328" y="334"/>
                    <a:pt x="331" y="341"/>
                    <a:pt x="335" y="348"/>
                  </a:cubicBezTo>
                  <a:cubicBezTo>
                    <a:pt x="342" y="362"/>
                    <a:pt x="348" y="375"/>
                    <a:pt x="353" y="390"/>
                  </a:cubicBezTo>
                  <a:cubicBezTo>
                    <a:pt x="358" y="403"/>
                    <a:pt x="363" y="415"/>
                    <a:pt x="369" y="428"/>
                  </a:cubicBezTo>
                  <a:cubicBezTo>
                    <a:pt x="370" y="433"/>
                    <a:pt x="372" y="437"/>
                    <a:pt x="374" y="441"/>
                  </a:cubicBezTo>
                  <a:cubicBezTo>
                    <a:pt x="376" y="447"/>
                    <a:pt x="377" y="452"/>
                    <a:pt x="374" y="457"/>
                  </a:cubicBezTo>
                  <a:cubicBezTo>
                    <a:pt x="372" y="460"/>
                    <a:pt x="374" y="463"/>
                    <a:pt x="375" y="465"/>
                  </a:cubicBezTo>
                  <a:cubicBezTo>
                    <a:pt x="379" y="473"/>
                    <a:pt x="383" y="481"/>
                    <a:pt x="386" y="490"/>
                  </a:cubicBezTo>
                  <a:cubicBezTo>
                    <a:pt x="388" y="496"/>
                    <a:pt x="390" y="503"/>
                    <a:pt x="391" y="510"/>
                  </a:cubicBezTo>
                  <a:cubicBezTo>
                    <a:pt x="393" y="517"/>
                    <a:pt x="391" y="520"/>
                    <a:pt x="384" y="521"/>
                  </a:cubicBezTo>
                  <a:cubicBezTo>
                    <a:pt x="382" y="522"/>
                    <a:pt x="381" y="522"/>
                    <a:pt x="380" y="522"/>
                  </a:cubicBezTo>
                  <a:cubicBezTo>
                    <a:pt x="379" y="523"/>
                    <a:pt x="379" y="524"/>
                    <a:pt x="379" y="524"/>
                  </a:cubicBezTo>
                  <a:cubicBezTo>
                    <a:pt x="381" y="531"/>
                    <a:pt x="383" y="538"/>
                    <a:pt x="385" y="545"/>
                  </a:cubicBezTo>
                  <a:cubicBezTo>
                    <a:pt x="387" y="550"/>
                    <a:pt x="391" y="551"/>
                    <a:pt x="396" y="548"/>
                  </a:cubicBezTo>
                  <a:cubicBezTo>
                    <a:pt x="400" y="546"/>
                    <a:pt x="403" y="543"/>
                    <a:pt x="407" y="541"/>
                  </a:cubicBezTo>
                  <a:cubicBezTo>
                    <a:pt x="412" y="537"/>
                    <a:pt x="417" y="534"/>
                    <a:pt x="422" y="530"/>
                  </a:cubicBezTo>
                  <a:cubicBezTo>
                    <a:pt x="426" y="527"/>
                    <a:pt x="431" y="525"/>
                    <a:pt x="437" y="527"/>
                  </a:cubicBezTo>
                  <a:cubicBezTo>
                    <a:pt x="448" y="542"/>
                    <a:pt x="448" y="558"/>
                    <a:pt x="443" y="574"/>
                  </a:cubicBezTo>
                  <a:cubicBezTo>
                    <a:pt x="442" y="579"/>
                    <a:pt x="439" y="584"/>
                    <a:pt x="435" y="588"/>
                  </a:cubicBezTo>
                  <a:cubicBezTo>
                    <a:pt x="428" y="594"/>
                    <a:pt x="419" y="592"/>
                    <a:pt x="415" y="583"/>
                  </a:cubicBezTo>
                  <a:cubicBezTo>
                    <a:pt x="413" y="578"/>
                    <a:pt x="413" y="573"/>
                    <a:pt x="413" y="568"/>
                  </a:cubicBezTo>
                  <a:cubicBezTo>
                    <a:pt x="414" y="561"/>
                    <a:pt x="415" y="554"/>
                    <a:pt x="416" y="546"/>
                  </a:cubicBezTo>
                  <a:cubicBezTo>
                    <a:pt x="414" y="547"/>
                    <a:pt x="413" y="547"/>
                    <a:pt x="412" y="548"/>
                  </a:cubicBezTo>
                  <a:cubicBezTo>
                    <a:pt x="408" y="550"/>
                    <a:pt x="404" y="553"/>
                    <a:pt x="400" y="555"/>
                  </a:cubicBezTo>
                  <a:cubicBezTo>
                    <a:pt x="390" y="561"/>
                    <a:pt x="382" y="558"/>
                    <a:pt x="378" y="548"/>
                  </a:cubicBezTo>
                  <a:cubicBezTo>
                    <a:pt x="375" y="542"/>
                    <a:pt x="374" y="536"/>
                    <a:pt x="372" y="529"/>
                  </a:cubicBezTo>
                  <a:cubicBezTo>
                    <a:pt x="371" y="528"/>
                    <a:pt x="371" y="526"/>
                    <a:pt x="370" y="524"/>
                  </a:cubicBezTo>
                  <a:cubicBezTo>
                    <a:pt x="367" y="524"/>
                    <a:pt x="365" y="523"/>
                    <a:pt x="363" y="523"/>
                  </a:cubicBezTo>
                  <a:cubicBezTo>
                    <a:pt x="356" y="523"/>
                    <a:pt x="352" y="520"/>
                    <a:pt x="349" y="515"/>
                  </a:cubicBezTo>
                  <a:cubicBezTo>
                    <a:pt x="347" y="512"/>
                    <a:pt x="345" y="509"/>
                    <a:pt x="343" y="506"/>
                  </a:cubicBezTo>
                  <a:cubicBezTo>
                    <a:pt x="340" y="501"/>
                    <a:pt x="337" y="497"/>
                    <a:pt x="334" y="492"/>
                  </a:cubicBezTo>
                  <a:cubicBezTo>
                    <a:pt x="329" y="491"/>
                    <a:pt x="324" y="492"/>
                    <a:pt x="319" y="493"/>
                  </a:cubicBezTo>
                  <a:cubicBezTo>
                    <a:pt x="304" y="495"/>
                    <a:pt x="289" y="498"/>
                    <a:pt x="274" y="499"/>
                  </a:cubicBezTo>
                  <a:cubicBezTo>
                    <a:pt x="271" y="499"/>
                    <a:pt x="268" y="500"/>
                    <a:pt x="264" y="501"/>
                  </a:cubicBezTo>
                  <a:cubicBezTo>
                    <a:pt x="262" y="505"/>
                    <a:pt x="260" y="509"/>
                    <a:pt x="258" y="513"/>
                  </a:cubicBezTo>
                  <a:cubicBezTo>
                    <a:pt x="255" y="517"/>
                    <a:pt x="253" y="521"/>
                    <a:pt x="251" y="526"/>
                  </a:cubicBezTo>
                  <a:cubicBezTo>
                    <a:pt x="248" y="533"/>
                    <a:pt x="242" y="536"/>
                    <a:pt x="236" y="537"/>
                  </a:cubicBezTo>
                  <a:cubicBezTo>
                    <a:pt x="233" y="537"/>
                    <a:pt x="230" y="537"/>
                    <a:pt x="226" y="537"/>
                  </a:cubicBezTo>
                  <a:cubicBezTo>
                    <a:pt x="225" y="539"/>
                    <a:pt x="224" y="540"/>
                    <a:pt x="224" y="542"/>
                  </a:cubicBezTo>
                  <a:cubicBezTo>
                    <a:pt x="217" y="563"/>
                    <a:pt x="210" y="584"/>
                    <a:pt x="205" y="605"/>
                  </a:cubicBezTo>
                  <a:cubicBezTo>
                    <a:pt x="203" y="611"/>
                    <a:pt x="201" y="612"/>
                    <a:pt x="195" y="612"/>
                  </a:cubicBezTo>
                  <a:cubicBezTo>
                    <a:pt x="192" y="612"/>
                    <a:pt x="189" y="612"/>
                    <a:pt x="187" y="611"/>
                  </a:cubicBezTo>
                  <a:cubicBezTo>
                    <a:pt x="180" y="608"/>
                    <a:pt x="173" y="606"/>
                    <a:pt x="165" y="604"/>
                  </a:cubicBezTo>
                  <a:cubicBezTo>
                    <a:pt x="160" y="603"/>
                    <a:pt x="154" y="601"/>
                    <a:pt x="149" y="598"/>
                  </a:cubicBezTo>
                  <a:cubicBezTo>
                    <a:pt x="142" y="593"/>
                    <a:pt x="139" y="587"/>
                    <a:pt x="140" y="580"/>
                  </a:cubicBezTo>
                  <a:cubicBezTo>
                    <a:pt x="142" y="571"/>
                    <a:pt x="148" y="565"/>
                    <a:pt x="156" y="563"/>
                  </a:cubicBezTo>
                  <a:cubicBezTo>
                    <a:pt x="164" y="562"/>
                    <a:pt x="171" y="563"/>
                    <a:pt x="178" y="568"/>
                  </a:cubicBezTo>
                  <a:cubicBezTo>
                    <a:pt x="184" y="571"/>
                    <a:pt x="189" y="575"/>
                    <a:pt x="193" y="581"/>
                  </a:cubicBezTo>
                  <a:cubicBezTo>
                    <a:pt x="195" y="583"/>
                    <a:pt x="197" y="585"/>
                    <a:pt x="200" y="588"/>
                  </a:cubicBezTo>
                  <a:cubicBezTo>
                    <a:pt x="203" y="581"/>
                    <a:pt x="205" y="575"/>
                    <a:pt x="206" y="569"/>
                  </a:cubicBezTo>
                  <a:cubicBezTo>
                    <a:pt x="209" y="558"/>
                    <a:pt x="213" y="548"/>
                    <a:pt x="217" y="537"/>
                  </a:cubicBezTo>
                  <a:cubicBezTo>
                    <a:pt x="212" y="536"/>
                    <a:pt x="209" y="535"/>
                    <a:pt x="206" y="535"/>
                  </a:cubicBezTo>
                  <a:cubicBezTo>
                    <a:pt x="204" y="535"/>
                    <a:pt x="202" y="534"/>
                    <a:pt x="200" y="534"/>
                  </a:cubicBezTo>
                  <a:cubicBezTo>
                    <a:pt x="195" y="533"/>
                    <a:pt x="193" y="530"/>
                    <a:pt x="194" y="526"/>
                  </a:cubicBezTo>
                  <a:cubicBezTo>
                    <a:pt x="195" y="522"/>
                    <a:pt x="197" y="518"/>
                    <a:pt x="198" y="514"/>
                  </a:cubicBezTo>
                  <a:cubicBezTo>
                    <a:pt x="201" y="505"/>
                    <a:pt x="203" y="496"/>
                    <a:pt x="206" y="487"/>
                  </a:cubicBezTo>
                  <a:cubicBezTo>
                    <a:pt x="206" y="485"/>
                    <a:pt x="207" y="483"/>
                    <a:pt x="207" y="481"/>
                  </a:cubicBezTo>
                  <a:cubicBezTo>
                    <a:pt x="206" y="480"/>
                    <a:pt x="205" y="479"/>
                    <a:pt x="204" y="479"/>
                  </a:cubicBezTo>
                  <a:cubicBezTo>
                    <a:pt x="201" y="476"/>
                    <a:pt x="199" y="473"/>
                    <a:pt x="199" y="469"/>
                  </a:cubicBezTo>
                  <a:cubicBezTo>
                    <a:pt x="199" y="462"/>
                    <a:pt x="199" y="455"/>
                    <a:pt x="200" y="448"/>
                  </a:cubicBezTo>
                  <a:cubicBezTo>
                    <a:pt x="202" y="421"/>
                    <a:pt x="205" y="395"/>
                    <a:pt x="208" y="369"/>
                  </a:cubicBezTo>
                  <a:cubicBezTo>
                    <a:pt x="209" y="359"/>
                    <a:pt x="209" y="349"/>
                    <a:pt x="210" y="340"/>
                  </a:cubicBezTo>
                  <a:cubicBezTo>
                    <a:pt x="210" y="338"/>
                    <a:pt x="210" y="336"/>
                    <a:pt x="210" y="334"/>
                  </a:cubicBezTo>
                  <a:cubicBezTo>
                    <a:pt x="207" y="334"/>
                    <a:pt x="206" y="337"/>
                    <a:pt x="205" y="338"/>
                  </a:cubicBezTo>
                  <a:cubicBezTo>
                    <a:pt x="195" y="350"/>
                    <a:pt x="183" y="358"/>
                    <a:pt x="169" y="364"/>
                  </a:cubicBezTo>
                  <a:cubicBezTo>
                    <a:pt x="162" y="368"/>
                    <a:pt x="155" y="370"/>
                    <a:pt x="147" y="370"/>
                  </a:cubicBezTo>
                  <a:cubicBezTo>
                    <a:pt x="135" y="372"/>
                    <a:pt x="124" y="369"/>
                    <a:pt x="114" y="363"/>
                  </a:cubicBezTo>
                  <a:cubicBezTo>
                    <a:pt x="102" y="356"/>
                    <a:pt x="93" y="348"/>
                    <a:pt x="84" y="338"/>
                  </a:cubicBezTo>
                  <a:cubicBezTo>
                    <a:pt x="81" y="335"/>
                    <a:pt x="78" y="331"/>
                    <a:pt x="74" y="328"/>
                  </a:cubicBezTo>
                  <a:cubicBezTo>
                    <a:pt x="73" y="329"/>
                    <a:pt x="71" y="330"/>
                    <a:pt x="70" y="332"/>
                  </a:cubicBezTo>
                  <a:cubicBezTo>
                    <a:pt x="65" y="336"/>
                    <a:pt x="59" y="339"/>
                    <a:pt x="54" y="342"/>
                  </a:cubicBezTo>
                  <a:cubicBezTo>
                    <a:pt x="53" y="343"/>
                    <a:pt x="52" y="343"/>
                    <a:pt x="50" y="343"/>
                  </a:cubicBezTo>
                  <a:cubicBezTo>
                    <a:pt x="42" y="344"/>
                    <a:pt x="34" y="344"/>
                    <a:pt x="26" y="342"/>
                  </a:cubicBezTo>
                  <a:cubicBezTo>
                    <a:pt x="25" y="342"/>
                    <a:pt x="24" y="342"/>
                    <a:pt x="23" y="341"/>
                  </a:cubicBezTo>
                  <a:cubicBezTo>
                    <a:pt x="19" y="339"/>
                    <a:pt x="17" y="337"/>
                    <a:pt x="17" y="332"/>
                  </a:cubicBezTo>
                  <a:cubicBezTo>
                    <a:pt x="18" y="331"/>
                    <a:pt x="18" y="329"/>
                    <a:pt x="18" y="327"/>
                  </a:cubicBezTo>
                  <a:cubicBezTo>
                    <a:pt x="15" y="325"/>
                    <a:pt x="13" y="324"/>
                    <a:pt x="10" y="323"/>
                  </a:cubicBezTo>
                  <a:cubicBezTo>
                    <a:pt x="1" y="318"/>
                    <a:pt x="0" y="309"/>
                    <a:pt x="8" y="302"/>
                  </a:cubicBezTo>
                  <a:cubicBezTo>
                    <a:pt x="10" y="300"/>
                    <a:pt x="12" y="299"/>
                    <a:pt x="14" y="298"/>
                  </a:cubicBezTo>
                  <a:cubicBezTo>
                    <a:pt x="14" y="294"/>
                    <a:pt x="13" y="289"/>
                    <a:pt x="16" y="286"/>
                  </a:cubicBezTo>
                  <a:cubicBezTo>
                    <a:pt x="19" y="282"/>
                    <a:pt x="23" y="282"/>
                    <a:pt x="28" y="282"/>
                  </a:cubicBezTo>
                  <a:cubicBezTo>
                    <a:pt x="28" y="279"/>
                    <a:pt x="28" y="276"/>
                    <a:pt x="28" y="273"/>
                  </a:cubicBezTo>
                  <a:cubicBezTo>
                    <a:pt x="29" y="270"/>
                    <a:pt x="30" y="266"/>
                    <a:pt x="31" y="263"/>
                  </a:cubicBezTo>
                  <a:cubicBezTo>
                    <a:pt x="33" y="258"/>
                    <a:pt x="37" y="256"/>
                    <a:pt x="42" y="258"/>
                  </a:cubicBezTo>
                  <a:cubicBezTo>
                    <a:pt x="45" y="259"/>
                    <a:pt x="47" y="261"/>
                    <a:pt x="49" y="263"/>
                  </a:cubicBezTo>
                  <a:cubicBezTo>
                    <a:pt x="55" y="267"/>
                    <a:pt x="60" y="272"/>
                    <a:pt x="65" y="277"/>
                  </a:cubicBezTo>
                  <a:cubicBezTo>
                    <a:pt x="67" y="275"/>
                    <a:pt x="68" y="272"/>
                    <a:pt x="69" y="270"/>
                  </a:cubicBezTo>
                  <a:cubicBezTo>
                    <a:pt x="71" y="267"/>
                    <a:pt x="73" y="264"/>
                    <a:pt x="77" y="262"/>
                  </a:cubicBezTo>
                  <a:cubicBezTo>
                    <a:pt x="82" y="258"/>
                    <a:pt x="88" y="259"/>
                    <a:pt x="92" y="265"/>
                  </a:cubicBezTo>
                  <a:cubicBezTo>
                    <a:pt x="93" y="268"/>
                    <a:pt x="95" y="272"/>
                    <a:pt x="95" y="276"/>
                  </a:cubicBezTo>
                  <a:cubicBezTo>
                    <a:pt x="97" y="284"/>
                    <a:pt x="96" y="292"/>
                    <a:pt x="93" y="299"/>
                  </a:cubicBezTo>
                  <a:cubicBezTo>
                    <a:pt x="90" y="307"/>
                    <a:pt x="85" y="314"/>
                    <a:pt x="81" y="322"/>
                  </a:cubicBezTo>
                  <a:cubicBezTo>
                    <a:pt x="82" y="323"/>
                    <a:pt x="83" y="325"/>
                    <a:pt x="84" y="327"/>
                  </a:cubicBezTo>
                  <a:cubicBezTo>
                    <a:pt x="92" y="336"/>
                    <a:pt x="101" y="345"/>
                    <a:pt x="111" y="352"/>
                  </a:cubicBezTo>
                  <a:cubicBezTo>
                    <a:pt x="129" y="365"/>
                    <a:pt x="147" y="366"/>
                    <a:pt x="166" y="357"/>
                  </a:cubicBezTo>
                  <a:cubicBezTo>
                    <a:pt x="181" y="350"/>
                    <a:pt x="193" y="341"/>
                    <a:pt x="202" y="328"/>
                  </a:cubicBezTo>
                  <a:cubicBezTo>
                    <a:pt x="203" y="327"/>
                    <a:pt x="204" y="326"/>
                    <a:pt x="205" y="324"/>
                  </a:cubicBezTo>
                  <a:cubicBezTo>
                    <a:pt x="200" y="321"/>
                    <a:pt x="194" y="319"/>
                    <a:pt x="188" y="316"/>
                  </a:cubicBezTo>
                  <a:cubicBezTo>
                    <a:pt x="183" y="313"/>
                    <a:pt x="178" y="310"/>
                    <a:pt x="173" y="307"/>
                  </a:cubicBezTo>
                  <a:cubicBezTo>
                    <a:pt x="167" y="303"/>
                    <a:pt x="162" y="300"/>
                    <a:pt x="157" y="296"/>
                  </a:cubicBezTo>
                  <a:cubicBezTo>
                    <a:pt x="153" y="292"/>
                    <a:pt x="148" y="288"/>
                    <a:pt x="144" y="283"/>
                  </a:cubicBezTo>
                  <a:cubicBezTo>
                    <a:pt x="140" y="279"/>
                    <a:pt x="136" y="275"/>
                    <a:pt x="133" y="270"/>
                  </a:cubicBezTo>
                  <a:cubicBezTo>
                    <a:pt x="129" y="265"/>
                    <a:pt x="126" y="259"/>
                    <a:pt x="123" y="254"/>
                  </a:cubicBezTo>
                  <a:cubicBezTo>
                    <a:pt x="120" y="249"/>
                    <a:pt x="117" y="243"/>
                    <a:pt x="115" y="237"/>
                  </a:cubicBezTo>
                  <a:cubicBezTo>
                    <a:pt x="113" y="232"/>
                    <a:pt x="110" y="226"/>
                    <a:pt x="108" y="220"/>
                  </a:cubicBezTo>
                  <a:cubicBezTo>
                    <a:pt x="105" y="218"/>
                    <a:pt x="102" y="217"/>
                    <a:pt x="99" y="215"/>
                  </a:cubicBezTo>
                  <a:cubicBezTo>
                    <a:pt x="80" y="204"/>
                    <a:pt x="60" y="176"/>
                    <a:pt x="68" y="141"/>
                  </a:cubicBezTo>
                  <a:cubicBezTo>
                    <a:pt x="71" y="126"/>
                    <a:pt x="89" y="116"/>
                    <a:pt x="103" y="124"/>
                  </a:cubicBezTo>
                  <a:cubicBezTo>
                    <a:pt x="104" y="125"/>
                    <a:pt x="105" y="125"/>
                    <a:pt x="107" y="126"/>
                  </a:cubicBezTo>
                  <a:cubicBezTo>
                    <a:pt x="108" y="123"/>
                    <a:pt x="110" y="121"/>
                    <a:pt x="111" y="118"/>
                  </a:cubicBezTo>
                  <a:cubicBezTo>
                    <a:pt x="109" y="116"/>
                    <a:pt x="108" y="116"/>
                    <a:pt x="106" y="115"/>
                  </a:cubicBezTo>
                  <a:cubicBezTo>
                    <a:pt x="99" y="112"/>
                    <a:pt x="92" y="109"/>
                    <a:pt x="85" y="106"/>
                  </a:cubicBezTo>
                  <a:cubicBezTo>
                    <a:pt x="80" y="104"/>
                    <a:pt x="75" y="100"/>
                    <a:pt x="72" y="96"/>
                  </a:cubicBezTo>
                  <a:cubicBezTo>
                    <a:pt x="62" y="85"/>
                    <a:pt x="64" y="66"/>
                    <a:pt x="79" y="58"/>
                  </a:cubicBezTo>
                  <a:cubicBezTo>
                    <a:pt x="85" y="55"/>
                    <a:pt x="92" y="54"/>
                    <a:pt x="99" y="54"/>
                  </a:cubicBezTo>
                  <a:cubicBezTo>
                    <a:pt x="116" y="54"/>
                    <a:pt x="133" y="54"/>
                    <a:pt x="150" y="54"/>
                  </a:cubicBezTo>
                  <a:cubicBezTo>
                    <a:pt x="152" y="54"/>
                    <a:pt x="153" y="55"/>
                    <a:pt x="155" y="55"/>
                  </a:cubicBezTo>
                  <a:cubicBezTo>
                    <a:pt x="156" y="53"/>
                    <a:pt x="158" y="52"/>
                    <a:pt x="160" y="50"/>
                  </a:cubicBezTo>
                  <a:cubicBezTo>
                    <a:pt x="175" y="36"/>
                    <a:pt x="191" y="24"/>
                    <a:pt x="210" y="15"/>
                  </a:cubicBezTo>
                  <a:cubicBezTo>
                    <a:pt x="221" y="10"/>
                    <a:pt x="233" y="5"/>
                    <a:pt x="246" y="3"/>
                  </a:cubicBezTo>
                  <a:cubicBezTo>
                    <a:pt x="263" y="1"/>
                    <a:pt x="280" y="0"/>
                    <a:pt x="297" y="3"/>
                  </a:cubicBezTo>
                  <a:cubicBezTo>
                    <a:pt x="301" y="4"/>
                    <a:pt x="304" y="4"/>
                    <a:pt x="308" y="2"/>
                  </a:cubicBezTo>
                  <a:cubicBezTo>
                    <a:pt x="313" y="0"/>
                    <a:pt x="319" y="0"/>
                    <a:pt x="324" y="2"/>
                  </a:cubicBezTo>
                  <a:cubicBezTo>
                    <a:pt x="330" y="4"/>
                    <a:pt x="336" y="7"/>
                    <a:pt x="340" y="11"/>
                  </a:cubicBezTo>
                  <a:cubicBezTo>
                    <a:pt x="345" y="14"/>
                    <a:pt x="348" y="18"/>
                    <a:pt x="348" y="23"/>
                  </a:cubicBezTo>
                  <a:cubicBezTo>
                    <a:pt x="353" y="27"/>
                    <a:pt x="357" y="30"/>
                    <a:pt x="362" y="34"/>
                  </a:cubicBezTo>
                  <a:cubicBezTo>
                    <a:pt x="381" y="49"/>
                    <a:pt x="394" y="68"/>
                    <a:pt x="405" y="90"/>
                  </a:cubicBezTo>
                  <a:cubicBezTo>
                    <a:pt x="413" y="107"/>
                    <a:pt x="419" y="125"/>
                    <a:pt x="422" y="143"/>
                  </a:cubicBezTo>
                  <a:cubicBezTo>
                    <a:pt x="424" y="152"/>
                    <a:pt x="426" y="160"/>
                    <a:pt x="425" y="169"/>
                  </a:cubicBezTo>
                  <a:cubicBezTo>
                    <a:pt x="424" y="173"/>
                    <a:pt x="425" y="177"/>
                    <a:pt x="425" y="182"/>
                  </a:cubicBezTo>
                  <a:cubicBezTo>
                    <a:pt x="428" y="180"/>
                    <a:pt x="430" y="180"/>
                    <a:pt x="432" y="179"/>
                  </a:cubicBezTo>
                  <a:cubicBezTo>
                    <a:pt x="435" y="178"/>
                    <a:pt x="439" y="176"/>
                    <a:pt x="442" y="175"/>
                  </a:cubicBezTo>
                  <a:cubicBezTo>
                    <a:pt x="452" y="173"/>
                    <a:pt x="460" y="177"/>
                    <a:pt x="463" y="187"/>
                  </a:cubicBezTo>
                  <a:cubicBezTo>
                    <a:pt x="467" y="195"/>
                    <a:pt x="467" y="204"/>
                    <a:pt x="465" y="212"/>
                  </a:cubicBezTo>
                  <a:cubicBezTo>
                    <a:pt x="461" y="227"/>
                    <a:pt x="451" y="238"/>
                    <a:pt x="438" y="246"/>
                  </a:cubicBezTo>
                  <a:cubicBezTo>
                    <a:pt x="430" y="251"/>
                    <a:pt x="421" y="255"/>
                    <a:pt x="412" y="255"/>
                  </a:cubicBezTo>
                  <a:cubicBezTo>
                    <a:pt x="410" y="255"/>
                    <a:pt x="409" y="255"/>
                    <a:pt x="409" y="256"/>
                  </a:cubicBezTo>
                  <a:cubicBezTo>
                    <a:pt x="402" y="264"/>
                    <a:pt x="396" y="272"/>
                    <a:pt x="390" y="280"/>
                  </a:cubicBezTo>
                  <a:cubicBezTo>
                    <a:pt x="383" y="288"/>
                    <a:pt x="375" y="295"/>
                    <a:pt x="367" y="301"/>
                  </a:cubicBezTo>
                  <a:cubicBezTo>
                    <a:pt x="359" y="307"/>
                    <a:pt x="350" y="312"/>
                    <a:pt x="341" y="317"/>
                  </a:cubicBezTo>
                  <a:cubicBezTo>
                    <a:pt x="344" y="319"/>
                    <a:pt x="348" y="320"/>
                    <a:pt x="351" y="321"/>
                  </a:cubicBezTo>
                  <a:cubicBezTo>
                    <a:pt x="367" y="325"/>
                    <a:pt x="384" y="331"/>
                    <a:pt x="400" y="338"/>
                  </a:cubicBezTo>
                  <a:cubicBezTo>
                    <a:pt x="408" y="341"/>
                    <a:pt x="415" y="345"/>
                    <a:pt x="423" y="349"/>
                  </a:cubicBezTo>
                  <a:cubicBezTo>
                    <a:pt x="427" y="351"/>
                    <a:pt x="430" y="353"/>
                    <a:pt x="434" y="356"/>
                  </a:cubicBezTo>
                  <a:cubicBezTo>
                    <a:pt x="441" y="362"/>
                    <a:pt x="443" y="370"/>
                    <a:pt x="441" y="379"/>
                  </a:cubicBezTo>
                  <a:cubicBezTo>
                    <a:pt x="441" y="380"/>
                    <a:pt x="440" y="382"/>
                    <a:pt x="440" y="384"/>
                  </a:cubicBezTo>
                  <a:cubicBezTo>
                    <a:pt x="444" y="389"/>
                    <a:pt x="447" y="393"/>
                    <a:pt x="451" y="398"/>
                  </a:cubicBezTo>
                  <a:cubicBezTo>
                    <a:pt x="458" y="407"/>
                    <a:pt x="462" y="418"/>
                    <a:pt x="463" y="430"/>
                  </a:cubicBezTo>
                  <a:cubicBezTo>
                    <a:pt x="464" y="439"/>
                    <a:pt x="461" y="443"/>
                    <a:pt x="452" y="445"/>
                  </a:cubicBezTo>
                  <a:cubicBezTo>
                    <a:pt x="451" y="445"/>
                    <a:pt x="450" y="445"/>
                    <a:pt x="449" y="446"/>
                  </a:cubicBezTo>
                  <a:cubicBezTo>
                    <a:pt x="442" y="449"/>
                    <a:pt x="436" y="447"/>
                    <a:pt x="431" y="443"/>
                  </a:cubicBezTo>
                  <a:cubicBezTo>
                    <a:pt x="430" y="442"/>
                    <a:pt x="430" y="442"/>
                    <a:pt x="429" y="441"/>
                  </a:cubicBezTo>
                  <a:cubicBezTo>
                    <a:pt x="427" y="443"/>
                    <a:pt x="425" y="444"/>
                    <a:pt x="423" y="445"/>
                  </a:cubicBezTo>
                  <a:cubicBezTo>
                    <a:pt x="417" y="448"/>
                    <a:pt x="411" y="446"/>
                    <a:pt x="409" y="439"/>
                  </a:cubicBezTo>
                  <a:cubicBezTo>
                    <a:pt x="408" y="437"/>
                    <a:pt x="408" y="435"/>
                    <a:pt x="408" y="432"/>
                  </a:cubicBezTo>
                  <a:cubicBezTo>
                    <a:pt x="405" y="432"/>
                    <a:pt x="403" y="432"/>
                    <a:pt x="400" y="432"/>
                  </a:cubicBezTo>
                  <a:cubicBezTo>
                    <a:pt x="396" y="431"/>
                    <a:pt x="393" y="429"/>
                    <a:pt x="393" y="424"/>
                  </a:cubicBezTo>
                  <a:cubicBezTo>
                    <a:pt x="393" y="421"/>
                    <a:pt x="394" y="418"/>
                    <a:pt x="395" y="415"/>
                  </a:cubicBezTo>
                  <a:cubicBezTo>
                    <a:pt x="395" y="413"/>
                    <a:pt x="396" y="411"/>
                    <a:pt x="398" y="408"/>
                  </a:cubicBezTo>
                  <a:close/>
                  <a:moveTo>
                    <a:pt x="120" y="119"/>
                  </a:moveTo>
                  <a:cubicBezTo>
                    <a:pt x="119" y="121"/>
                    <a:pt x="118" y="123"/>
                    <a:pt x="117" y="124"/>
                  </a:cubicBezTo>
                  <a:cubicBezTo>
                    <a:pt x="109" y="145"/>
                    <a:pt x="106" y="166"/>
                    <a:pt x="109" y="188"/>
                  </a:cubicBezTo>
                  <a:cubicBezTo>
                    <a:pt x="112" y="208"/>
                    <a:pt x="119" y="227"/>
                    <a:pt x="128" y="246"/>
                  </a:cubicBezTo>
                  <a:cubicBezTo>
                    <a:pt x="137" y="264"/>
                    <a:pt x="149" y="280"/>
                    <a:pt x="166" y="293"/>
                  </a:cubicBezTo>
                  <a:cubicBezTo>
                    <a:pt x="174" y="298"/>
                    <a:pt x="183" y="304"/>
                    <a:pt x="191" y="308"/>
                  </a:cubicBezTo>
                  <a:cubicBezTo>
                    <a:pt x="203" y="315"/>
                    <a:pt x="215" y="319"/>
                    <a:pt x="229" y="321"/>
                  </a:cubicBezTo>
                  <a:cubicBezTo>
                    <a:pt x="256" y="324"/>
                    <a:pt x="284" y="322"/>
                    <a:pt x="311" y="317"/>
                  </a:cubicBezTo>
                  <a:cubicBezTo>
                    <a:pt x="333" y="312"/>
                    <a:pt x="352" y="304"/>
                    <a:pt x="369" y="289"/>
                  </a:cubicBezTo>
                  <a:cubicBezTo>
                    <a:pt x="390" y="271"/>
                    <a:pt x="405" y="249"/>
                    <a:pt x="413" y="222"/>
                  </a:cubicBezTo>
                  <a:cubicBezTo>
                    <a:pt x="415" y="215"/>
                    <a:pt x="416" y="207"/>
                    <a:pt x="416" y="199"/>
                  </a:cubicBezTo>
                  <a:cubicBezTo>
                    <a:pt x="415" y="199"/>
                    <a:pt x="415" y="198"/>
                    <a:pt x="415" y="198"/>
                  </a:cubicBezTo>
                  <a:cubicBezTo>
                    <a:pt x="414" y="198"/>
                    <a:pt x="414" y="198"/>
                    <a:pt x="413" y="199"/>
                  </a:cubicBezTo>
                  <a:cubicBezTo>
                    <a:pt x="406" y="201"/>
                    <a:pt x="402" y="198"/>
                    <a:pt x="398" y="193"/>
                  </a:cubicBezTo>
                  <a:cubicBezTo>
                    <a:pt x="397" y="190"/>
                    <a:pt x="395" y="188"/>
                    <a:pt x="394" y="186"/>
                  </a:cubicBezTo>
                  <a:cubicBezTo>
                    <a:pt x="393" y="186"/>
                    <a:pt x="392" y="186"/>
                    <a:pt x="391" y="186"/>
                  </a:cubicBezTo>
                  <a:cubicBezTo>
                    <a:pt x="386" y="187"/>
                    <a:pt x="382" y="185"/>
                    <a:pt x="380" y="180"/>
                  </a:cubicBezTo>
                  <a:cubicBezTo>
                    <a:pt x="378" y="177"/>
                    <a:pt x="376" y="174"/>
                    <a:pt x="375" y="170"/>
                  </a:cubicBezTo>
                  <a:cubicBezTo>
                    <a:pt x="373" y="162"/>
                    <a:pt x="373" y="154"/>
                    <a:pt x="372" y="146"/>
                  </a:cubicBezTo>
                  <a:cubicBezTo>
                    <a:pt x="372" y="145"/>
                    <a:pt x="372" y="143"/>
                    <a:pt x="371" y="141"/>
                  </a:cubicBezTo>
                  <a:cubicBezTo>
                    <a:pt x="361" y="144"/>
                    <a:pt x="350" y="146"/>
                    <a:pt x="340" y="146"/>
                  </a:cubicBezTo>
                  <a:cubicBezTo>
                    <a:pt x="312" y="148"/>
                    <a:pt x="285" y="147"/>
                    <a:pt x="258" y="142"/>
                  </a:cubicBezTo>
                  <a:cubicBezTo>
                    <a:pt x="241" y="139"/>
                    <a:pt x="224" y="136"/>
                    <a:pt x="207" y="134"/>
                  </a:cubicBezTo>
                  <a:cubicBezTo>
                    <a:pt x="181" y="129"/>
                    <a:pt x="156" y="125"/>
                    <a:pt x="130" y="121"/>
                  </a:cubicBezTo>
                  <a:cubicBezTo>
                    <a:pt x="127" y="120"/>
                    <a:pt x="124" y="119"/>
                    <a:pt x="120" y="119"/>
                  </a:cubicBezTo>
                  <a:close/>
                  <a:moveTo>
                    <a:pt x="209" y="472"/>
                  </a:moveTo>
                  <a:cubicBezTo>
                    <a:pt x="214" y="473"/>
                    <a:pt x="218" y="474"/>
                    <a:pt x="222" y="474"/>
                  </a:cubicBezTo>
                  <a:cubicBezTo>
                    <a:pt x="232" y="475"/>
                    <a:pt x="242" y="475"/>
                    <a:pt x="251" y="474"/>
                  </a:cubicBezTo>
                  <a:cubicBezTo>
                    <a:pt x="269" y="472"/>
                    <a:pt x="287" y="470"/>
                    <a:pt x="304" y="467"/>
                  </a:cubicBezTo>
                  <a:cubicBezTo>
                    <a:pt x="323" y="464"/>
                    <a:pt x="342" y="458"/>
                    <a:pt x="361" y="456"/>
                  </a:cubicBezTo>
                  <a:cubicBezTo>
                    <a:pt x="362" y="456"/>
                    <a:pt x="363" y="456"/>
                    <a:pt x="363" y="456"/>
                  </a:cubicBezTo>
                  <a:cubicBezTo>
                    <a:pt x="367" y="454"/>
                    <a:pt x="368" y="452"/>
                    <a:pt x="367" y="448"/>
                  </a:cubicBezTo>
                  <a:cubicBezTo>
                    <a:pt x="366" y="443"/>
                    <a:pt x="364" y="438"/>
                    <a:pt x="362" y="433"/>
                  </a:cubicBezTo>
                  <a:cubicBezTo>
                    <a:pt x="356" y="419"/>
                    <a:pt x="351" y="405"/>
                    <a:pt x="345" y="391"/>
                  </a:cubicBezTo>
                  <a:cubicBezTo>
                    <a:pt x="340" y="379"/>
                    <a:pt x="334" y="366"/>
                    <a:pt x="329" y="354"/>
                  </a:cubicBezTo>
                  <a:cubicBezTo>
                    <a:pt x="325" y="347"/>
                    <a:pt x="322" y="340"/>
                    <a:pt x="318" y="332"/>
                  </a:cubicBezTo>
                  <a:cubicBezTo>
                    <a:pt x="317" y="330"/>
                    <a:pt x="316" y="327"/>
                    <a:pt x="315" y="325"/>
                  </a:cubicBezTo>
                  <a:cubicBezTo>
                    <a:pt x="313" y="325"/>
                    <a:pt x="312" y="325"/>
                    <a:pt x="312" y="325"/>
                  </a:cubicBezTo>
                  <a:cubicBezTo>
                    <a:pt x="302" y="326"/>
                    <a:pt x="293" y="328"/>
                    <a:pt x="284" y="329"/>
                  </a:cubicBezTo>
                  <a:cubicBezTo>
                    <a:pt x="266" y="331"/>
                    <a:pt x="247" y="331"/>
                    <a:pt x="229" y="329"/>
                  </a:cubicBezTo>
                  <a:cubicBezTo>
                    <a:pt x="226" y="328"/>
                    <a:pt x="223" y="327"/>
                    <a:pt x="219" y="329"/>
                  </a:cubicBezTo>
                  <a:cubicBezTo>
                    <a:pt x="219" y="333"/>
                    <a:pt x="218" y="337"/>
                    <a:pt x="218" y="341"/>
                  </a:cubicBezTo>
                  <a:cubicBezTo>
                    <a:pt x="216" y="359"/>
                    <a:pt x="215" y="377"/>
                    <a:pt x="213" y="395"/>
                  </a:cubicBezTo>
                  <a:cubicBezTo>
                    <a:pt x="211" y="418"/>
                    <a:pt x="209" y="440"/>
                    <a:pt x="207" y="462"/>
                  </a:cubicBezTo>
                  <a:cubicBezTo>
                    <a:pt x="207" y="465"/>
                    <a:pt x="207" y="468"/>
                    <a:pt x="209" y="472"/>
                  </a:cubicBezTo>
                  <a:close/>
                  <a:moveTo>
                    <a:pt x="369" y="132"/>
                  </a:moveTo>
                  <a:cubicBezTo>
                    <a:pt x="366" y="130"/>
                    <a:pt x="364" y="129"/>
                    <a:pt x="362" y="129"/>
                  </a:cubicBezTo>
                  <a:cubicBezTo>
                    <a:pt x="348" y="123"/>
                    <a:pt x="334" y="118"/>
                    <a:pt x="319" y="113"/>
                  </a:cubicBezTo>
                  <a:cubicBezTo>
                    <a:pt x="275" y="97"/>
                    <a:pt x="231" y="81"/>
                    <a:pt x="185" y="71"/>
                  </a:cubicBezTo>
                  <a:cubicBezTo>
                    <a:pt x="176" y="70"/>
                    <a:pt x="167" y="66"/>
                    <a:pt x="158" y="64"/>
                  </a:cubicBezTo>
                  <a:cubicBezTo>
                    <a:pt x="138" y="60"/>
                    <a:pt x="117" y="61"/>
                    <a:pt x="97" y="62"/>
                  </a:cubicBezTo>
                  <a:cubicBezTo>
                    <a:pt x="92" y="62"/>
                    <a:pt x="87" y="63"/>
                    <a:pt x="83" y="66"/>
                  </a:cubicBezTo>
                  <a:cubicBezTo>
                    <a:pt x="73" y="70"/>
                    <a:pt x="70" y="84"/>
                    <a:pt x="78" y="91"/>
                  </a:cubicBezTo>
                  <a:cubicBezTo>
                    <a:pt x="81" y="94"/>
                    <a:pt x="84" y="96"/>
                    <a:pt x="87" y="98"/>
                  </a:cubicBezTo>
                  <a:cubicBezTo>
                    <a:pt x="97" y="104"/>
                    <a:pt x="107" y="107"/>
                    <a:pt x="118" y="109"/>
                  </a:cubicBezTo>
                  <a:cubicBezTo>
                    <a:pt x="120" y="109"/>
                    <a:pt x="121" y="109"/>
                    <a:pt x="123" y="110"/>
                  </a:cubicBezTo>
                  <a:cubicBezTo>
                    <a:pt x="130" y="112"/>
                    <a:pt x="137" y="114"/>
                    <a:pt x="144" y="115"/>
                  </a:cubicBezTo>
                  <a:cubicBezTo>
                    <a:pt x="174" y="120"/>
                    <a:pt x="204" y="125"/>
                    <a:pt x="234" y="130"/>
                  </a:cubicBezTo>
                  <a:cubicBezTo>
                    <a:pt x="254" y="133"/>
                    <a:pt x="274" y="137"/>
                    <a:pt x="294" y="138"/>
                  </a:cubicBezTo>
                  <a:cubicBezTo>
                    <a:pt x="312" y="139"/>
                    <a:pt x="331" y="140"/>
                    <a:pt x="349" y="137"/>
                  </a:cubicBezTo>
                  <a:cubicBezTo>
                    <a:pt x="355" y="136"/>
                    <a:pt x="362" y="136"/>
                    <a:pt x="369" y="132"/>
                  </a:cubicBezTo>
                  <a:close/>
                  <a:moveTo>
                    <a:pt x="300" y="19"/>
                  </a:moveTo>
                  <a:cubicBezTo>
                    <a:pt x="298" y="20"/>
                    <a:pt x="296" y="21"/>
                    <a:pt x="294" y="22"/>
                  </a:cubicBezTo>
                  <a:cubicBezTo>
                    <a:pt x="277" y="31"/>
                    <a:pt x="261" y="40"/>
                    <a:pt x="246" y="51"/>
                  </a:cubicBezTo>
                  <a:cubicBezTo>
                    <a:pt x="240" y="55"/>
                    <a:pt x="235" y="60"/>
                    <a:pt x="229" y="65"/>
                  </a:cubicBezTo>
                  <a:cubicBezTo>
                    <a:pt x="227" y="66"/>
                    <a:pt x="225" y="69"/>
                    <a:pt x="224" y="72"/>
                  </a:cubicBezTo>
                  <a:cubicBezTo>
                    <a:pt x="237" y="76"/>
                    <a:pt x="250" y="80"/>
                    <a:pt x="263" y="85"/>
                  </a:cubicBezTo>
                  <a:cubicBezTo>
                    <a:pt x="276" y="89"/>
                    <a:pt x="289" y="93"/>
                    <a:pt x="301" y="98"/>
                  </a:cubicBezTo>
                  <a:cubicBezTo>
                    <a:pt x="314" y="102"/>
                    <a:pt x="327" y="107"/>
                    <a:pt x="339" y="111"/>
                  </a:cubicBezTo>
                  <a:cubicBezTo>
                    <a:pt x="342" y="105"/>
                    <a:pt x="342" y="105"/>
                    <a:pt x="342" y="99"/>
                  </a:cubicBezTo>
                  <a:cubicBezTo>
                    <a:pt x="341" y="81"/>
                    <a:pt x="340" y="63"/>
                    <a:pt x="336" y="45"/>
                  </a:cubicBezTo>
                  <a:cubicBezTo>
                    <a:pt x="335" y="41"/>
                    <a:pt x="334" y="36"/>
                    <a:pt x="332" y="32"/>
                  </a:cubicBezTo>
                  <a:cubicBezTo>
                    <a:pt x="326" y="31"/>
                    <a:pt x="320" y="31"/>
                    <a:pt x="315" y="29"/>
                  </a:cubicBezTo>
                  <a:cubicBezTo>
                    <a:pt x="310" y="27"/>
                    <a:pt x="305" y="23"/>
                    <a:pt x="300" y="19"/>
                  </a:cubicBezTo>
                  <a:close/>
                  <a:moveTo>
                    <a:pt x="364" y="464"/>
                  </a:moveTo>
                  <a:cubicBezTo>
                    <a:pt x="356" y="465"/>
                    <a:pt x="347" y="466"/>
                    <a:pt x="339" y="468"/>
                  </a:cubicBezTo>
                  <a:cubicBezTo>
                    <a:pt x="318" y="472"/>
                    <a:pt x="297" y="476"/>
                    <a:pt x="276" y="479"/>
                  </a:cubicBezTo>
                  <a:cubicBezTo>
                    <a:pt x="258" y="482"/>
                    <a:pt x="240" y="484"/>
                    <a:pt x="222" y="483"/>
                  </a:cubicBezTo>
                  <a:cubicBezTo>
                    <a:pt x="220" y="482"/>
                    <a:pt x="218" y="483"/>
                    <a:pt x="216" y="483"/>
                  </a:cubicBezTo>
                  <a:cubicBezTo>
                    <a:pt x="211" y="497"/>
                    <a:pt x="207" y="511"/>
                    <a:pt x="203" y="526"/>
                  </a:cubicBezTo>
                  <a:cubicBezTo>
                    <a:pt x="213" y="528"/>
                    <a:pt x="223" y="529"/>
                    <a:pt x="234" y="529"/>
                  </a:cubicBezTo>
                  <a:cubicBezTo>
                    <a:pt x="238" y="528"/>
                    <a:pt x="242" y="526"/>
                    <a:pt x="244" y="522"/>
                  </a:cubicBezTo>
                  <a:cubicBezTo>
                    <a:pt x="247" y="516"/>
                    <a:pt x="251" y="510"/>
                    <a:pt x="254" y="503"/>
                  </a:cubicBezTo>
                  <a:cubicBezTo>
                    <a:pt x="257" y="496"/>
                    <a:pt x="262" y="492"/>
                    <a:pt x="270" y="491"/>
                  </a:cubicBezTo>
                  <a:cubicBezTo>
                    <a:pt x="271" y="491"/>
                    <a:pt x="273" y="491"/>
                    <a:pt x="274" y="491"/>
                  </a:cubicBezTo>
                  <a:cubicBezTo>
                    <a:pt x="287" y="489"/>
                    <a:pt x="299" y="487"/>
                    <a:pt x="312" y="486"/>
                  </a:cubicBezTo>
                  <a:cubicBezTo>
                    <a:pt x="318" y="485"/>
                    <a:pt x="324" y="484"/>
                    <a:pt x="330" y="483"/>
                  </a:cubicBezTo>
                  <a:cubicBezTo>
                    <a:pt x="334" y="483"/>
                    <a:pt x="338" y="484"/>
                    <a:pt x="340" y="487"/>
                  </a:cubicBezTo>
                  <a:cubicBezTo>
                    <a:pt x="343" y="492"/>
                    <a:pt x="346" y="496"/>
                    <a:pt x="349" y="501"/>
                  </a:cubicBezTo>
                  <a:cubicBezTo>
                    <a:pt x="351" y="504"/>
                    <a:pt x="353" y="507"/>
                    <a:pt x="355" y="510"/>
                  </a:cubicBezTo>
                  <a:cubicBezTo>
                    <a:pt x="357" y="514"/>
                    <a:pt x="360" y="515"/>
                    <a:pt x="364" y="515"/>
                  </a:cubicBezTo>
                  <a:cubicBezTo>
                    <a:pt x="371" y="515"/>
                    <a:pt x="377" y="514"/>
                    <a:pt x="382" y="513"/>
                  </a:cubicBezTo>
                  <a:cubicBezTo>
                    <a:pt x="383" y="501"/>
                    <a:pt x="377" y="485"/>
                    <a:pt x="364" y="464"/>
                  </a:cubicBezTo>
                  <a:close/>
                  <a:moveTo>
                    <a:pt x="349" y="114"/>
                  </a:moveTo>
                  <a:cubicBezTo>
                    <a:pt x="351" y="115"/>
                    <a:pt x="352" y="116"/>
                    <a:pt x="352" y="116"/>
                  </a:cubicBezTo>
                  <a:cubicBezTo>
                    <a:pt x="372" y="124"/>
                    <a:pt x="391" y="132"/>
                    <a:pt x="410" y="142"/>
                  </a:cubicBezTo>
                  <a:cubicBezTo>
                    <a:pt x="411" y="142"/>
                    <a:pt x="412" y="142"/>
                    <a:pt x="413" y="143"/>
                  </a:cubicBezTo>
                  <a:cubicBezTo>
                    <a:pt x="410" y="102"/>
                    <a:pt x="373" y="44"/>
                    <a:pt x="341" y="30"/>
                  </a:cubicBezTo>
                  <a:cubicBezTo>
                    <a:pt x="344" y="44"/>
                    <a:pt x="347" y="58"/>
                    <a:pt x="348" y="71"/>
                  </a:cubicBezTo>
                  <a:cubicBezTo>
                    <a:pt x="350" y="86"/>
                    <a:pt x="350" y="100"/>
                    <a:pt x="349" y="114"/>
                  </a:cubicBezTo>
                  <a:close/>
                  <a:moveTo>
                    <a:pt x="214" y="70"/>
                  </a:moveTo>
                  <a:cubicBezTo>
                    <a:pt x="215" y="69"/>
                    <a:pt x="215" y="69"/>
                    <a:pt x="216" y="68"/>
                  </a:cubicBezTo>
                  <a:cubicBezTo>
                    <a:pt x="225" y="56"/>
                    <a:pt x="236" y="47"/>
                    <a:pt x="248" y="39"/>
                  </a:cubicBezTo>
                  <a:cubicBezTo>
                    <a:pt x="262" y="31"/>
                    <a:pt x="276" y="23"/>
                    <a:pt x="290" y="15"/>
                  </a:cubicBezTo>
                  <a:cubicBezTo>
                    <a:pt x="291" y="14"/>
                    <a:pt x="292" y="13"/>
                    <a:pt x="295" y="11"/>
                  </a:cubicBezTo>
                  <a:cubicBezTo>
                    <a:pt x="291" y="10"/>
                    <a:pt x="289" y="10"/>
                    <a:pt x="286" y="10"/>
                  </a:cubicBezTo>
                  <a:cubicBezTo>
                    <a:pt x="276" y="9"/>
                    <a:pt x="265" y="9"/>
                    <a:pt x="255" y="10"/>
                  </a:cubicBezTo>
                  <a:cubicBezTo>
                    <a:pt x="244" y="11"/>
                    <a:pt x="234" y="13"/>
                    <a:pt x="224" y="18"/>
                  </a:cubicBezTo>
                  <a:cubicBezTo>
                    <a:pt x="220" y="20"/>
                    <a:pt x="216" y="22"/>
                    <a:pt x="211" y="24"/>
                  </a:cubicBezTo>
                  <a:cubicBezTo>
                    <a:pt x="195" y="31"/>
                    <a:pt x="182" y="41"/>
                    <a:pt x="169" y="52"/>
                  </a:cubicBezTo>
                  <a:cubicBezTo>
                    <a:pt x="168" y="54"/>
                    <a:pt x="167" y="55"/>
                    <a:pt x="166" y="57"/>
                  </a:cubicBezTo>
                  <a:cubicBezTo>
                    <a:pt x="173" y="61"/>
                    <a:pt x="192" y="66"/>
                    <a:pt x="214" y="70"/>
                  </a:cubicBezTo>
                  <a:close/>
                  <a:moveTo>
                    <a:pt x="39" y="265"/>
                  </a:moveTo>
                  <a:cubicBezTo>
                    <a:pt x="35" y="271"/>
                    <a:pt x="35" y="277"/>
                    <a:pt x="38" y="282"/>
                  </a:cubicBezTo>
                  <a:cubicBezTo>
                    <a:pt x="39" y="285"/>
                    <a:pt x="41" y="287"/>
                    <a:pt x="42" y="289"/>
                  </a:cubicBezTo>
                  <a:cubicBezTo>
                    <a:pt x="42" y="290"/>
                    <a:pt x="42" y="292"/>
                    <a:pt x="41" y="293"/>
                  </a:cubicBezTo>
                  <a:cubicBezTo>
                    <a:pt x="40" y="294"/>
                    <a:pt x="38" y="294"/>
                    <a:pt x="37" y="294"/>
                  </a:cubicBezTo>
                  <a:cubicBezTo>
                    <a:pt x="33" y="293"/>
                    <a:pt x="29" y="292"/>
                    <a:pt x="25" y="291"/>
                  </a:cubicBezTo>
                  <a:cubicBezTo>
                    <a:pt x="25" y="290"/>
                    <a:pt x="23" y="291"/>
                    <a:pt x="22" y="292"/>
                  </a:cubicBezTo>
                  <a:cubicBezTo>
                    <a:pt x="22" y="292"/>
                    <a:pt x="22" y="294"/>
                    <a:pt x="23" y="295"/>
                  </a:cubicBezTo>
                  <a:cubicBezTo>
                    <a:pt x="24" y="297"/>
                    <a:pt x="26" y="299"/>
                    <a:pt x="28" y="301"/>
                  </a:cubicBezTo>
                  <a:cubicBezTo>
                    <a:pt x="30" y="302"/>
                    <a:pt x="31" y="304"/>
                    <a:pt x="29" y="306"/>
                  </a:cubicBezTo>
                  <a:cubicBezTo>
                    <a:pt x="28" y="308"/>
                    <a:pt x="27" y="308"/>
                    <a:pt x="25" y="308"/>
                  </a:cubicBezTo>
                  <a:cubicBezTo>
                    <a:pt x="23" y="307"/>
                    <a:pt x="21" y="307"/>
                    <a:pt x="19" y="306"/>
                  </a:cubicBezTo>
                  <a:cubicBezTo>
                    <a:pt x="17" y="306"/>
                    <a:pt x="15" y="306"/>
                    <a:pt x="13" y="308"/>
                  </a:cubicBezTo>
                  <a:cubicBezTo>
                    <a:pt x="11" y="311"/>
                    <a:pt x="11" y="314"/>
                    <a:pt x="14" y="316"/>
                  </a:cubicBezTo>
                  <a:cubicBezTo>
                    <a:pt x="18" y="318"/>
                    <a:pt x="22" y="319"/>
                    <a:pt x="26" y="319"/>
                  </a:cubicBezTo>
                  <a:cubicBezTo>
                    <a:pt x="28" y="319"/>
                    <a:pt x="29" y="318"/>
                    <a:pt x="31" y="319"/>
                  </a:cubicBezTo>
                  <a:cubicBezTo>
                    <a:pt x="32" y="319"/>
                    <a:pt x="33" y="320"/>
                    <a:pt x="33" y="321"/>
                  </a:cubicBezTo>
                  <a:cubicBezTo>
                    <a:pt x="34" y="322"/>
                    <a:pt x="34" y="324"/>
                    <a:pt x="33" y="324"/>
                  </a:cubicBezTo>
                  <a:cubicBezTo>
                    <a:pt x="31" y="326"/>
                    <a:pt x="29" y="327"/>
                    <a:pt x="28" y="328"/>
                  </a:cubicBezTo>
                  <a:cubicBezTo>
                    <a:pt x="27" y="330"/>
                    <a:pt x="27" y="331"/>
                    <a:pt x="26" y="333"/>
                  </a:cubicBezTo>
                  <a:cubicBezTo>
                    <a:pt x="33" y="337"/>
                    <a:pt x="41" y="336"/>
                    <a:pt x="48" y="336"/>
                  </a:cubicBezTo>
                  <a:cubicBezTo>
                    <a:pt x="49" y="335"/>
                    <a:pt x="51" y="335"/>
                    <a:pt x="52" y="334"/>
                  </a:cubicBezTo>
                  <a:cubicBezTo>
                    <a:pt x="59" y="331"/>
                    <a:pt x="65" y="326"/>
                    <a:pt x="70" y="319"/>
                  </a:cubicBezTo>
                  <a:cubicBezTo>
                    <a:pt x="72" y="316"/>
                    <a:pt x="74" y="312"/>
                    <a:pt x="78" y="311"/>
                  </a:cubicBezTo>
                  <a:cubicBezTo>
                    <a:pt x="79" y="311"/>
                    <a:pt x="79" y="309"/>
                    <a:pt x="80" y="308"/>
                  </a:cubicBezTo>
                  <a:cubicBezTo>
                    <a:pt x="82" y="302"/>
                    <a:pt x="85" y="297"/>
                    <a:pt x="87" y="291"/>
                  </a:cubicBezTo>
                  <a:cubicBezTo>
                    <a:pt x="89" y="285"/>
                    <a:pt x="88" y="278"/>
                    <a:pt x="86" y="272"/>
                  </a:cubicBezTo>
                  <a:cubicBezTo>
                    <a:pt x="85" y="271"/>
                    <a:pt x="84" y="270"/>
                    <a:pt x="83" y="268"/>
                  </a:cubicBezTo>
                  <a:cubicBezTo>
                    <a:pt x="82" y="269"/>
                    <a:pt x="80" y="269"/>
                    <a:pt x="80" y="270"/>
                  </a:cubicBezTo>
                  <a:cubicBezTo>
                    <a:pt x="78" y="272"/>
                    <a:pt x="76" y="275"/>
                    <a:pt x="75" y="277"/>
                  </a:cubicBezTo>
                  <a:cubicBezTo>
                    <a:pt x="74" y="280"/>
                    <a:pt x="74" y="283"/>
                    <a:pt x="73" y="286"/>
                  </a:cubicBezTo>
                  <a:cubicBezTo>
                    <a:pt x="72" y="289"/>
                    <a:pt x="71" y="290"/>
                    <a:pt x="69" y="291"/>
                  </a:cubicBezTo>
                  <a:cubicBezTo>
                    <a:pt x="66" y="292"/>
                    <a:pt x="64" y="291"/>
                    <a:pt x="63" y="289"/>
                  </a:cubicBezTo>
                  <a:cubicBezTo>
                    <a:pt x="62" y="288"/>
                    <a:pt x="61" y="287"/>
                    <a:pt x="60" y="286"/>
                  </a:cubicBezTo>
                  <a:cubicBezTo>
                    <a:pt x="56" y="279"/>
                    <a:pt x="51" y="274"/>
                    <a:pt x="45" y="270"/>
                  </a:cubicBezTo>
                  <a:cubicBezTo>
                    <a:pt x="43" y="268"/>
                    <a:pt x="41" y="267"/>
                    <a:pt x="39" y="265"/>
                  </a:cubicBezTo>
                  <a:close/>
                  <a:moveTo>
                    <a:pt x="402" y="423"/>
                  </a:moveTo>
                  <a:cubicBezTo>
                    <a:pt x="403" y="423"/>
                    <a:pt x="404" y="424"/>
                    <a:pt x="405" y="423"/>
                  </a:cubicBezTo>
                  <a:cubicBezTo>
                    <a:pt x="406" y="423"/>
                    <a:pt x="407" y="423"/>
                    <a:pt x="408" y="422"/>
                  </a:cubicBezTo>
                  <a:cubicBezTo>
                    <a:pt x="409" y="421"/>
                    <a:pt x="411" y="420"/>
                    <a:pt x="412" y="420"/>
                  </a:cubicBezTo>
                  <a:cubicBezTo>
                    <a:pt x="415" y="418"/>
                    <a:pt x="418" y="420"/>
                    <a:pt x="418" y="424"/>
                  </a:cubicBezTo>
                  <a:cubicBezTo>
                    <a:pt x="418" y="427"/>
                    <a:pt x="417" y="431"/>
                    <a:pt x="417" y="434"/>
                  </a:cubicBezTo>
                  <a:cubicBezTo>
                    <a:pt x="416" y="435"/>
                    <a:pt x="417" y="437"/>
                    <a:pt x="418" y="437"/>
                  </a:cubicBezTo>
                  <a:cubicBezTo>
                    <a:pt x="419" y="437"/>
                    <a:pt x="420" y="437"/>
                    <a:pt x="421" y="436"/>
                  </a:cubicBezTo>
                  <a:cubicBezTo>
                    <a:pt x="423" y="434"/>
                    <a:pt x="424" y="432"/>
                    <a:pt x="425" y="430"/>
                  </a:cubicBezTo>
                  <a:cubicBezTo>
                    <a:pt x="427" y="428"/>
                    <a:pt x="430" y="428"/>
                    <a:pt x="432" y="430"/>
                  </a:cubicBezTo>
                  <a:cubicBezTo>
                    <a:pt x="433" y="431"/>
                    <a:pt x="434" y="433"/>
                    <a:pt x="435" y="435"/>
                  </a:cubicBezTo>
                  <a:cubicBezTo>
                    <a:pt x="436" y="436"/>
                    <a:pt x="437" y="438"/>
                    <a:pt x="440" y="438"/>
                  </a:cubicBezTo>
                  <a:cubicBezTo>
                    <a:pt x="443" y="435"/>
                    <a:pt x="442" y="430"/>
                    <a:pt x="447" y="429"/>
                  </a:cubicBezTo>
                  <a:cubicBezTo>
                    <a:pt x="448" y="431"/>
                    <a:pt x="449" y="433"/>
                    <a:pt x="451" y="435"/>
                  </a:cubicBezTo>
                  <a:cubicBezTo>
                    <a:pt x="451" y="436"/>
                    <a:pt x="452" y="436"/>
                    <a:pt x="453" y="436"/>
                  </a:cubicBezTo>
                  <a:cubicBezTo>
                    <a:pt x="454" y="436"/>
                    <a:pt x="455" y="435"/>
                    <a:pt x="455" y="434"/>
                  </a:cubicBezTo>
                  <a:cubicBezTo>
                    <a:pt x="456" y="426"/>
                    <a:pt x="453" y="418"/>
                    <a:pt x="449" y="411"/>
                  </a:cubicBezTo>
                  <a:cubicBezTo>
                    <a:pt x="447" y="406"/>
                    <a:pt x="444" y="402"/>
                    <a:pt x="441" y="398"/>
                  </a:cubicBezTo>
                  <a:cubicBezTo>
                    <a:pt x="437" y="392"/>
                    <a:pt x="431" y="388"/>
                    <a:pt x="425" y="386"/>
                  </a:cubicBezTo>
                  <a:cubicBezTo>
                    <a:pt x="418" y="384"/>
                    <a:pt x="410" y="384"/>
                    <a:pt x="403" y="386"/>
                  </a:cubicBezTo>
                  <a:cubicBezTo>
                    <a:pt x="400" y="387"/>
                    <a:pt x="397" y="388"/>
                    <a:pt x="394" y="390"/>
                  </a:cubicBezTo>
                  <a:cubicBezTo>
                    <a:pt x="393" y="390"/>
                    <a:pt x="392" y="392"/>
                    <a:pt x="392" y="394"/>
                  </a:cubicBezTo>
                  <a:cubicBezTo>
                    <a:pt x="393" y="395"/>
                    <a:pt x="394" y="397"/>
                    <a:pt x="395" y="398"/>
                  </a:cubicBezTo>
                  <a:cubicBezTo>
                    <a:pt x="396" y="399"/>
                    <a:pt x="397" y="399"/>
                    <a:pt x="398" y="399"/>
                  </a:cubicBezTo>
                  <a:cubicBezTo>
                    <a:pt x="401" y="399"/>
                    <a:pt x="403" y="399"/>
                    <a:pt x="406" y="399"/>
                  </a:cubicBezTo>
                  <a:cubicBezTo>
                    <a:pt x="411" y="400"/>
                    <a:pt x="412" y="403"/>
                    <a:pt x="410" y="407"/>
                  </a:cubicBezTo>
                  <a:cubicBezTo>
                    <a:pt x="408" y="409"/>
                    <a:pt x="407" y="410"/>
                    <a:pt x="405" y="412"/>
                  </a:cubicBezTo>
                  <a:cubicBezTo>
                    <a:pt x="403" y="415"/>
                    <a:pt x="401" y="419"/>
                    <a:pt x="402" y="423"/>
                  </a:cubicBezTo>
                  <a:close/>
                  <a:moveTo>
                    <a:pt x="414" y="246"/>
                  </a:moveTo>
                  <a:cubicBezTo>
                    <a:pt x="415" y="246"/>
                    <a:pt x="416" y="246"/>
                    <a:pt x="417" y="246"/>
                  </a:cubicBezTo>
                  <a:cubicBezTo>
                    <a:pt x="424" y="244"/>
                    <a:pt x="431" y="241"/>
                    <a:pt x="437" y="237"/>
                  </a:cubicBezTo>
                  <a:cubicBezTo>
                    <a:pt x="447" y="230"/>
                    <a:pt x="455" y="221"/>
                    <a:pt x="458" y="208"/>
                  </a:cubicBezTo>
                  <a:cubicBezTo>
                    <a:pt x="459" y="201"/>
                    <a:pt x="458" y="195"/>
                    <a:pt x="455" y="188"/>
                  </a:cubicBezTo>
                  <a:cubicBezTo>
                    <a:pt x="453" y="185"/>
                    <a:pt x="450" y="183"/>
                    <a:pt x="446" y="183"/>
                  </a:cubicBezTo>
                  <a:cubicBezTo>
                    <a:pt x="440" y="183"/>
                    <a:pt x="435" y="186"/>
                    <a:pt x="431" y="189"/>
                  </a:cubicBezTo>
                  <a:cubicBezTo>
                    <a:pt x="427" y="191"/>
                    <a:pt x="425" y="194"/>
                    <a:pt x="425" y="199"/>
                  </a:cubicBezTo>
                  <a:cubicBezTo>
                    <a:pt x="424" y="215"/>
                    <a:pt x="420" y="229"/>
                    <a:pt x="414" y="243"/>
                  </a:cubicBezTo>
                  <a:cubicBezTo>
                    <a:pt x="414" y="244"/>
                    <a:pt x="414" y="245"/>
                    <a:pt x="414" y="246"/>
                  </a:cubicBezTo>
                  <a:close/>
                  <a:moveTo>
                    <a:pt x="104" y="208"/>
                  </a:moveTo>
                  <a:cubicBezTo>
                    <a:pt x="103" y="203"/>
                    <a:pt x="103" y="198"/>
                    <a:pt x="102" y="194"/>
                  </a:cubicBezTo>
                  <a:cubicBezTo>
                    <a:pt x="100" y="180"/>
                    <a:pt x="98" y="166"/>
                    <a:pt x="101" y="152"/>
                  </a:cubicBezTo>
                  <a:cubicBezTo>
                    <a:pt x="102" y="148"/>
                    <a:pt x="103" y="144"/>
                    <a:pt x="103" y="140"/>
                  </a:cubicBezTo>
                  <a:cubicBezTo>
                    <a:pt x="104" y="137"/>
                    <a:pt x="103" y="134"/>
                    <a:pt x="101" y="133"/>
                  </a:cubicBezTo>
                  <a:cubicBezTo>
                    <a:pt x="99" y="131"/>
                    <a:pt x="96" y="130"/>
                    <a:pt x="94" y="130"/>
                  </a:cubicBezTo>
                  <a:cubicBezTo>
                    <a:pt x="85" y="129"/>
                    <a:pt x="77" y="135"/>
                    <a:pt x="75" y="144"/>
                  </a:cubicBezTo>
                  <a:cubicBezTo>
                    <a:pt x="75" y="148"/>
                    <a:pt x="74" y="152"/>
                    <a:pt x="74" y="156"/>
                  </a:cubicBezTo>
                  <a:cubicBezTo>
                    <a:pt x="74" y="177"/>
                    <a:pt x="83" y="193"/>
                    <a:pt x="99" y="205"/>
                  </a:cubicBezTo>
                  <a:cubicBezTo>
                    <a:pt x="100" y="207"/>
                    <a:pt x="102" y="207"/>
                    <a:pt x="104" y="208"/>
                  </a:cubicBezTo>
                  <a:close/>
                  <a:moveTo>
                    <a:pt x="388" y="177"/>
                  </a:moveTo>
                  <a:cubicBezTo>
                    <a:pt x="388" y="175"/>
                    <a:pt x="389" y="175"/>
                    <a:pt x="390" y="174"/>
                  </a:cubicBezTo>
                  <a:cubicBezTo>
                    <a:pt x="390" y="173"/>
                    <a:pt x="391" y="171"/>
                    <a:pt x="391" y="170"/>
                  </a:cubicBezTo>
                  <a:cubicBezTo>
                    <a:pt x="393" y="167"/>
                    <a:pt x="397" y="168"/>
                    <a:pt x="399" y="171"/>
                  </a:cubicBezTo>
                  <a:cubicBezTo>
                    <a:pt x="400" y="174"/>
                    <a:pt x="400" y="177"/>
                    <a:pt x="402" y="180"/>
                  </a:cubicBezTo>
                  <a:cubicBezTo>
                    <a:pt x="403" y="184"/>
                    <a:pt x="404" y="189"/>
                    <a:pt x="408" y="191"/>
                  </a:cubicBezTo>
                  <a:cubicBezTo>
                    <a:pt x="414" y="189"/>
                    <a:pt x="416" y="185"/>
                    <a:pt x="417" y="179"/>
                  </a:cubicBezTo>
                  <a:cubicBezTo>
                    <a:pt x="417" y="173"/>
                    <a:pt x="416" y="167"/>
                    <a:pt x="416" y="161"/>
                  </a:cubicBezTo>
                  <a:cubicBezTo>
                    <a:pt x="416" y="157"/>
                    <a:pt x="414" y="154"/>
                    <a:pt x="411" y="152"/>
                  </a:cubicBezTo>
                  <a:cubicBezTo>
                    <a:pt x="402" y="148"/>
                    <a:pt x="394" y="143"/>
                    <a:pt x="385" y="139"/>
                  </a:cubicBezTo>
                  <a:cubicBezTo>
                    <a:pt x="384" y="138"/>
                    <a:pt x="383" y="138"/>
                    <a:pt x="382" y="138"/>
                  </a:cubicBezTo>
                  <a:cubicBezTo>
                    <a:pt x="379" y="152"/>
                    <a:pt x="381" y="167"/>
                    <a:pt x="388" y="177"/>
                  </a:cubicBezTo>
                  <a:close/>
                  <a:moveTo>
                    <a:pt x="195" y="604"/>
                  </a:moveTo>
                  <a:cubicBezTo>
                    <a:pt x="197" y="601"/>
                    <a:pt x="196" y="598"/>
                    <a:pt x="195" y="596"/>
                  </a:cubicBezTo>
                  <a:cubicBezTo>
                    <a:pt x="189" y="587"/>
                    <a:pt x="182" y="579"/>
                    <a:pt x="172" y="573"/>
                  </a:cubicBezTo>
                  <a:cubicBezTo>
                    <a:pt x="168" y="571"/>
                    <a:pt x="163" y="571"/>
                    <a:pt x="159" y="571"/>
                  </a:cubicBezTo>
                  <a:cubicBezTo>
                    <a:pt x="154" y="572"/>
                    <a:pt x="150" y="575"/>
                    <a:pt x="149" y="580"/>
                  </a:cubicBezTo>
                  <a:cubicBezTo>
                    <a:pt x="148" y="585"/>
                    <a:pt x="149" y="588"/>
                    <a:pt x="154" y="591"/>
                  </a:cubicBezTo>
                  <a:cubicBezTo>
                    <a:pt x="157" y="593"/>
                    <a:pt x="161" y="594"/>
                    <a:pt x="165" y="595"/>
                  </a:cubicBezTo>
                  <a:cubicBezTo>
                    <a:pt x="174" y="598"/>
                    <a:pt x="182" y="600"/>
                    <a:pt x="190" y="603"/>
                  </a:cubicBezTo>
                  <a:cubicBezTo>
                    <a:pt x="192" y="604"/>
                    <a:pt x="193" y="604"/>
                    <a:pt x="195" y="604"/>
                  </a:cubicBezTo>
                  <a:close/>
                  <a:moveTo>
                    <a:pt x="430" y="535"/>
                  </a:moveTo>
                  <a:cubicBezTo>
                    <a:pt x="427" y="536"/>
                    <a:pt x="426" y="539"/>
                    <a:pt x="426" y="541"/>
                  </a:cubicBezTo>
                  <a:cubicBezTo>
                    <a:pt x="423" y="551"/>
                    <a:pt x="421" y="562"/>
                    <a:pt x="422" y="572"/>
                  </a:cubicBezTo>
                  <a:cubicBezTo>
                    <a:pt x="422" y="574"/>
                    <a:pt x="422" y="575"/>
                    <a:pt x="422" y="577"/>
                  </a:cubicBezTo>
                  <a:cubicBezTo>
                    <a:pt x="423" y="579"/>
                    <a:pt x="423" y="582"/>
                    <a:pt x="426" y="583"/>
                  </a:cubicBezTo>
                  <a:cubicBezTo>
                    <a:pt x="429" y="583"/>
                    <a:pt x="430" y="581"/>
                    <a:pt x="432" y="579"/>
                  </a:cubicBezTo>
                  <a:cubicBezTo>
                    <a:pt x="432" y="579"/>
                    <a:pt x="433" y="578"/>
                    <a:pt x="433" y="577"/>
                  </a:cubicBezTo>
                  <a:cubicBezTo>
                    <a:pt x="438" y="567"/>
                    <a:pt x="440" y="555"/>
                    <a:pt x="437" y="543"/>
                  </a:cubicBezTo>
                  <a:cubicBezTo>
                    <a:pt x="436" y="540"/>
                    <a:pt x="433" y="537"/>
                    <a:pt x="430" y="535"/>
                  </a:cubicBezTo>
                  <a:close/>
                  <a:moveTo>
                    <a:pt x="327" y="23"/>
                  </a:moveTo>
                  <a:cubicBezTo>
                    <a:pt x="329" y="22"/>
                    <a:pt x="332" y="22"/>
                    <a:pt x="334" y="22"/>
                  </a:cubicBezTo>
                  <a:cubicBezTo>
                    <a:pt x="335" y="22"/>
                    <a:pt x="336" y="21"/>
                    <a:pt x="336" y="20"/>
                  </a:cubicBezTo>
                  <a:cubicBezTo>
                    <a:pt x="336" y="19"/>
                    <a:pt x="336" y="18"/>
                    <a:pt x="335" y="17"/>
                  </a:cubicBezTo>
                  <a:cubicBezTo>
                    <a:pt x="331" y="13"/>
                    <a:pt x="326" y="10"/>
                    <a:pt x="321" y="9"/>
                  </a:cubicBezTo>
                  <a:cubicBezTo>
                    <a:pt x="318" y="9"/>
                    <a:pt x="316" y="9"/>
                    <a:pt x="313" y="9"/>
                  </a:cubicBezTo>
                  <a:cubicBezTo>
                    <a:pt x="311" y="9"/>
                    <a:pt x="310" y="10"/>
                    <a:pt x="309" y="12"/>
                  </a:cubicBezTo>
                  <a:cubicBezTo>
                    <a:pt x="308" y="14"/>
                    <a:pt x="309" y="16"/>
                    <a:pt x="311" y="17"/>
                  </a:cubicBezTo>
                  <a:cubicBezTo>
                    <a:pt x="315" y="21"/>
                    <a:pt x="321" y="23"/>
                    <a:pt x="327" y="2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867229EC-8ABD-E216-FA16-8BE295180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5713" y="4170363"/>
              <a:ext cx="487363" cy="388938"/>
            </a:xfrm>
            <a:custGeom>
              <a:avLst/>
              <a:gdLst>
                <a:gd name="T0" fmla="*/ 28 w 75"/>
                <a:gd name="T1" fmla="*/ 0 h 60"/>
                <a:gd name="T2" fmla="*/ 66 w 75"/>
                <a:gd name="T3" fmla="*/ 2 h 60"/>
                <a:gd name="T4" fmla="*/ 69 w 75"/>
                <a:gd name="T5" fmla="*/ 2 h 60"/>
                <a:gd name="T6" fmla="*/ 74 w 75"/>
                <a:gd name="T7" fmla="*/ 10 h 60"/>
                <a:gd name="T8" fmla="*/ 66 w 75"/>
                <a:gd name="T9" fmla="*/ 43 h 60"/>
                <a:gd name="T10" fmla="*/ 48 w 75"/>
                <a:gd name="T11" fmla="*/ 57 h 60"/>
                <a:gd name="T12" fmla="*/ 4 w 75"/>
                <a:gd name="T13" fmla="*/ 30 h 60"/>
                <a:gd name="T14" fmla="*/ 0 w 75"/>
                <a:gd name="T15" fmla="*/ 8 h 60"/>
                <a:gd name="T16" fmla="*/ 6 w 75"/>
                <a:gd name="T17" fmla="*/ 2 h 60"/>
                <a:gd name="T18" fmla="*/ 28 w 75"/>
                <a:gd name="T19" fmla="*/ 0 h 60"/>
                <a:gd name="T20" fmla="*/ 64 w 75"/>
                <a:gd name="T21" fmla="*/ 10 h 60"/>
                <a:gd name="T22" fmla="*/ 18 w 75"/>
                <a:gd name="T23" fmla="*/ 8 h 60"/>
                <a:gd name="T24" fmla="*/ 9 w 75"/>
                <a:gd name="T25" fmla="*/ 10 h 60"/>
                <a:gd name="T26" fmla="*/ 19 w 75"/>
                <a:gd name="T27" fmla="*/ 40 h 60"/>
                <a:gd name="T28" fmla="*/ 44 w 75"/>
                <a:gd name="T29" fmla="*/ 50 h 60"/>
                <a:gd name="T30" fmla="*/ 60 w 75"/>
                <a:gd name="T31" fmla="*/ 37 h 60"/>
                <a:gd name="T32" fmla="*/ 65 w 75"/>
                <a:gd name="T33" fmla="*/ 13 h 60"/>
                <a:gd name="T34" fmla="*/ 64 w 75"/>
                <a:gd name="T3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0">
                  <a:moveTo>
                    <a:pt x="28" y="0"/>
                  </a:moveTo>
                  <a:cubicBezTo>
                    <a:pt x="42" y="1"/>
                    <a:pt x="54" y="1"/>
                    <a:pt x="66" y="2"/>
                  </a:cubicBezTo>
                  <a:cubicBezTo>
                    <a:pt x="67" y="2"/>
                    <a:pt x="68" y="2"/>
                    <a:pt x="69" y="2"/>
                  </a:cubicBezTo>
                  <a:cubicBezTo>
                    <a:pt x="72" y="3"/>
                    <a:pt x="75" y="6"/>
                    <a:pt x="74" y="10"/>
                  </a:cubicBezTo>
                  <a:cubicBezTo>
                    <a:pt x="72" y="21"/>
                    <a:pt x="69" y="32"/>
                    <a:pt x="66" y="43"/>
                  </a:cubicBezTo>
                  <a:cubicBezTo>
                    <a:pt x="64" y="52"/>
                    <a:pt x="57" y="56"/>
                    <a:pt x="48" y="57"/>
                  </a:cubicBezTo>
                  <a:cubicBezTo>
                    <a:pt x="28" y="60"/>
                    <a:pt x="10" y="50"/>
                    <a:pt x="4" y="30"/>
                  </a:cubicBezTo>
                  <a:cubicBezTo>
                    <a:pt x="2" y="23"/>
                    <a:pt x="1" y="15"/>
                    <a:pt x="0" y="8"/>
                  </a:cubicBezTo>
                  <a:cubicBezTo>
                    <a:pt x="0" y="4"/>
                    <a:pt x="1" y="2"/>
                    <a:pt x="6" y="2"/>
                  </a:cubicBezTo>
                  <a:cubicBezTo>
                    <a:pt x="14" y="1"/>
                    <a:pt x="22" y="0"/>
                    <a:pt x="28" y="0"/>
                  </a:cubicBezTo>
                  <a:close/>
                  <a:moveTo>
                    <a:pt x="64" y="10"/>
                  </a:moveTo>
                  <a:cubicBezTo>
                    <a:pt x="49" y="9"/>
                    <a:pt x="34" y="8"/>
                    <a:pt x="18" y="8"/>
                  </a:cubicBezTo>
                  <a:cubicBezTo>
                    <a:pt x="15" y="8"/>
                    <a:pt x="12" y="9"/>
                    <a:pt x="9" y="10"/>
                  </a:cubicBezTo>
                  <a:cubicBezTo>
                    <a:pt x="9" y="22"/>
                    <a:pt x="12" y="32"/>
                    <a:pt x="19" y="40"/>
                  </a:cubicBezTo>
                  <a:cubicBezTo>
                    <a:pt x="26" y="47"/>
                    <a:pt x="34" y="51"/>
                    <a:pt x="44" y="50"/>
                  </a:cubicBezTo>
                  <a:cubicBezTo>
                    <a:pt x="52" y="49"/>
                    <a:pt x="58" y="45"/>
                    <a:pt x="60" y="37"/>
                  </a:cubicBezTo>
                  <a:cubicBezTo>
                    <a:pt x="62" y="29"/>
                    <a:pt x="63" y="21"/>
                    <a:pt x="65" y="13"/>
                  </a:cubicBezTo>
                  <a:cubicBezTo>
                    <a:pt x="65" y="12"/>
                    <a:pt x="65" y="12"/>
                    <a:pt x="64" y="1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0D2A7D13-DF1C-3805-D6D1-9AF83D1BF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13" y="3865563"/>
              <a:ext cx="206375" cy="201613"/>
            </a:xfrm>
            <a:custGeom>
              <a:avLst/>
              <a:gdLst>
                <a:gd name="T0" fmla="*/ 18 w 32"/>
                <a:gd name="T1" fmla="*/ 1 h 31"/>
                <a:gd name="T2" fmla="*/ 31 w 32"/>
                <a:gd name="T3" fmla="*/ 9 h 31"/>
                <a:gd name="T4" fmla="*/ 26 w 32"/>
                <a:gd name="T5" fmla="*/ 24 h 31"/>
                <a:gd name="T6" fmla="*/ 19 w 32"/>
                <a:gd name="T7" fmla="*/ 28 h 31"/>
                <a:gd name="T8" fmla="*/ 4 w 32"/>
                <a:gd name="T9" fmla="*/ 21 h 31"/>
                <a:gd name="T10" fmla="*/ 1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18" y="1"/>
                  </a:moveTo>
                  <a:cubicBezTo>
                    <a:pt x="24" y="0"/>
                    <a:pt x="29" y="4"/>
                    <a:pt x="31" y="9"/>
                  </a:cubicBezTo>
                  <a:cubicBezTo>
                    <a:pt x="32" y="15"/>
                    <a:pt x="31" y="20"/>
                    <a:pt x="26" y="24"/>
                  </a:cubicBezTo>
                  <a:cubicBezTo>
                    <a:pt x="24" y="26"/>
                    <a:pt x="21" y="27"/>
                    <a:pt x="19" y="28"/>
                  </a:cubicBezTo>
                  <a:cubicBezTo>
                    <a:pt x="12" y="31"/>
                    <a:pt x="6" y="28"/>
                    <a:pt x="4" y="21"/>
                  </a:cubicBezTo>
                  <a:cubicBezTo>
                    <a:pt x="0" y="10"/>
                    <a:pt x="10" y="0"/>
                    <a:pt x="18" y="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51F2F2D6-EAA6-0258-6551-A67C6024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0400" y="3937000"/>
              <a:ext cx="182563" cy="168275"/>
            </a:xfrm>
            <a:custGeom>
              <a:avLst/>
              <a:gdLst>
                <a:gd name="T0" fmla="*/ 12 w 28"/>
                <a:gd name="T1" fmla="*/ 26 h 26"/>
                <a:gd name="T2" fmla="*/ 1 w 28"/>
                <a:gd name="T3" fmla="*/ 12 h 26"/>
                <a:gd name="T4" fmla="*/ 16 w 28"/>
                <a:gd name="T5" fmla="*/ 0 h 26"/>
                <a:gd name="T6" fmla="*/ 27 w 28"/>
                <a:gd name="T7" fmla="*/ 14 h 26"/>
                <a:gd name="T8" fmla="*/ 12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12" y="26"/>
                  </a:moveTo>
                  <a:cubicBezTo>
                    <a:pt x="5" y="26"/>
                    <a:pt x="1" y="21"/>
                    <a:pt x="1" y="12"/>
                  </a:cubicBezTo>
                  <a:cubicBezTo>
                    <a:pt x="0" y="5"/>
                    <a:pt x="8" y="0"/>
                    <a:pt x="16" y="0"/>
                  </a:cubicBezTo>
                  <a:cubicBezTo>
                    <a:pt x="21" y="1"/>
                    <a:pt x="28" y="8"/>
                    <a:pt x="27" y="14"/>
                  </a:cubicBezTo>
                  <a:cubicBezTo>
                    <a:pt x="27" y="20"/>
                    <a:pt x="20" y="26"/>
                    <a:pt x="12" y="2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D7C20684-1060-A368-7BF4-8AFBB4D48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8586610-74B0-E848-F93F-EB364A372B10}"/>
              </a:ext>
            </a:extLst>
          </p:cNvPr>
          <p:cNvGrpSpPr/>
          <p:nvPr/>
        </p:nvGrpSpPr>
        <p:grpSpPr>
          <a:xfrm>
            <a:off x="307420" y="3095224"/>
            <a:ext cx="2256240" cy="3411742"/>
            <a:chOff x="1054100" y="1352550"/>
            <a:chExt cx="2908300" cy="4146550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6753A74A-868E-1072-565B-5D4F71ABE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419475"/>
              <a:ext cx="1254125" cy="1289050"/>
            </a:xfrm>
            <a:custGeom>
              <a:avLst/>
              <a:gdLst>
                <a:gd name="T0" fmla="*/ 197 w 201"/>
                <a:gd name="T1" fmla="*/ 158 h 207"/>
                <a:gd name="T2" fmla="*/ 201 w 201"/>
                <a:gd name="T3" fmla="*/ 172 h 207"/>
                <a:gd name="T4" fmla="*/ 189 w 201"/>
                <a:gd name="T5" fmla="*/ 186 h 207"/>
                <a:gd name="T6" fmla="*/ 162 w 201"/>
                <a:gd name="T7" fmla="*/ 193 h 207"/>
                <a:gd name="T8" fmla="*/ 131 w 201"/>
                <a:gd name="T9" fmla="*/ 201 h 207"/>
                <a:gd name="T10" fmla="*/ 124 w 201"/>
                <a:gd name="T11" fmla="*/ 192 h 207"/>
                <a:gd name="T12" fmla="*/ 115 w 201"/>
                <a:gd name="T13" fmla="*/ 183 h 207"/>
                <a:gd name="T14" fmla="*/ 86 w 201"/>
                <a:gd name="T15" fmla="*/ 185 h 207"/>
                <a:gd name="T16" fmla="*/ 75 w 201"/>
                <a:gd name="T17" fmla="*/ 199 h 207"/>
                <a:gd name="T18" fmla="*/ 73 w 201"/>
                <a:gd name="T19" fmla="*/ 206 h 207"/>
                <a:gd name="T20" fmla="*/ 68 w 201"/>
                <a:gd name="T21" fmla="*/ 207 h 207"/>
                <a:gd name="T22" fmla="*/ 22 w 201"/>
                <a:gd name="T23" fmla="*/ 206 h 207"/>
                <a:gd name="T24" fmla="*/ 10 w 201"/>
                <a:gd name="T25" fmla="*/ 204 h 207"/>
                <a:gd name="T26" fmla="*/ 0 w 201"/>
                <a:gd name="T27" fmla="*/ 200 h 207"/>
                <a:gd name="T28" fmla="*/ 2 w 201"/>
                <a:gd name="T29" fmla="*/ 186 h 207"/>
                <a:gd name="T30" fmla="*/ 10 w 201"/>
                <a:gd name="T31" fmla="*/ 184 h 207"/>
                <a:gd name="T32" fmla="*/ 31 w 201"/>
                <a:gd name="T33" fmla="*/ 178 h 207"/>
                <a:gd name="T34" fmla="*/ 35 w 201"/>
                <a:gd name="T35" fmla="*/ 148 h 207"/>
                <a:gd name="T36" fmla="*/ 17 w 201"/>
                <a:gd name="T37" fmla="*/ 139 h 207"/>
                <a:gd name="T38" fmla="*/ 12 w 201"/>
                <a:gd name="T39" fmla="*/ 139 h 207"/>
                <a:gd name="T40" fmla="*/ 22 w 201"/>
                <a:gd name="T41" fmla="*/ 91 h 207"/>
                <a:gd name="T42" fmla="*/ 29 w 201"/>
                <a:gd name="T43" fmla="*/ 89 h 207"/>
                <a:gd name="T44" fmla="*/ 44 w 201"/>
                <a:gd name="T45" fmla="*/ 82 h 207"/>
                <a:gd name="T46" fmla="*/ 52 w 201"/>
                <a:gd name="T47" fmla="*/ 65 h 207"/>
                <a:gd name="T48" fmla="*/ 43 w 201"/>
                <a:gd name="T49" fmla="*/ 42 h 207"/>
                <a:gd name="T50" fmla="*/ 33 w 201"/>
                <a:gd name="T51" fmla="*/ 36 h 207"/>
                <a:gd name="T52" fmla="*/ 38 w 201"/>
                <a:gd name="T53" fmla="*/ 13 h 207"/>
                <a:gd name="T54" fmla="*/ 60 w 201"/>
                <a:gd name="T55" fmla="*/ 13 h 207"/>
                <a:gd name="T56" fmla="*/ 65 w 201"/>
                <a:gd name="T57" fmla="*/ 20 h 207"/>
                <a:gd name="T58" fmla="*/ 73 w 201"/>
                <a:gd name="T59" fmla="*/ 28 h 207"/>
                <a:gd name="T60" fmla="*/ 94 w 201"/>
                <a:gd name="T61" fmla="*/ 26 h 207"/>
                <a:gd name="T62" fmla="*/ 103 w 201"/>
                <a:gd name="T63" fmla="*/ 13 h 207"/>
                <a:gd name="T64" fmla="*/ 105 w 201"/>
                <a:gd name="T65" fmla="*/ 8 h 207"/>
                <a:gd name="T66" fmla="*/ 125 w 201"/>
                <a:gd name="T67" fmla="*/ 0 h 207"/>
                <a:gd name="T68" fmla="*/ 132 w 201"/>
                <a:gd name="T69" fmla="*/ 14 h 207"/>
                <a:gd name="T70" fmla="*/ 127 w 201"/>
                <a:gd name="T71" fmla="*/ 17 h 207"/>
                <a:gd name="T72" fmla="*/ 116 w 201"/>
                <a:gd name="T73" fmla="*/ 35 h 207"/>
                <a:gd name="T74" fmla="*/ 136 w 201"/>
                <a:gd name="T75" fmla="*/ 66 h 207"/>
                <a:gd name="T76" fmla="*/ 150 w 201"/>
                <a:gd name="T77" fmla="*/ 64 h 207"/>
                <a:gd name="T78" fmla="*/ 157 w 201"/>
                <a:gd name="T79" fmla="*/ 61 h 207"/>
                <a:gd name="T80" fmla="*/ 169 w 201"/>
                <a:gd name="T81" fmla="*/ 86 h 207"/>
                <a:gd name="T82" fmla="*/ 179 w 201"/>
                <a:gd name="T83" fmla="*/ 111 h 207"/>
                <a:gd name="T84" fmla="*/ 176 w 201"/>
                <a:gd name="T85" fmla="*/ 113 h 207"/>
                <a:gd name="T86" fmla="*/ 158 w 201"/>
                <a:gd name="T87" fmla="*/ 133 h 207"/>
                <a:gd name="T88" fmla="*/ 165 w 201"/>
                <a:gd name="T89" fmla="*/ 153 h 207"/>
                <a:gd name="T90" fmla="*/ 174 w 201"/>
                <a:gd name="T91" fmla="*/ 159 h 207"/>
                <a:gd name="T92" fmla="*/ 193 w 201"/>
                <a:gd name="T93" fmla="*/ 159 h 207"/>
                <a:gd name="T94" fmla="*/ 197 w 201"/>
                <a:gd name="T95" fmla="*/ 158 h 207"/>
                <a:gd name="T96" fmla="*/ 122 w 201"/>
                <a:gd name="T97" fmla="*/ 113 h 207"/>
                <a:gd name="T98" fmla="*/ 106 w 201"/>
                <a:gd name="T99" fmla="*/ 87 h 207"/>
                <a:gd name="T100" fmla="*/ 80 w 201"/>
                <a:gd name="T101" fmla="*/ 92 h 207"/>
                <a:gd name="T102" fmla="*/ 78 w 201"/>
                <a:gd name="T103" fmla="*/ 127 h 207"/>
                <a:gd name="T104" fmla="*/ 92 w 201"/>
                <a:gd name="T105" fmla="*/ 136 h 207"/>
                <a:gd name="T106" fmla="*/ 117 w 201"/>
                <a:gd name="T107" fmla="*/ 126 h 207"/>
                <a:gd name="T108" fmla="*/ 122 w 201"/>
                <a:gd name="T109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07">
                  <a:moveTo>
                    <a:pt x="197" y="158"/>
                  </a:moveTo>
                  <a:cubicBezTo>
                    <a:pt x="200" y="163"/>
                    <a:pt x="201" y="167"/>
                    <a:pt x="201" y="172"/>
                  </a:cubicBezTo>
                  <a:cubicBezTo>
                    <a:pt x="200" y="181"/>
                    <a:pt x="198" y="184"/>
                    <a:pt x="189" y="186"/>
                  </a:cubicBezTo>
                  <a:cubicBezTo>
                    <a:pt x="180" y="189"/>
                    <a:pt x="171" y="191"/>
                    <a:pt x="162" y="193"/>
                  </a:cubicBezTo>
                  <a:cubicBezTo>
                    <a:pt x="152" y="196"/>
                    <a:pt x="141" y="198"/>
                    <a:pt x="131" y="201"/>
                  </a:cubicBezTo>
                  <a:cubicBezTo>
                    <a:pt x="128" y="197"/>
                    <a:pt x="127" y="194"/>
                    <a:pt x="124" y="192"/>
                  </a:cubicBezTo>
                  <a:cubicBezTo>
                    <a:pt x="121" y="189"/>
                    <a:pt x="118" y="185"/>
                    <a:pt x="115" y="183"/>
                  </a:cubicBezTo>
                  <a:cubicBezTo>
                    <a:pt x="105" y="177"/>
                    <a:pt x="95" y="178"/>
                    <a:pt x="86" y="185"/>
                  </a:cubicBezTo>
                  <a:cubicBezTo>
                    <a:pt x="81" y="189"/>
                    <a:pt x="77" y="194"/>
                    <a:pt x="75" y="199"/>
                  </a:cubicBezTo>
                  <a:cubicBezTo>
                    <a:pt x="74" y="201"/>
                    <a:pt x="74" y="203"/>
                    <a:pt x="73" y="206"/>
                  </a:cubicBezTo>
                  <a:cubicBezTo>
                    <a:pt x="72" y="206"/>
                    <a:pt x="70" y="207"/>
                    <a:pt x="68" y="207"/>
                  </a:cubicBezTo>
                  <a:cubicBezTo>
                    <a:pt x="53" y="207"/>
                    <a:pt x="37" y="206"/>
                    <a:pt x="22" y="206"/>
                  </a:cubicBezTo>
                  <a:cubicBezTo>
                    <a:pt x="18" y="206"/>
                    <a:pt x="14" y="205"/>
                    <a:pt x="10" y="204"/>
                  </a:cubicBezTo>
                  <a:cubicBezTo>
                    <a:pt x="6" y="204"/>
                    <a:pt x="3" y="203"/>
                    <a:pt x="0" y="200"/>
                  </a:cubicBezTo>
                  <a:cubicBezTo>
                    <a:pt x="0" y="195"/>
                    <a:pt x="2" y="190"/>
                    <a:pt x="2" y="186"/>
                  </a:cubicBezTo>
                  <a:cubicBezTo>
                    <a:pt x="5" y="183"/>
                    <a:pt x="7" y="184"/>
                    <a:pt x="10" y="184"/>
                  </a:cubicBezTo>
                  <a:cubicBezTo>
                    <a:pt x="17" y="184"/>
                    <a:pt x="24" y="183"/>
                    <a:pt x="31" y="178"/>
                  </a:cubicBezTo>
                  <a:cubicBezTo>
                    <a:pt x="41" y="171"/>
                    <a:pt x="43" y="158"/>
                    <a:pt x="35" y="148"/>
                  </a:cubicBezTo>
                  <a:cubicBezTo>
                    <a:pt x="31" y="142"/>
                    <a:pt x="25" y="138"/>
                    <a:pt x="17" y="139"/>
                  </a:cubicBezTo>
                  <a:cubicBezTo>
                    <a:pt x="15" y="139"/>
                    <a:pt x="14" y="139"/>
                    <a:pt x="12" y="139"/>
                  </a:cubicBezTo>
                  <a:cubicBezTo>
                    <a:pt x="12" y="132"/>
                    <a:pt x="17" y="106"/>
                    <a:pt x="22" y="91"/>
                  </a:cubicBezTo>
                  <a:cubicBezTo>
                    <a:pt x="24" y="90"/>
                    <a:pt x="26" y="89"/>
                    <a:pt x="29" y="89"/>
                  </a:cubicBezTo>
                  <a:cubicBezTo>
                    <a:pt x="34" y="87"/>
                    <a:pt x="39" y="85"/>
                    <a:pt x="44" y="82"/>
                  </a:cubicBezTo>
                  <a:cubicBezTo>
                    <a:pt x="49" y="78"/>
                    <a:pt x="52" y="72"/>
                    <a:pt x="52" y="65"/>
                  </a:cubicBezTo>
                  <a:cubicBezTo>
                    <a:pt x="52" y="56"/>
                    <a:pt x="50" y="48"/>
                    <a:pt x="43" y="42"/>
                  </a:cubicBezTo>
                  <a:cubicBezTo>
                    <a:pt x="40" y="40"/>
                    <a:pt x="37" y="38"/>
                    <a:pt x="33" y="36"/>
                  </a:cubicBezTo>
                  <a:cubicBezTo>
                    <a:pt x="33" y="28"/>
                    <a:pt x="35" y="20"/>
                    <a:pt x="38" y="13"/>
                  </a:cubicBezTo>
                  <a:cubicBezTo>
                    <a:pt x="46" y="12"/>
                    <a:pt x="53" y="13"/>
                    <a:pt x="60" y="13"/>
                  </a:cubicBezTo>
                  <a:cubicBezTo>
                    <a:pt x="62" y="15"/>
                    <a:pt x="63" y="18"/>
                    <a:pt x="65" y="20"/>
                  </a:cubicBezTo>
                  <a:cubicBezTo>
                    <a:pt x="67" y="23"/>
                    <a:pt x="70" y="26"/>
                    <a:pt x="73" y="28"/>
                  </a:cubicBezTo>
                  <a:cubicBezTo>
                    <a:pt x="81" y="31"/>
                    <a:pt x="88" y="31"/>
                    <a:pt x="94" y="26"/>
                  </a:cubicBezTo>
                  <a:cubicBezTo>
                    <a:pt x="98" y="22"/>
                    <a:pt x="101" y="18"/>
                    <a:pt x="103" y="13"/>
                  </a:cubicBezTo>
                  <a:cubicBezTo>
                    <a:pt x="103" y="11"/>
                    <a:pt x="104" y="10"/>
                    <a:pt x="105" y="8"/>
                  </a:cubicBezTo>
                  <a:cubicBezTo>
                    <a:pt x="111" y="5"/>
                    <a:pt x="118" y="3"/>
                    <a:pt x="125" y="0"/>
                  </a:cubicBezTo>
                  <a:cubicBezTo>
                    <a:pt x="128" y="4"/>
                    <a:pt x="129" y="10"/>
                    <a:pt x="132" y="14"/>
                  </a:cubicBezTo>
                  <a:cubicBezTo>
                    <a:pt x="130" y="15"/>
                    <a:pt x="129" y="16"/>
                    <a:pt x="127" y="17"/>
                  </a:cubicBezTo>
                  <a:cubicBezTo>
                    <a:pt x="121" y="22"/>
                    <a:pt x="118" y="28"/>
                    <a:pt x="116" y="35"/>
                  </a:cubicBezTo>
                  <a:cubicBezTo>
                    <a:pt x="112" y="48"/>
                    <a:pt x="122" y="63"/>
                    <a:pt x="136" y="66"/>
                  </a:cubicBezTo>
                  <a:cubicBezTo>
                    <a:pt x="141" y="67"/>
                    <a:pt x="146" y="66"/>
                    <a:pt x="150" y="64"/>
                  </a:cubicBezTo>
                  <a:cubicBezTo>
                    <a:pt x="153" y="64"/>
                    <a:pt x="155" y="62"/>
                    <a:pt x="157" y="61"/>
                  </a:cubicBezTo>
                  <a:cubicBezTo>
                    <a:pt x="163" y="69"/>
                    <a:pt x="165" y="78"/>
                    <a:pt x="169" y="86"/>
                  </a:cubicBezTo>
                  <a:cubicBezTo>
                    <a:pt x="172" y="94"/>
                    <a:pt x="176" y="102"/>
                    <a:pt x="179" y="111"/>
                  </a:cubicBezTo>
                  <a:cubicBezTo>
                    <a:pt x="178" y="112"/>
                    <a:pt x="177" y="113"/>
                    <a:pt x="176" y="113"/>
                  </a:cubicBezTo>
                  <a:cubicBezTo>
                    <a:pt x="165" y="115"/>
                    <a:pt x="160" y="123"/>
                    <a:pt x="158" y="133"/>
                  </a:cubicBezTo>
                  <a:cubicBezTo>
                    <a:pt x="156" y="141"/>
                    <a:pt x="158" y="148"/>
                    <a:pt x="165" y="153"/>
                  </a:cubicBezTo>
                  <a:cubicBezTo>
                    <a:pt x="168" y="155"/>
                    <a:pt x="171" y="157"/>
                    <a:pt x="174" y="159"/>
                  </a:cubicBezTo>
                  <a:cubicBezTo>
                    <a:pt x="180" y="162"/>
                    <a:pt x="187" y="163"/>
                    <a:pt x="193" y="159"/>
                  </a:cubicBezTo>
                  <a:cubicBezTo>
                    <a:pt x="194" y="159"/>
                    <a:pt x="195" y="158"/>
                    <a:pt x="197" y="158"/>
                  </a:cubicBezTo>
                  <a:close/>
                  <a:moveTo>
                    <a:pt x="122" y="113"/>
                  </a:moveTo>
                  <a:cubicBezTo>
                    <a:pt x="122" y="101"/>
                    <a:pt x="116" y="92"/>
                    <a:pt x="106" y="87"/>
                  </a:cubicBezTo>
                  <a:cubicBezTo>
                    <a:pt x="97" y="83"/>
                    <a:pt x="87" y="85"/>
                    <a:pt x="80" y="92"/>
                  </a:cubicBezTo>
                  <a:cubicBezTo>
                    <a:pt x="71" y="101"/>
                    <a:pt x="72" y="120"/>
                    <a:pt x="78" y="127"/>
                  </a:cubicBezTo>
                  <a:cubicBezTo>
                    <a:pt x="81" y="132"/>
                    <a:pt x="86" y="136"/>
                    <a:pt x="92" y="136"/>
                  </a:cubicBezTo>
                  <a:cubicBezTo>
                    <a:pt x="102" y="137"/>
                    <a:pt x="110" y="133"/>
                    <a:pt x="117" y="126"/>
                  </a:cubicBezTo>
                  <a:cubicBezTo>
                    <a:pt x="120" y="122"/>
                    <a:pt x="122" y="117"/>
                    <a:pt x="122" y="113"/>
                  </a:cubicBezTo>
                  <a:close/>
                </a:path>
              </a:pathLst>
            </a:custGeom>
            <a:solidFill>
              <a:srgbClr val="FF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D65DFB73-4CD6-F48D-D600-B58B6864A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419475"/>
              <a:ext cx="1254125" cy="1289050"/>
            </a:xfrm>
            <a:custGeom>
              <a:avLst/>
              <a:gdLst>
                <a:gd name="T0" fmla="*/ 197 w 201"/>
                <a:gd name="T1" fmla="*/ 158 h 207"/>
                <a:gd name="T2" fmla="*/ 201 w 201"/>
                <a:gd name="T3" fmla="*/ 172 h 207"/>
                <a:gd name="T4" fmla="*/ 189 w 201"/>
                <a:gd name="T5" fmla="*/ 186 h 207"/>
                <a:gd name="T6" fmla="*/ 162 w 201"/>
                <a:gd name="T7" fmla="*/ 193 h 207"/>
                <a:gd name="T8" fmla="*/ 131 w 201"/>
                <a:gd name="T9" fmla="*/ 201 h 207"/>
                <a:gd name="T10" fmla="*/ 124 w 201"/>
                <a:gd name="T11" fmla="*/ 192 h 207"/>
                <a:gd name="T12" fmla="*/ 115 w 201"/>
                <a:gd name="T13" fmla="*/ 183 h 207"/>
                <a:gd name="T14" fmla="*/ 86 w 201"/>
                <a:gd name="T15" fmla="*/ 185 h 207"/>
                <a:gd name="T16" fmla="*/ 75 w 201"/>
                <a:gd name="T17" fmla="*/ 199 h 207"/>
                <a:gd name="T18" fmla="*/ 73 w 201"/>
                <a:gd name="T19" fmla="*/ 206 h 207"/>
                <a:gd name="T20" fmla="*/ 68 w 201"/>
                <a:gd name="T21" fmla="*/ 207 h 207"/>
                <a:gd name="T22" fmla="*/ 22 w 201"/>
                <a:gd name="T23" fmla="*/ 206 h 207"/>
                <a:gd name="T24" fmla="*/ 10 w 201"/>
                <a:gd name="T25" fmla="*/ 204 h 207"/>
                <a:gd name="T26" fmla="*/ 0 w 201"/>
                <a:gd name="T27" fmla="*/ 200 h 207"/>
                <a:gd name="T28" fmla="*/ 2 w 201"/>
                <a:gd name="T29" fmla="*/ 186 h 207"/>
                <a:gd name="T30" fmla="*/ 10 w 201"/>
                <a:gd name="T31" fmla="*/ 184 h 207"/>
                <a:gd name="T32" fmla="*/ 31 w 201"/>
                <a:gd name="T33" fmla="*/ 178 h 207"/>
                <a:gd name="T34" fmla="*/ 35 w 201"/>
                <a:gd name="T35" fmla="*/ 148 h 207"/>
                <a:gd name="T36" fmla="*/ 17 w 201"/>
                <a:gd name="T37" fmla="*/ 139 h 207"/>
                <a:gd name="T38" fmla="*/ 12 w 201"/>
                <a:gd name="T39" fmla="*/ 139 h 207"/>
                <a:gd name="T40" fmla="*/ 22 w 201"/>
                <a:gd name="T41" fmla="*/ 91 h 207"/>
                <a:gd name="T42" fmla="*/ 29 w 201"/>
                <a:gd name="T43" fmla="*/ 89 h 207"/>
                <a:gd name="T44" fmla="*/ 44 w 201"/>
                <a:gd name="T45" fmla="*/ 82 h 207"/>
                <a:gd name="T46" fmla="*/ 52 w 201"/>
                <a:gd name="T47" fmla="*/ 65 h 207"/>
                <a:gd name="T48" fmla="*/ 43 w 201"/>
                <a:gd name="T49" fmla="*/ 42 h 207"/>
                <a:gd name="T50" fmla="*/ 33 w 201"/>
                <a:gd name="T51" fmla="*/ 36 h 207"/>
                <a:gd name="T52" fmla="*/ 38 w 201"/>
                <a:gd name="T53" fmla="*/ 13 h 207"/>
                <a:gd name="T54" fmla="*/ 60 w 201"/>
                <a:gd name="T55" fmla="*/ 13 h 207"/>
                <a:gd name="T56" fmla="*/ 65 w 201"/>
                <a:gd name="T57" fmla="*/ 20 h 207"/>
                <a:gd name="T58" fmla="*/ 73 w 201"/>
                <a:gd name="T59" fmla="*/ 28 h 207"/>
                <a:gd name="T60" fmla="*/ 94 w 201"/>
                <a:gd name="T61" fmla="*/ 26 h 207"/>
                <a:gd name="T62" fmla="*/ 103 w 201"/>
                <a:gd name="T63" fmla="*/ 13 h 207"/>
                <a:gd name="T64" fmla="*/ 105 w 201"/>
                <a:gd name="T65" fmla="*/ 8 h 207"/>
                <a:gd name="T66" fmla="*/ 125 w 201"/>
                <a:gd name="T67" fmla="*/ 0 h 207"/>
                <a:gd name="T68" fmla="*/ 132 w 201"/>
                <a:gd name="T69" fmla="*/ 14 h 207"/>
                <a:gd name="T70" fmla="*/ 127 w 201"/>
                <a:gd name="T71" fmla="*/ 17 h 207"/>
                <a:gd name="T72" fmla="*/ 116 w 201"/>
                <a:gd name="T73" fmla="*/ 35 h 207"/>
                <a:gd name="T74" fmla="*/ 136 w 201"/>
                <a:gd name="T75" fmla="*/ 66 h 207"/>
                <a:gd name="T76" fmla="*/ 150 w 201"/>
                <a:gd name="T77" fmla="*/ 64 h 207"/>
                <a:gd name="T78" fmla="*/ 157 w 201"/>
                <a:gd name="T79" fmla="*/ 61 h 207"/>
                <a:gd name="T80" fmla="*/ 169 w 201"/>
                <a:gd name="T81" fmla="*/ 86 h 207"/>
                <a:gd name="T82" fmla="*/ 179 w 201"/>
                <a:gd name="T83" fmla="*/ 111 h 207"/>
                <a:gd name="T84" fmla="*/ 176 w 201"/>
                <a:gd name="T85" fmla="*/ 113 h 207"/>
                <a:gd name="T86" fmla="*/ 158 w 201"/>
                <a:gd name="T87" fmla="*/ 133 h 207"/>
                <a:gd name="T88" fmla="*/ 165 w 201"/>
                <a:gd name="T89" fmla="*/ 153 h 207"/>
                <a:gd name="T90" fmla="*/ 174 w 201"/>
                <a:gd name="T91" fmla="*/ 159 h 207"/>
                <a:gd name="T92" fmla="*/ 193 w 201"/>
                <a:gd name="T93" fmla="*/ 159 h 207"/>
                <a:gd name="T94" fmla="*/ 197 w 201"/>
                <a:gd name="T95" fmla="*/ 158 h 207"/>
                <a:gd name="T96" fmla="*/ 122 w 201"/>
                <a:gd name="T97" fmla="*/ 113 h 207"/>
                <a:gd name="T98" fmla="*/ 106 w 201"/>
                <a:gd name="T99" fmla="*/ 87 h 207"/>
                <a:gd name="T100" fmla="*/ 80 w 201"/>
                <a:gd name="T101" fmla="*/ 92 h 207"/>
                <a:gd name="T102" fmla="*/ 78 w 201"/>
                <a:gd name="T103" fmla="*/ 127 h 207"/>
                <a:gd name="T104" fmla="*/ 92 w 201"/>
                <a:gd name="T105" fmla="*/ 136 h 207"/>
                <a:gd name="T106" fmla="*/ 117 w 201"/>
                <a:gd name="T107" fmla="*/ 126 h 207"/>
                <a:gd name="T108" fmla="*/ 122 w 201"/>
                <a:gd name="T109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07">
                  <a:moveTo>
                    <a:pt x="197" y="158"/>
                  </a:moveTo>
                  <a:cubicBezTo>
                    <a:pt x="200" y="163"/>
                    <a:pt x="201" y="167"/>
                    <a:pt x="201" y="172"/>
                  </a:cubicBezTo>
                  <a:cubicBezTo>
                    <a:pt x="200" y="181"/>
                    <a:pt x="198" y="184"/>
                    <a:pt x="189" y="186"/>
                  </a:cubicBezTo>
                  <a:cubicBezTo>
                    <a:pt x="180" y="189"/>
                    <a:pt x="171" y="191"/>
                    <a:pt x="162" y="193"/>
                  </a:cubicBezTo>
                  <a:cubicBezTo>
                    <a:pt x="152" y="196"/>
                    <a:pt x="141" y="198"/>
                    <a:pt x="131" y="201"/>
                  </a:cubicBezTo>
                  <a:cubicBezTo>
                    <a:pt x="128" y="197"/>
                    <a:pt x="127" y="194"/>
                    <a:pt x="124" y="192"/>
                  </a:cubicBezTo>
                  <a:cubicBezTo>
                    <a:pt x="121" y="189"/>
                    <a:pt x="118" y="185"/>
                    <a:pt x="115" y="183"/>
                  </a:cubicBezTo>
                  <a:cubicBezTo>
                    <a:pt x="105" y="177"/>
                    <a:pt x="95" y="178"/>
                    <a:pt x="86" y="185"/>
                  </a:cubicBezTo>
                  <a:cubicBezTo>
                    <a:pt x="81" y="189"/>
                    <a:pt x="77" y="194"/>
                    <a:pt x="75" y="199"/>
                  </a:cubicBezTo>
                  <a:cubicBezTo>
                    <a:pt x="74" y="201"/>
                    <a:pt x="74" y="203"/>
                    <a:pt x="73" y="206"/>
                  </a:cubicBezTo>
                  <a:cubicBezTo>
                    <a:pt x="72" y="206"/>
                    <a:pt x="70" y="207"/>
                    <a:pt x="68" y="207"/>
                  </a:cubicBezTo>
                  <a:cubicBezTo>
                    <a:pt x="53" y="207"/>
                    <a:pt x="37" y="206"/>
                    <a:pt x="22" y="206"/>
                  </a:cubicBezTo>
                  <a:cubicBezTo>
                    <a:pt x="18" y="206"/>
                    <a:pt x="14" y="205"/>
                    <a:pt x="10" y="204"/>
                  </a:cubicBezTo>
                  <a:cubicBezTo>
                    <a:pt x="6" y="204"/>
                    <a:pt x="3" y="203"/>
                    <a:pt x="0" y="200"/>
                  </a:cubicBezTo>
                  <a:cubicBezTo>
                    <a:pt x="0" y="195"/>
                    <a:pt x="2" y="190"/>
                    <a:pt x="2" y="186"/>
                  </a:cubicBezTo>
                  <a:cubicBezTo>
                    <a:pt x="5" y="183"/>
                    <a:pt x="7" y="184"/>
                    <a:pt x="10" y="184"/>
                  </a:cubicBezTo>
                  <a:cubicBezTo>
                    <a:pt x="17" y="184"/>
                    <a:pt x="24" y="183"/>
                    <a:pt x="31" y="178"/>
                  </a:cubicBezTo>
                  <a:cubicBezTo>
                    <a:pt x="41" y="171"/>
                    <a:pt x="43" y="158"/>
                    <a:pt x="35" y="148"/>
                  </a:cubicBezTo>
                  <a:cubicBezTo>
                    <a:pt x="31" y="142"/>
                    <a:pt x="25" y="138"/>
                    <a:pt x="17" y="139"/>
                  </a:cubicBezTo>
                  <a:cubicBezTo>
                    <a:pt x="15" y="139"/>
                    <a:pt x="14" y="139"/>
                    <a:pt x="12" y="139"/>
                  </a:cubicBezTo>
                  <a:cubicBezTo>
                    <a:pt x="12" y="132"/>
                    <a:pt x="17" y="106"/>
                    <a:pt x="22" y="91"/>
                  </a:cubicBezTo>
                  <a:cubicBezTo>
                    <a:pt x="24" y="90"/>
                    <a:pt x="26" y="89"/>
                    <a:pt x="29" y="89"/>
                  </a:cubicBezTo>
                  <a:cubicBezTo>
                    <a:pt x="34" y="87"/>
                    <a:pt x="39" y="85"/>
                    <a:pt x="44" y="82"/>
                  </a:cubicBezTo>
                  <a:cubicBezTo>
                    <a:pt x="49" y="78"/>
                    <a:pt x="52" y="72"/>
                    <a:pt x="52" y="65"/>
                  </a:cubicBezTo>
                  <a:cubicBezTo>
                    <a:pt x="52" y="56"/>
                    <a:pt x="50" y="48"/>
                    <a:pt x="43" y="42"/>
                  </a:cubicBezTo>
                  <a:cubicBezTo>
                    <a:pt x="40" y="40"/>
                    <a:pt x="37" y="38"/>
                    <a:pt x="33" y="36"/>
                  </a:cubicBezTo>
                  <a:cubicBezTo>
                    <a:pt x="33" y="28"/>
                    <a:pt x="35" y="20"/>
                    <a:pt x="38" y="13"/>
                  </a:cubicBezTo>
                  <a:cubicBezTo>
                    <a:pt x="46" y="12"/>
                    <a:pt x="53" y="13"/>
                    <a:pt x="60" y="13"/>
                  </a:cubicBezTo>
                  <a:cubicBezTo>
                    <a:pt x="62" y="15"/>
                    <a:pt x="63" y="18"/>
                    <a:pt x="65" y="20"/>
                  </a:cubicBezTo>
                  <a:cubicBezTo>
                    <a:pt x="67" y="23"/>
                    <a:pt x="70" y="26"/>
                    <a:pt x="73" y="28"/>
                  </a:cubicBezTo>
                  <a:cubicBezTo>
                    <a:pt x="81" y="31"/>
                    <a:pt x="88" y="31"/>
                    <a:pt x="94" y="26"/>
                  </a:cubicBezTo>
                  <a:cubicBezTo>
                    <a:pt x="98" y="22"/>
                    <a:pt x="101" y="18"/>
                    <a:pt x="103" y="13"/>
                  </a:cubicBezTo>
                  <a:cubicBezTo>
                    <a:pt x="103" y="11"/>
                    <a:pt x="104" y="10"/>
                    <a:pt x="105" y="8"/>
                  </a:cubicBezTo>
                  <a:cubicBezTo>
                    <a:pt x="111" y="5"/>
                    <a:pt x="118" y="3"/>
                    <a:pt x="125" y="0"/>
                  </a:cubicBezTo>
                  <a:cubicBezTo>
                    <a:pt x="128" y="4"/>
                    <a:pt x="129" y="10"/>
                    <a:pt x="132" y="14"/>
                  </a:cubicBezTo>
                  <a:cubicBezTo>
                    <a:pt x="130" y="15"/>
                    <a:pt x="129" y="16"/>
                    <a:pt x="127" y="17"/>
                  </a:cubicBezTo>
                  <a:cubicBezTo>
                    <a:pt x="121" y="22"/>
                    <a:pt x="118" y="28"/>
                    <a:pt x="116" y="35"/>
                  </a:cubicBezTo>
                  <a:cubicBezTo>
                    <a:pt x="112" y="48"/>
                    <a:pt x="122" y="63"/>
                    <a:pt x="136" y="66"/>
                  </a:cubicBezTo>
                  <a:cubicBezTo>
                    <a:pt x="141" y="67"/>
                    <a:pt x="146" y="66"/>
                    <a:pt x="150" y="64"/>
                  </a:cubicBezTo>
                  <a:cubicBezTo>
                    <a:pt x="153" y="64"/>
                    <a:pt x="155" y="62"/>
                    <a:pt x="157" y="61"/>
                  </a:cubicBezTo>
                  <a:cubicBezTo>
                    <a:pt x="163" y="69"/>
                    <a:pt x="165" y="78"/>
                    <a:pt x="169" y="86"/>
                  </a:cubicBezTo>
                  <a:cubicBezTo>
                    <a:pt x="172" y="94"/>
                    <a:pt x="176" y="102"/>
                    <a:pt x="179" y="111"/>
                  </a:cubicBezTo>
                  <a:cubicBezTo>
                    <a:pt x="178" y="112"/>
                    <a:pt x="177" y="113"/>
                    <a:pt x="176" y="113"/>
                  </a:cubicBezTo>
                  <a:cubicBezTo>
                    <a:pt x="165" y="115"/>
                    <a:pt x="160" y="123"/>
                    <a:pt x="158" y="133"/>
                  </a:cubicBezTo>
                  <a:cubicBezTo>
                    <a:pt x="156" y="141"/>
                    <a:pt x="158" y="148"/>
                    <a:pt x="165" y="153"/>
                  </a:cubicBezTo>
                  <a:cubicBezTo>
                    <a:pt x="168" y="155"/>
                    <a:pt x="171" y="157"/>
                    <a:pt x="174" y="159"/>
                  </a:cubicBezTo>
                  <a:cubicBezTo>
                    <a:pt x="180" y="162"/>
                    <a:pt x="187" y="163"/>
                    <a:pt x="193" y="159"/>
                  </a:cubicBezTo>
                  <a:cubicBezTo>
                    <a:pt x="194" y="159"/>
                    <a:pt x="195" y="158"/>
                    <a:pt x="197" y="158"/>
                  </a:cubicBezTo>
                  <a:close/>
                  <a:moveTo>
                    <a:pt x="122" y="113"/>
                  </a:moveTo>
                  <a:cubicBezTo>
                    <a:pt x="122" y="101"/>
                    <a:pt x="116" y="92"/>
                    <a:pt x="106" y="87"/>
                  </a:cubicBezTo>
                  <a:cubicBezTo>
                    <a:pt x="97" y="83"/>
                    <a:pt x="87" y="85"/>
                    <a:pt x="80" y="92"/>
                  </a:cubicBezTo>
                  <a:cubicBezTo>
                    <a:pt x="71" y="101"/>
                    <a:pt x="72" y="120"/>
                    <a:pt x="78" y="127"/>
                  </a:cubicBezTo>
                  <a:cubicBezTo>
                    <a:pt x="81" y="132"/>
                    <a:pt x="86" y="136"/>
                    <a:pt x="92" y="136"/>
                  </a:cubicBezTo>
                  <a:cubicBezTo>
                    <a:pt x="102" y="137"/>
                    <a:pt x="110" y="133"/>
                    <a:pt x="117" y="126"/>
                  </a:cubicBezTo>
                  <a:cubicBezTo>
                    <a:pt x="120" y="122"/>
                    <a:pt x="122" y="117"/>
                    <a:pt x="122" y="113"/>
                  </a:cubicBezTo>
                  <a:close/>
                </a:path>
              </a:pathLst>
            </a:custGeom>
            <a:solidFill>
              <a:srgbClr val="FF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660C9467-D3F6-C7FD-4137-3F1A2B1CD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2466975"/>
              <a:ext cx="1871663" cy="995363"/>
            </a:xfrm>
            <a:custGeom>
              <a:avLst/>
              <a:gdLst>
                <a:gd name="T0" fmla="*/ 148 w 300"/>
                <a:gd name="T1" fmla="*/ 12 h 160"/>
                <a:gd name="T2" fmla="*/ 188 w 300"/>
                <a:gd name="T3" fmla="*/ 3 h 160"/>
                <a:gd name="T4" fmla="*/ 193 w 300"/>
                <a:gd name="T5" fmla="*/ 13 h 160"/>
                <a:gd name="T6" fmla="*/ 200 w 300"/>
                <a:gd name="T7" fmla="*/ 28 h 160"/>
                <a:gd name="T8" fmla="*/ 212 w 300"/>
                <a:gd name="T9" fmla="*/ 41 h 160"/>
                <a:gd name="T10" fmla="*/ 221 w 300"/>
                <a:gd name="T11" fmla="*/ 47 h 160"/>
                <a:gd name="T12" fmla="*/ 290 w 300"/>
                <a:gd name="T13" fmla="*/ 40 h 160"/>
                <a:gd name="T14" fmla="*/ 298 w 300"/>
                <a:gd name="T15" fmla="*/ 30 h 160"/>
                <a:gd name="T16" fmla="*/ 299 w 300"/>
                <a:gd name="T17" fmla="*/ 33 h 160"/>
                <a:gd name="T18" fmla="*/ 290 w 300"/>
                <a:gd name="T19" fmla="*/ 75 h 160"/>
                <a:gd name="T20" fmla="*/ 261 w 300"/>
                <a:gd name="T21" fmla="*/ 121 h 160"/>
                <a:gd name="T22" fmla="*/ 192 w 300"/>
                <a:gd name="T23" fmla="*/ 157 h 160"/>
                <a:gd name="T24" fmla="*/ 102 w 300"/>
                <a:gd name="T25" fmla="*/ 144 h 160"/>
                <a:gd name="T26" fmla="*/ 46 w 300"/>
                <a:gd name="T27" fmla="*/ 113 h 160"/>
                <a:gd name="T28" fmla="*/ 1 w 300"/>
                <a:gd name="T29" fmla="*/ 54 h 160"/>
                <a:gd name="T30" fmla="*/ 0 w 300"/>
                <a:gd name="T31" fmla="*/ 50 h 160"/>
                <a:gd name="T32" fmla="*/ 19 w 300"/>
                <a:gd name="T33" fmla="*/ 45 h 160"/>
                <a:gd name="T34" fmla="*/ 21 w 300"/>
                <a:gd name="T35" fmla="*/ 49 h 160"/>
                <a:gd name="T36" fmla="*/ 65 w 300"/>
                <a:gd name="T37" fmla="*/ 91 h 160"/>
                <a:gd name="T38" fmla="*/ 147 w 300"/>
                <a:gd name="T39" fmla="*/ 43 h 160"/>
                <a:gd name="T40" fmla="*/ 148 w 300"/>
                <a:gd name="T41" fmla="*/ 16 h 160"/>
                <a:gd name="T42" fmla="*/ 148 w 300"/>
                <a:gd name="T43" fmla="*/ 12 h 160"/>
                <a:gd name="T44" fmla="*/ 201 w 300"/>
                <a:gd name="T45" fmla="*/ 60 h 160"/>
                <a:gd name="T46" fmla="*/ 189 w 300"/>
                <a:gd name="T47" fmla="*/ 62 h 160"/>
                <a:gd name="T48" fmla="*/ 156 w 300"/>
                <a:gd name="T49" fmla="*/ 66 h 160"/>
                <a:gd name="T50" fmla="*/ 149 w 300"/>
                <a:gd name="T51" fmla="*/ 70 h 160"/>
                <a:gd name="T52" fmla="*/ 147 w 300"/>
                <a:gd name="T53" fmla="*/ 79 h 160"/>
                <a:gd name="T54" fmla="*/ 156 w 300"/>
                <a:gd name="T55" fmla="*/ 105 h 160"/>
                <a:gd name="T56" fmla="*/ 179 w 300"/>
                <a:gd name="T57" fmla="*/ 117 h 160"/>
                <a:gd name="T58" fmla="*/ 209 w 300"/>
                <a:gd name="T59" fmla="*/ 95 h 160"/>
                <a:gd name="T60" fmla="*/ 213 w 300"/>
                <a:gd name="T61" fmla="*/ 71 h 160"/>
                <a:gd name="T62" fmla="*/ 203 w 300"/>
                <a:gd name="T63" fmla="*/ 60 h 160"/>
                <a:gd name="T64" fmla="*/ 201 w 300"/>
                <a:gd name="T65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160">
                  <a:moveTo>
                    <a:pt x="148" y="12"/>
                  </a:moveTo>
                  <a:cubicBezTo>
                    <a:pt x="161" y="7"/>
                    <a:pt x="173" y="0"/>
                    <a:pt x="188" y="3"/>
                  </a:cubicBezTo>
                  <a:cubicBezTo>
                    <a:pt x="190" y="7"/>
                    <a:pt x="191" y="10"/>
                    <a:pt x="193" y="13"/>
                  </a:cubicBezTo>
                  <a:cubicBezTo>
                    <a:pt x="195" y="18"/>
                    <a:pt x="197" y="23"/>
                    <a:pt x="200" y="28"/>
                  </a:cubicBezTo>
                  <a:cubicBezTo>
                    <a:pt x="203" y="33"/>
                    <a:pt x="207" y="38"/>
                    <a:pt x="212" y="41"/>
                  </a:cubicBezTo>
                  <a:cubicBezTo>
                    <a:pt x="215" y="43"/>
                    <a:pt x="218" y="45"/>
                    <a:pt x="221" y="47"/>
                  </a:cubicBezTo>
                  <a:cubicBezTo>
                    <a:pt x="240" y="61"/>
                    <a:pt x="272" y="57"/>
                    <a:pt x="290" y="40"/>
                  </a:cubicBezTo>
                  <a:cubicBezTo>
                    <a:pt x="293" y="37"/>
                    <a:pt x="295" y="33"/>
                    <a:pt x="298" y="30"/>
                  </a:cubicBezTo>
                  <a:cubicBezTo>
                    <a:pt x="300" y="30"/>
                    <a:pt x="300" y="32"/>
                    <a:pt x="299" y="33"/>
                  </a:cubicBezTo>
                  <a:cubicBezTo>
                    <a:pt x="299" y="48"/>
                    <a:pt x="296" y="62"/>
                    <a:pt x="290" y="75"/>
                  </a:cubicBezTo>
                  <a:cubicBezTo>
                    <a:pt x="282" y="92"/>
                    <a:pt x="273" y="108"/>
                    <a:pt x="261" y="121"/>
                  </a:cubicBezTo>
                  <a:cubicBezTo>
                    <a:pt x="242" y="142"/>
                    <a:pt x="219" y="153"/>
                    <a:pt x="192" y="157"/>
                  </a:cubicBezTo>
                  <a:cubicBezTo>
                    <a:pt x="161" y="160"/>
                    <a:pt x="131" y="155"/>
                    <a:pt x="102" y="144"/>
                  </a:cubicBezTo>
                  <a:cubicBezTo>
                    <a:pt x="82" y="136"/>
                    <a:pt x="63" y="126"/>
                    <a:pt x="46" y="113"/>
                  </a:cubicBezTo>
                  <a:cubicBezTo>
                    <a:pt x="25" y="97"/>
                    <a:pt x="11" y="77"/>
                    <a:pt x="1" y="54"/>
                  </a:cubicBezTo>
                  <a:cubicBezTo>
                    <a:pt x="1" y="53"/>
                    <a:pt x="1" y="52"/>
                    <a:pt x="0" y="50"/>
                  </a:cubicBezTo>
                  <a:cubicBezTo>
                    <a:pt x="6" y="49"/>
                    <a:pt x="12" y="47"/>
                    <a:pt x="19" y="45"/>
                  </a:cubicBezTo>
                  <a:cubicBezTo>
                    <a:pt x="20" y="46"/>
                    <a:pt x="21" y="48"/>
                    <a:pt x="21" y="49"/>
                  </a:cubicBezTo>
                  <a:cubicBezTo>
                    <a:pt x="30" y="69"/>
                    <a:pt x="45" y="82"/>
                    <a:pt x="65" y="91"/>
                  </a:cubicBezTo>
                  <a:cubicBezTo>
                    <a:pt x="110" y="105"/>
                    <a:pt x="144" y="75"/>
                    <a:pt x="147" y="43"/>
                  </a:cubicBezTo>
                  <a:cubicBezTo>
                    <a:pt x="149" y="34"/>
                    <a:pt x="149" y="25"/>
                    <a:pt x="148" y="16"/>
                  </a:cubicBezTo>
                  <a:cubicBezTo>
                    <a:pt x="147" y="15"/>
                    <a:pt x="148" y="14"/>
                    <a:pt x="148" y="12"/>
                  </a:cubicBezTo>
                  <a:close/>
                  <a:moveTo>
                    <a:pt x="201" y="60"/>
                  </a:moveTo>
                  <a:cubicBezTo>
                    <a:pt x="198" y="60"/>
                    <a:pt x="193" y="61"/>
                    <a:pt x="189" y="62"/>
                  </a:cubicBezTo>
                  <a:cubicBezTo>
                    <a:pt x="178" y="63"/>
                    <a:pt x="167" y="65"/>
                    <a:pt x="156" y="66"/>
                  </a:cubicBezTo>
                  <a:cubicBezTo>
                    <a:pt x="153" y="67"/>
                    <a:pt x="151" y="68"/>
                    <a:pt x="149" y="70"/>
                  </a:cubicBezTo>
                  <a:cubicBezTo>
                    <a:pt x="148" y="73"/>
                    <a:pt x="147" y="76"/>
                    <a:pt x="147" y="79"/>
                  </a:cubicBezTo>
                  <a:cubicBezTo>
                    <a:pt x="148" y="88"/>
                    <a:pt x="150" y="97"/>
                    <a:pt x="156" y="105"/>
                  </a:cubicBezTo>
                  <a:cubicBezTo>
                    <a:pt x="161" y="113"/>
                    <a:pt x="169" y="117"/>
                    <a:pt x="179" y="117"/>
                  </a:cubicBezTo>
                  <a:cubicBezTo>
                    <a:pt x="193" y="118"/>
                    <a:pt x="205" y="113"/>
                    <a:pt x="209" y="95"/>
                  </a:cubicBezTo>
                  <a:cubicBezTo>
                    <a:pt x="210" y="87"/>
                    <a:pt x="211" y="79"/>
                    <a:pt x="213" y="71"/>
                  </a:cubicBezTo>
                  <a:cubicBezTo>
                    <a:pt x="214" y="62"/>
                    <a:pt x="213" y="60"/>
                    <a:pt x="203" y="60"/>
                  </a:cubicBezTo>
                  <a:cubicBezTo>
                    <a:pt x="203" y="60"/>
                    <a:pt x="203" y="60"/>
                    <a:pt x="201" y="6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06237996-4EDD-724F-8192-0AC167633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2087563"/>
              <a:ext cx="706438" cy="671513"/>
            </a:xfrm>
            <a:custGeom>
              <a:avLst/>
              <a:gdLst>
                <a:gd name="T0" fmla="*/ 105 w 113"/>
                <a:gd name="T1" fmla="*/ 25 h 108"/>
                <a:gd name="T2" fmla="*/ 111 w 113"/>
                <a:gd name="T3" fmla="*/ 57 h 108"/>
                <a:gd name="T4" fmla="*/ 77 w 113"/>
                <a:gd name="T5" fmla="*/ 102 h 108"/>
                <a:gd name="T6" fmla="*/ 59 w 113"/>
                <a:gd name="T7" fmla="*/ 107 h 108"/>
                <a:gd name="T8" fmla="*/ 29 w 113"/>
                <a:gd name="T9" fmla="*/ 98 h 108"/>
                <a:gd name="T10" fmla="*/ 26 w 113"/>
                <a:gd name="T11" fmla="*/ 96 h 108"/>
                <a:gd name="T12" fmla="*/ 11 w 113"/>
                <a:gd name="T13" fmla="*/ 78 h 108"/>
                <a:gd name="T14" fmla="*/ 2 w 113"/>
                <a:gd name="T15" fmla="*/ 53 h 108"/>
                <a:gd name="T16" fmla="*/ 2 w 113"/>
                <a:gd name="T17" fmla="*/ 26 h 108"/>
                <a:gd name="T18" fmla="*/ 11 w 113"/>
                <a:gd name="T19" fmla="*/ 12 h 108"/>
                <a:gd name="T20" fmla="*/ 30 w 113"/>
                <a:gd name="T21" fmla="*/ 1 h 108"/>
                <a:gd name="T22" fmla="*/ 37 w 113"/>
                <a:gd name="T23" fmla="*/ 2 h 108"/>
                <a:gd name="T24" fmla="*/ 44 w 113"/>
                <a:gd name="T25" fmla="*/ 9 h 108"/>
                <a:gd name="T26" fmla="*/ 81 w 113"/>
                <a:gd name="T27" fmla="*/ 26 h 108"/>
                <a:gd name="T28" fmla="*/ 105 w 113"/>
                <a:gd name="T29" fmla="*/ 25 h 108"/>
                <a:gd name="T30" fmla="*/ 60 w 113"/>
                <a:gd name="T31" fmla="*/ 50 h 108"/>
                <a:gd name="T32" fmla="*/ 57 w 113"/>
                <a:gd name="T33" fmla="*/ 42 h 108"/>
                <a:gd name="T34" fmla="*/ 44 w 113"/>
                <a:gd name="T35" fmla="*/ 37 h 108"/>
                <a:gd name="T36" fmla="*/ 36 w 113"/>
                <a:gd name="T37" fmla="*/ 47 h 108"/>
                <a:gd name="T38" fmla="*/ 36 w 113"/>
                <a:gd name="T39" fmla="*/ 52 h 108"/>
                <a:gd name="T40" fmla="*/ 49 w 113"/>
                <a:gd name="T41" fmla="*/ 62 h 108"/>
                <a:gd name="T42" fmla="*/ 60 w 113"/>
                <a:gd name="T43" fmla="*/ 5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108">
                  <a:moveTo>
                    <a:pt x="105" y="25"/>
                  </a:moveTo>
                  <a:cubicBezTo>
                    <a:pt x="113" y="35"/>
                    <a:pt x="113" y="45"/>
                    <a:pt x="111" y="57"/>
                  </a:cubicBezTo>
                  <a:cubicBezTo>
                    <a:pt x="108" y="78"/>
                    <a:pt x="94" y="92"/>
                    <a:pt x="77" y="102"/>
                  </a:cubicBezTo>
                  <a:cubicBezTo>
                    <a:pt x="72" y="106"/>
                    <a:pt x="66" y="107"/>
                    <a:pt x="59" y="107"/>
                  </a:cubicBezTo>
                  <a:cubicBezTo>
                    <a:pt x="48" y="108"/>
                    <a:pt x="38" y="105"/>
                    <a:pt x="29" y="98"/>
                  </a:cubicBezTo>
                  <a:cubicBezTo>
                    <a:pt x="28" y="97"/>
                    <a:pt x="27" y="97"/>
                    <a:pt x="26" y="96"/>
                  </a:cubicBezTo>
                  <a:cubicBezTo>
                    <a:pt x="18" y="92"/>
                    <a:pt x="14" y="85"/>
                    <a:pt x="11" y="78"/>
                  </a:cubicBezTo>
                  <a:cubicBezTo>
                    <a:pt x="7" y="70"/>
                    <a:pt x="4" y="62"/>
                    <a:pt x="2" y="53"/>
                  </a:cubicBezTo>
                  <a:cubicBezTo>
                    <a:pt x="0" y="44"/>
                    <a:pt x="0" y="35"/>
                    <a:pt x="2" y="26"/>
                  </a:cubicBezTo>
                  <a:cubicBezTo>
                    <a:pt x="4" y="20"/>
                    <a:pt x="7" y="16"/>
                    <a:pt x="11" y="12"/>
                  </a:cubicBezTo>
                  <a:cubicBezTo>
                    <a:pt x="16" y="6"/>
                    <a:pt x="23" y="3"/>
                    <a:pt x="30" y="1"/>
                  </a:cubicBezTo>
                  <a:cubicBezTo>
                    <a:pt x="33" y="0"/>
                    <a:pt x="35" y="0"/>
                    <a:pt x="37" y="2"/>
                  </a:cubicBezTo>
                  <a:cubicBezTo>
                    <a:pt x="40" y="5"/>
                    <a:pt x="42" y="7"/>
                    <a:pt x="44" y="9"/>
                  </a:cubicBezTo>
                  <a:cubicBezTo>
                    <a:pt x="53" y="21"/>
                    <a:pt x="66" y="25"/>
                    <a:pt x="81" y="26"/>
                  </a:cubicBezTo>
                  <a:cubicBezTo>
                    <a:pt x="89" y="26"/>
                    <a:pt x="96" y="25"/>
                    <a:pt x="105" y="25"/>
                  </a:cubicBezTo>
                  <a:close/>
                  <a:moveTo>
                    <a:pt x="60" y="50"/>
                  </a:moveTo>
                  <a:cubicBezTo>
                    <a:pt x="60" y="47"/>
                    <a:pt x="59" y="44"/>
                    <a:pt x="57" y="42"/>
                  </a:cubicBezTo>
                  <a:cubicBezTo>
                    <a:pt x="54" y="37"/>
                    <a:pt x="49" y="36"/>
                    <a:pt x="44" y="37"/>
                  </a:cubicBezTo>
                  <a:cubicBezTo>
                    <a:pt x="39" y="38"/>
                    <a:pt x="37" y="41"/>
                    <a:pt x="36" y="47"/>
                  </a:cubicBezTo>
                  <a:cubicBezTo>
                    <a:pt x="36" y="49"/>
                    <a:pt x="36" y="50"/>
                    <a:pt x="36" y="52"/>
                  </a:cubicBezTo>
                  <a:cubicBezTo>
                    <a:pt x="37" y="58"/>
                    <a:pt x="43" y="62"/>
                    <a:pt x="49" y="62"/>
                  </a:cubicBezTo>
                  <a:cubicBezTo>
                    <a:pt x="56" y="62"/>
                    <a:pt x="60" y="57"/>
                    <a:pt x="60" y="5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E7B0819C-BC40-C802-F082-0759C631E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13" y="2279650"/>
              <a:ext cx="698500" cy="741363"/>
            </a:xfrm>
            <a:custGeom>
              <a:avLst/>
              <a:gdLst>
                <a:gd name="T0" fmla="*/ 59 w 112"/>
                <a:gd name="T1" fmla="*/ 0 h 119"/>
                <a:gd name="T2" fmla="*/ 69 w 112"/>
                <a:gd name="T3" fmla="*/ 1 h 119"/>
                <a:gd name="T4" fmla="*/ 111 w 112"/>
                <a:gd name="T5" fmla="*/ 57 h 119"/>
                <a:gd name="T6" fmla="*/ 110 w 112"/>
                <a:gd name="T7" fmla="*/ 73 h 119"/>
                <a:gd name="T8" fmla="*/ 51 w 112"/>
                <a:gd name="T9" fmla="*/ 116 h 119"/>
                <a:gd name="T10" fmla="*/ 29 w 112"/>
                <a:gd name="T11" fmla="*/ 108 h 119"/>
                <a:gd name="T12" fmla="*/ 6 w 112"/>
                <a:gd name="T13" fmla="*/ 86 h 119"/>
                <a:gd name="T14" fmla="*/ 0 w 112"/>
                <a:gd name="T15" fmla="*/ 70 h 119"/>
                <a:gd name="T16" fmla="*/ 13 w 112"/>
                <a:gd name="T17" fmla="*/ 62 h 119"/>
                <a:gd name="T18" fmla="*/ 50 w 112"/>
                <a:gd name="T19" fmla="*/ 22 h 119"/>
                <a:gd name="T20" fmla="*/ 57 w 112"/>
                <a:gd name="T21" fmla="*/ 7 h 119"/>
                <a:gd name="T22" fmla="*/ 59 w 112"/>
                <a:gd name="T23" fmla="*/ 0 h 119"/>
                <a:gd name="T24" fmla="*/ 82 w 112"/>
                <a:gd name="T25" fmla="*/ 56 h 119"/>
                <a:gd name="T26" fmla="*/ 68 w 112"/>
                <a:gd name="T27" fmla="*/ 42 h 119"/>
                <a:gd name="T28" fmla="*/ 54 w 112"/>
                <a:gd name="T29" fmla="*/ 57 h 119"/>
                <a:gd name="T30" fmla="*/ 68 w 112"/>
                <a:gd name="T31" fmla="*/ 69 h 119"/>
                <a:gd name="T32" fmla="*/ 82 w 112"/>
                <a:gd name="T33" fmla="*/ 5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19">
                  <a:moveTo>
                    <a:pt x="59" y="0"/>
                  </a:moveTo>
                  <a:cubicBezTo>
                    <a:pt x="63" y="0"/>
                    <a:pt x="66" y="1"/>
                    <a:pt x="69" y="1"/>
                  </a:cubicBezTo>
                  <a:cubicBezTo>
                    <a:pt x="88" y="6"/>
                    <a:pt x="112" y="30"/>
                    <a:pt x="111" y="57"/>
                  </a:cubicBezTo>
                  <a:cubicBezTo>
                    <a:pt x="111" y="63"/>
                    <a:pt x="110" y="68"/>
                    <a:pt x="110" y="73"/>
                  </a:cubicBezTo>
                  <a:cubicBezTo>
                    <a:pt x="106" y="96"/>
                    <a:pt x="84" y="119"/>
                    <a:pt x="51" y="116"/>
                  </a:cubicBezTo>
                  <a:cubicBezTo>
                    <a:pt x="43" y="115"/>
                    <a:pt x="36" y="112"/>
                    <a:pt x="29" y="108"/>
                  </a:cubicBezTo>
                  <a:cubicBezTo>
                    <a:pt x="20" y="102"/>
                    <a:pt x="12" y="95"/>
                    <a:pt x="6" y="86"/>
                  </a:cubicBezTo>
                  <a:cubicBezTo>
                    <a:pt x="1" y="80"/>
                    <a:pt x="0" y="77"/>
                    <a:pt x="0" y="70"/>
                  </a:cubicBezTo>
                  <a:cubicBezTo>
                    <a:pt x="4" y="67"/>
                    <a:pt x="9" y="65"/>
                    <a:pt x="13" y="62"/>
                  </a:cubicBezTo>
                  <a:cubicBezTo>
                    <a:pt x="29" y="51"/>
                    <a:pt x="42" y="38"/>
                    <a:pt x="50" y="22"/>
                  </a:cubicBezTo>
                  <a:cubicBezTo>
                    <a:pt x="53" y="17"/>
                    <a:pt x="55" y="12"/>
                    <a:pt x="57" y="7"/>
                  </a:cubicBezTo>
                  <a:cubicBezTo>
                    <a:pt x="58" y="5"/>
                    <a:pt x="59" y="3"/>
                    <a:pt x="59" y="0"/>
                  </a:cubicBezTo>
                  <a:close/>
                  <a:moveTo>
                    <a:pt x="82" y="56"/>
                  </a:moveTo>
                  <a:cubicBezTo>
                    <a:pt x="82" y="49"/>
                    <a:pt x="75" y="42"/>
                    <a:pt x="68" y="42"/>
                  </a:cubicBezTo>
                  <a:cubicBezTo>
                    <a:pt x="61" y="42"/>
                    <a:pt x="54" y="50"/>
                    <a:pt x="54" y="57"/>
                  </a:cubicBezTo>
                  <a:cubicBezTo>
                    <a:pt x="53" y="64"/>
                    <a:pt x="60" y="70"/>
                    <a:pt x="68" y="69"/>
                  </a:cubicBezTo>
                  <a:cubicBezTo>
                    <a:pt x="76" y="69"/>
                    <a:pt x="82" y="64"/>
                    <a:pt x="82" y="56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2B10F780-886C-EA09-C422-A75D986ED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25" y="1695450"/>
              <a:ext cx="742950" cy="796925"/>
            </a:xfrm>
            <a:custGeom>
              <a:avLst/>
              <a:gdLst>
                <a:gd name="T0" fmla="*/ 0 w 119"/>
                <a:gd name="T1" fmla="*/ 65 h 128"/>
                <a:gd name="T2" fmla="*/ 8 w 119"/>
                <a:gd name="T3" fmla="*/ 63 h 128"/>
                <a:gd name="T4" fmla="*/ 35 w 119"/>
                <a:gd name="T5" fmla="*/ 41 h 128"/>
                <a:gd name="T6" fmla="*/ 44 w 119"/>
                <a:gd name="T7" fmla="*/ 9 h 128"/>
                <a:gd name="T8" fmla="*/ 45 w 119"/>
                <a:gd name="T9" fmla="*/ 0 h 128"/>
                <a:gd name="T10" fmla="*/ 49 w 119"/>
                <a:gd name="T11" fmla="*/ 4 h 128"/>
                <a:gd name="T12" fmla="*/ 68 w 119"/>
                <a:gd name="T13" fmla="*/ 29 h 128"/>
                <a:gd name="T14" fmla="*/ 108 w 119"/>
                <a:gd name="T15" fmla="*/ 56 h 128"/>
                <a:gd name="T16" fmla="*/ 119 w 119"/>
                <a:gd name="T17" fmla="*/ 60 h 128"/>
                <a:gd name="T18" fmla="*/ 113 w 119"/>
                <a:gd name="T19" fmla="*/ 64 h 128"/>
                <a:gd name="T20" fmla="*/ 96 w 119"/>
                <a:gd name="T21" fmla="*/ 93 h 128"/>
                <a:gd name="T22" fmla="*/ 96 w 119"/>
                <a:gd name="T23" fmla="*/ 116 h 128"/>
                <a:gd name="T24" fmla="*/ 75 w 119"/>
                <a:gd name="T25" fmla="*/ 121 h 128"/>
                <a:gd name="T26" fmla="*/ 55 w 119"/>
                <a:gd name="T27" fmla="*/ 128 h 128"/>
                <a:gd name="T28" fmla="*/ 0 w 119"/>
                <a:gd name="T29" fmla="*/ 85 h 128"/>
                <a:gd name="T30" fmla="*/ 0 w 119"/>
                <a:gd name="T31" fmla="*/ 6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28">
                  <a:moveTo>
                    <a:pt x="0" y="65"/>
                  </a:moveTo>
                  <a:cubicBezTo>
                    <a:pt x="3" y="64"/>
                    <a:pt x="6" y="64"/>
                    <a:pt x="8" y="63"/>
                  </a:cubicBezTo>
                  <a:cubicBezTo>
                    <a:pt x="21" y="59"/>
                    <a:pt x="30" y="52"/>
                    <a:pt x="35" y="41"/>
                  </a:cubicBezTo>
                  <a:cubicBezTo>
                    <a:pt x="41" y="31"/>
                    <a:pt x="43" y="20"/>
                    <a:pt x="44" y="9"/>
                  </a:cubicBezTo>
                  <a:cubicBezTo>
                    <a:pt x="45" y="6"/>
                    <a:pt x="45" y="3"/>
                    <a:pt x="45" y="0"/>
                  </a:cubicBezTo>
                  <a:cubicBezTo>
                    <a:pt x="49" y="0"/>
                    <a:pt x="49" y="2"/>
                    <a:pt x="49" y="4"/>
                  </a:cubicBezTo>
                  <a:cubicBezTo>
                    <a:pt x="55" y="13"/>
                    <a:pt x="61" y="21"/>
                    <a:pt x="68" y="29"/>
                  </a:cubicBezTo>
                  <a:cubicBezTo>
                    <a:pt x="79" y="41"/>
                    <a:pt x="92" y="50"/>
                    <a:pt x="108" y="56"/>
                  </a:cubicBezTo>
                  <a:cubicBezTo>
                    <a:pt x="111" y="57"/>
                    <a:pt x="114" y="58"/>
                    <a:pt x="119" y="60"/>
                  </a:cubicBezTo>
                  <a:cubicBezTo>
                    <a:pt x="116" y="62"/>
                    <a:pt x="115" y="63"/>
                    <a:pt x="113" y="64"/>
                  </a:cubicBezTo>
                  <a:cubicBezTo>
                    <a:pt x="103" y="71"/>
                    <a:pt x="97" y="81"/>
                    <a:pt x="96" y="93"/>
                  </a:cubicBezTo>
                  <a:cubicBezTo>
                    <a:pt x="95" y="101"/>
                    <a:pt x="95" y="108"/>
                    <a:pt x="96" y="116"/>
                  </a:cubicBezTo>
                  <a:cubicBezTo>
                    <a:pt x="89" y="118"/>
                    <a:pt x="82" y="119"/>
                    <a:pt x="75" y="121"/>
                  </a:cubicBezTo>
                  <a:cubicBezTo>
                    <a:pt x="68" y="123"/>
                    <a:pt x="62" y="125"/>
                    <a:pt x="55" y="128"/>
                  </a:cubicBezTo>
                  <a:cubicBezTo>
                    <a:pt x="43" y="106"/>
                    <a:pt x="27" y="89"/>
                    <a:pt x="0" y="85"/>
                  </a:cubicBezTo>
                  <a:cubicBezTo>
                    <a:pt x="0" y="78"/>
                    <a:pt x="0" y="72"/>
                    <a:pt x="0" y="65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63C5F34F-6011-A2A0-126C-E21BBF88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0" y="3856038"/>
              <a:ext cx="361950" cy="477838"/>
            </a:xfrm>
            <a:custGeom>
              <a:avLst/>
              <a:gdLst>
                <a:gd name="T0" fmla="*/ 58 w 58"/>
                <a:gd name="T1" fmla="*/ 40 h 77"/>
                <a:gd name="T2" fmla="*/ 45 w 58"/>
                <a:gd name="T3" fmla="*/ 42 h 77"/>
                <a:gd name="T4" fmla="*/ 40 w 58"/>
                <a:gd name="T5" fmla="*/ 45 h 77"/>
                <a:gd name="T6" fmla="*/ 42 w 58"/>
                <a:gd name="T7" fmla="*/ 51 h 77"/>
                <a:gd name="T8" fmla="*/ 47 w 58"/>
                <a:gd name="T9" fmla="*/ 54 h 77"/>
                <a:gd name="T10" fmla="*/ 51 w 58"/>
                <a:gd name="T11" fmla="*/ 58 h 77"/>
                <a:gd name="T12" fmla="*/ 51 w 58"/>
                <a:gd name="T13" fmla="*/ 61 h 77"/>
                <a:gd name="T14" fmla="*/ 49 w 58"/>
                <a:gd name="T15" fmla="*/ 61 h 77"/>
                <a:gd name="T16" fmla="*/ 42 w 58"/>
                <a:gd name="T17" fmla="*/ 59 h 77"/>
                <a:gd name="T18" fmla="*/ 36 w 58"/>
                <a:gd name="T19" fmla="*/ 56 h 77"/>
                <a:gd name="T20" fmla="*/ 32 w 58"/>
                <a:gd name="T21" fmla="*/ 57 h 77"/>
                <a:gd name="T22" fmla="*/ 31 w 58"/>
                <a:gd name="T23" fmla="*/ 61 h 77"/>
                <a:gd name="T24" fmla="*/ 34 w 58"/>
                <a:gd name="T25" fmla="*/ 68 h 77"/>
                <a:gd name="T26" fmla="*/ 31 w 58"/>
                <a:gd name="T27" fmla="*/ 71 h 77"/>
                <a:gd name="T28" fmla="*/ 25 w 58"/>
                <a:gd name="T29" fmla="*/ 69 h 77"/>
                <a:gd name="T30" fmla="*/ 19 w 58"/>
                <a:gd name="T31" fmla="*/ 64 h 77"/>
                <a:gd name="T32" fmla="*/ 15 w 58"/>
                <a:gd name="T33" fmla="*/ 70 h 77"/>
                <a:gd name="T34" fmla="*/ 5 w 58"/>
                <a:gd name="T35" fmla="*/ 75 h 77"/>
                <a:gd name="T36" fmla="*/ 3 w 58"/>
                <a:gd name="T37" fmla="*/ 72 h 77"/>
                <a:gd name="T38" fmla="*/ 0 w 58"/>
                <a:gd name="T39" fmla="*/ 55 h 77"/>
                <a:gd name="T40" fmla="*/ 3 w 58"/>
                <a:gd name="T41" fmla="*/ 36 h 77"/>
                <a:gd name="T42" fmla="*/ 5 w 58"/>
                <a:gd name="T43" fmla="*/ 31 h 77"/>
                <a:gd name="T44" fmla="*/ 13 w 58"/>
                <a:gd name="T45" fmla="*/ 16 h 77"/>
                <a:gd name="T46" fmla="*/ 16 w 58"/>
                <a:gd name="T47" fmla="*/ 12 h 77"/>
                <a:gd name="T48" fmla="*/ 43 w 58"/>
                <a:gd name="T49" fmla="*/ 0 h 77"/>
                <a:gd name="T50" fmla="*/ 50 w 58"/>
                <a:gd name="T51" fmla="*/ 8 h 77"/>
                <a:gd name="T52" fmla="*/ 46 w 58"/>
                <a:gd name="T53" fmla="*/ 15 h 77"/>
                <a:gd name="T54" fmla="*/ 40 w 58"/>
                <a:gd name="T55" fmla="*/ 20 h 77"/>
                <a:gd name="T56" fmla="*/ 37 w 58"/>
                <a:gd name="T57" fmla="*/ 25 h 77"/>
                <a:gd name="T58" fmla="*/ 42 w 58"/>
                <a:gd name="T59" fmla="*/ 28 h 77"/>
                <a:gd name="T60" fmla="*/ 58 w 58"/>
                <a:gd name="T61" fmla="*/ 4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77">
                  <a:moveTo>
                    <a:pt x="58" y="40"/>
                  </a:moveTo>
                  <a:cubicBezTo>
                    <a:pt x="52" y="41"/>
                    <a:pt x="48" y="41"/>
                    <a:pt x="45" y="42"/>
                  </a:cubicBezTo>
                  <a:cubicBezTo>
                    <a:pt x="43" y="42"/>
                    <a:pt x="40" y="42"/>
                    <a:pt x="40" y="45"/>
                  </a:cubicBezTo>
                  <a:cubicBezTo>
                    <a:pt x="39" y="47"/>
                    <a:pt x="40" y="49"/>
                    <a:pt x="42" y="51"/>
                  </a:cubicBezTo>
                  <a:cubicBezTo>
                    <a:pt x="44" y="52"/>
                    <a:pt x="46" y="53"/>
                    <a:pt x="47" y="54"/>
                  </a:cubicBezTo>
                  <a:cubicBezTo>
                    <a:pt x="49" y="55"/>
                    <a:pt x="50" y="56"/>
                    <a:pt x="51" y="58"/>
                  </a:cubicBezTo>
                  <a:cubicBezTo>
                    <a:pt x="51" y="58"/>
                    <a:pt x="51" y="60"/>
                    <a:pt x="51" y="61"/>
                  </a:cubicBezTo>
                  <a:cubicBezTo>
                    <a:pt x="51" y="61"/>
                    <a:pt x="49" y="62"/>
                    <a:pt x="49" y="61"/>
                  </a:cubicBezTo>
                  <a:cubicBezTo>
                    <a:pt x="46" y="61"/>
                    <a:pt x="44" y="60"/>
                    <a:pt x="42" y="59"/>
                  </a:cubicBezTo>
                  <a:cubicBezTo>
                    <a:pt x="40" y="58"/>
                    <a:pt x="38" y="57"/>
                    <a:pt x="36" y="56"/>
                  </a:cubicBezTo>
                  <a:cubicBezTo>
                    <a:pt x="35" y="56"/>
                    <a:pt x="33" y="56"/>
                    <a:pt x="32" y="57"/>
                  </a:cubicBezTo>
                  <a:cubicBezTo>
                    <a:pt x="31" y="58"/>
                    <a:pt x="30" y="60"/>
                    <a:pt x="31" y="61"/>
                  </a:cubicBezTo>
                  <a:cubicBezTo>
                    <a:pt x="31" y="63"/>
                    <a:pt x="33" y="65"/>
                    <a:pt x="34" y="68"/>
                  </a:cubicBezTo>
                  <a:cubicBezTo>
                    <a:pt x="34" y="70"/>
                    <a:pt x="33" y="71"/>
                    <a:pt x="31" y="71"/>
                  </a:cubicBezTo>
                  <a:cubicBezTo>
                    <a:pt x="28" y="72"/>
                    <a:pt x="26" y="71"/>
                    <a:pt x="25" y="69"/>
                  </a:cubicBezTo>
                  <a:cubicBezTo>
                    <a:pt x="24" y="66"/>
                    <a:pt x="23" y="63"/>
                    <a:pt x="19" y="64"/>
                  </a:cubicBezTo>
                  <a:cubicBezTo>
                    <a:pt x="16" y="65"/>
                    <a:pt x="16" y="67"/>
                    <a:pt x="15" y="70"/>
                  </a:cubicBezTo>
                  <a:cubicBezTo>
                    <a:pt x="15" y="74"/>
                    <a:pt x="9" y="77"/>
                    <a:pt x="5" y="75"/>
                  </a:cubicBezTo>
                  <a:cubicBezTo>
                    <a:pt x="4" y="74"/>
                    <a:pt x="3" y="73"/>
                    <a:pt x="3" y="72"/>
                  </a:cubicBezTo>
                  <a:cubicBezTo>
                    <a:pt x="1" y="67"/>
                    <a:pt x="0" y="61"/>
                    <a:pt x="0" y="55"/>
                  </a:cubicBezTo>
                  <a:cubicBezTo>
                    <a:pt x="1" y="49"/>
                    <a:pt x="2" y="43"/>
                    <a:pt x="3" y="36"/>
                  </a:cubicBezTo>
                  <a:cubicBezTo>
                    <a:pt x="3" y="34"/>
                    <a:pt x="4" y="32"/>
                    <a:pt x="5" y="31"/>
                  </a:cubicBezTo>
                  <a:cubicBezTo>
                    <a:pt x="9" y="26"/>
                    <a:pt x="12" y="22"/>
                    <a:pt x="13" y="16"/>
                  </a:cubicBezTo>
                  <a:cubicBezTo>
                    <a:pt x="13" y="15"/>
                    <a:pt x="14" y="13"/>
                    <a:pt x="16" y="12"/>
                  </a:cubicBezTo>
                  <a:cubicBezTo>
                    <a:pt x="23" y="5"/>
                    <a:pt x="32" y="1"/>
                    <a:pt x="43" y="0"/>
                  </a:cubicBezTo>
                  <a:cubicBezTo>
                    <a:pt x="48" y="0"/>
                    <a:pt x="50" y="2"/>
                    <a:pt x="50" y="8"/>
                  </a:cubicBezTo>
                  <a:cubicBezTo>
                    <a:pt x="49" y="11"/>
                    <a:pt x="48" y="13"/>
                    <a:pt x="46" y="15"/>
                  </a:cubicBezTo>
                  <a:cubicBezTo>
                    <a:pt x="44" y="17"/>
                    <a:pt x="42" y="18"/>
                    <a:pt x="40" y="20"/>
                  </a:cubicBezTo>
                  <a:cubicBezTo>
                    <a:pt x="38" y="21"/>
                    <a:pt x="37" y="23"/>
                    <a:pt x="37" y="25"/>
                  </a:cubicBezTo>
                  <a:cubicBezTo>
                    <a:pt x="38" y="27"/>
                    <a:pt x="40" y="28"/>
                    <a:pt x="42" y="28"/>
                  </a:cubicBezTo>
                  <a:cubicBezTo>
                    <a:pt x="49" y="29"/>
                    <a:pt x="53" y="34"/>
                    <a:pt x="58" y="4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3B601B3A-B5C3-F1A2-D4FD-B877E79E2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663" y="2759075"/>
              <a:ext cx="419100" cy="404813"/>
            </a:xfrm>
            <a:custGeom>
              <a:avLst/>
              <a:gdLst>
                <a:gd name="T0" fmla="*/ 67 w 67"/>
                <a:gd name="T1" fmla="*/ 62 h 65"/>
                <a:gd name="T2" fmla="*/ 52 w 67"/>
                <a:gd name="T3" fmla="*/ 65 h 65"/>
                <a:gd name="T4" fmla="*/ 29 w 67"/>
                <a:gd name="T5" fmla="*/ 62 h 65"/>
                <a:gd name="T6" fmla="*/ 11 w 67"/>
                <a:gd name="T7" fmla="*/ 52 h 65"/>
                <a:gd name="T8" fmla="*/ 2 w 67"/>
                <a:gd name="T9" fmla="*/ 27 h 65"/>
                <a:gd name="T10" fmla="*/ 5 w 67"/>
                <a:gd name="T11" fmla="*/ 14 h 65"/>
                <a:gd name="T12" fmla="*/ 11 w 67"/>
                <a:gd name="T13" fmla="*/ 5 h 65"/>
                <a:gd name="T14" fmla="*/ 24 w 67"/>
                <a:gd name="T15" fmla="*/ 1 h 65"/>
                <a:gd name="T16" fmla="*/ 28 w 67"/>
                <a:gd name="T17" fmla="*/ 3 h 65"/>
                <a:gd name="T18" fmla="*/ 32 w 67"/>
                <a:gd name="T19" fmla="*/ 9 h 65"/>
                <a:gd name="T20" fmla="*/ 65 w 67"/>
                <a:gd name="T21" fmla="*/ 59 h 65"/>
                <a:gd name="T22" fmla="*/ 67 w 67"/>
                <a:gd name="T2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5">
                  <a:moveTo>
                    <a:pt x="67" y="62"/>
                  </a:moveTo>
                  <a:cubicBezTo>
                    <a:pt x="61" y="65"/>
                    <a:pt x="57" y="65"/>
                    <a:pt x="52" y="65"/>
                  </a:cubicBezTo>
                  <a:cubicBezTo>
                    <a:pt x="44" y="65"/>
                    <a:pt x="37" y="64"/>
                    <a:pt x="29" y="62"/>
                  </a:cubicBezTo>
                  <a:cubicBezTo>
                    <a:pt x="22" y="60"/>
                    <a:pt x="16" y="57"/>
                    <a:pt x="11" y="52"/>
                  </a:cubicBezTo>
                  <a:cubicBezTo>
                    <a:pt x="4" y="45"/>
                    <a:pt x="0" y="37"/>
                    <a:pt x="2" y="27"/>
                  </a:cubicBezTo>
                  <a:cubicBezTo>
                    <a:pt x="3" y="22"/>
                    <a:pt x="3" y="18"/>
                    <a:pt x="5" y="14"/>
                  </a:cubicBezTo>
                  <a:cubicBezTo>
                    <a:pt x="6" y="11"/>
                    <a:pt x="8" y="8"/>
                    <a:pt x="11" y="5"/>
                  </a:cubicBezTo>
                  <a:cubicBezTo>
                    <a:pt x="14" y="1"/>
                    <a:pt x="19" y="0"/>
                    <a:pt x="24" y="1"/>
                  </a:cubicBezTo>
                  <a:cubicBezTo>
                    <a:pt x="25" y="1"/>
                    <a:pt x="27" y="2"/>
                    <a:pt x="28" y="3"/>
                  </a:cubicBezTo>
                  <a:cubicBezTo>
                    <a:pt x="29" y="5"/>
                    <a:pt x="31" y="7"/>
                    <a:pt x="32" y="9"/>
                  </a:cubicBezTo>
                  <a:cubicBezTo>
                    <a:pt x="40" y="28"/>
                    <a:pt x="50" y="45"/>
                    <a:pt x="65" y="59"/>
                  </a:cubicBezTo>
                  <a:cubicBezTo>
                    <a:pt x="65" y="60"/>
                    <a:pt x="66" y="61"/>
                    <a:pt x="67" y="6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771A08C-A991-76E9-381D-85CFB7D46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4203700"/>
              <a:ext cx="466725" cy="379413"/>
            </a:xfrm>
            <a:custGeom>
              <a:avLst/>
              <a:gdLst>
                <a:gd name="T0" fmla="*/ 73 w 75"/>
                <a:gd name="T1" fmla="*/ 53 h 61"/>
                <a:gd name="T2" fmla="*/ 69 w 75"/>
                <a:gd name="T3" fmla="*/ 47 h 61"/>
                <a:gd name="T4" fmla="*/ 63 w 75"/>
                <a:gd name="T5" fmla="*/ 41 h 61"/>
                <a:gd name="T6" fmla="*/ 60 w 75"/>
                <a:gd name="T7" fmla="*/ 48 h 61"/>
                <a:gd name="T8" fmla="*/ 60 w 75"/>
                <a:gd name="T9" fmla="*/ 57 h 61"/>
                <a:gd name="T10" fmla="*/ 58 w 75"/>
                <a:gd name="T11" fmla="*/ 60 h 61"/>
                <a:gd name="T12" fmla="*/ 51 w 75"/>
                <a:gd name="T13" fmla="*/ 57 h 61"/>
                <a:gd name="T14" fmla="*/ 47 w 75"/>
                <a:gd name="T15" fmla="*/ 49 h 61"/>
                <a:gd name="T16" fmla="*/ 44 w 75"/>
                <a:gd name="T17" fmla="*/ 47 h 61"/>
                <a:gd name="T18" fmla="*/ 40 w 75"/>
                <a:gd name="T19" fmla="*/ 50 h 61"/>
                <a:gd name="T20" fmla="*/ 38 w 75"/>
                <a:gd name="T21" fmla="*/ 54 h 61"/>
                <a:gd name="T22" fmla="*/ 32 w 75"/>
                <a:gd name="T23" fmla="*/ 60 h 61"/>
                <a:gd name="T24" fmla="*/ 29 w 75"/>
                <a:gd name="T25" fmla="*/ 60 h 61"/>
                <a:gd name="T26" fmla="*/ 27 w 75"/>
                <a:gd name="T27" fmla="*/ 57 h 61"/>
                <a:gd name="T28" fmla="*/ 32 w 75"/>
                <a:gd name="T29" fmla="*/ 44 h 61"/>
                <a:gd name="T30" fmla="*/ 35 w 75"/>
                <a:gd name="T31" fmla="*/ 37 h 61"/>
                <a:gd name="T32" fmla="*/ 30 w 75"/>
                <a:gd name="T33" fmla="*/ 32 h 61"/>
                <a:gd name="T34" fmla="*/ 22 w 75"/>
                <a:gd name="T35" fmla="*/ 35 h 61"/>
                <a:gd name="T36" fmla="*/ 13 w 75"/>
                <a:gd name="T37" fmla="*/ 40 h 61"/>
                <a:gd name="T38" fmla="*/ 7 w 75"/>
                <a:gd name="T39" fmla="*/ 41 h 61"/>
                <a:gd name="T40" fmla="*/ 15 w 75"/>
                <a:gd name="T41" fmla="*/ 27 h 61"/>
                <a:gd name="T42" fmla="*/ 20 w 75"/>
                <a:gd name="T43" fmla="*/ 26 h 61"/>
                <a:gd name="T44" fmla="*/ 26 w 75"/>
                <a:gd name="T45" fmla="*/ 25 h 61"/>
                <a:gd name="T46" fmla="*/ 28 w 75"/>
                <a:gd name="T47" fmla="*/ 21 h 61"/>
                <a:gd name="T48" fmla="*/ 25 w 75"/>
                <a:gd name="T49" fmla="*/ 17 h 61"/>
                <a:gd name="T50" fmla="*/ 19 w 75"/>
                <a:gd name="T51" fmla="*/ 17 h 61"/>
                <a:gd name="T52" fmla="*/ 2 w 75"/>
                <a:gd name="T53" fmla="*/ 7 h 61"/>
                <a:gd name="T54" fmla="*/ 5 w 75"/>
                <a:gd name="T55" fmla="*/ 1 h 61"/>
                <a:gd name="T56" fmla="*/ 5 w 75"/>
                <a:gd name="T57" fmla="*/ 1 h 61"/>
                <a:gd name="T58" fmla="*/ 50 w 75"/>
                <a:gd name="T59" fmla="*/ 11 h 61"/>
                <a:gd name="T60" fmla="*/ 65 w 75"/>
                <a:gd name="T61" fmla="*/ 27 h 61"/>
                <a:gd name="T62" fmla="*/ 74 w 75"/>
                <a:gd name="T63" fmla="*/ 41 h 61"/>
                <a:gd name="T64" fmla="*/ 75 w 75"/>
                <a:gd name="T65" fmla="*/ 50 h 61"/>
                <a:gd name="T66" fmla="*/ 73 w 75"/>
                <a:gd name="T67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61">
                  <a:moveTo>
                    <a:pt x="73" y="53"/>
                  </a:moveTo>
                  <a:cubicBezTo>
                    <a:pt x="70" y="52"/>
                    <a:pt x="69" y="49"/>
                    <a:pt x="69" y="47"/>
                  </a:cubicBezTo>
                  <a:cubicBezTo>
                    <a:pt x="67" y="42"/>
                    <a:pt x="66" y="40"/>
                    <a:pt x="63" y="41"/>
                  </a:cubicBezTo>
                  <a:cubicBezTo>
                    <a:pt x="59" y="42"/>
                    <a:pt x="60" y="46"/>
                    <a:pt x="60" y="48"/>
                  </a:cubicBezTo>
                  <a:cubicBezTo>
                    <a:pt x="60" y="51"/>
                    <a:pt x="60" y="54"/>
                    <a:pt x="60" y="57"/>
                  </a:cubicBezTo>
                  <a:cubicBezTo>
                    <a:pt x="59" y="58"/>
                    <a:pt x="58" y="59"/>
                    <a:pt x="58" y="60"/>
                  </a:cubicBezTo>
                  <a:cubicBezTo>
                    <a:pt x="54" y="61"/>
                    <a:pt x="52" y="59"/>
                    <a:pt x="51" y="57"/>
                  </a:cubicBezTo>
                  <a:cubicBezTo>
                    <a:pt x="50" y="54"/>
                    <a:pt x="49" y="52"/>
                    <a:pt x="47" y="49"/>
                  </a:cubicBezTo>
                  <a:cubicBezTo>
                    <a:pt x="47" y="48"/>
                    <a:pt x="45" y="47"/>
                    <a:pt x="44" y="47"/>
                  </a:cubicBezTo>
                  <a:cubicBezTo>
                    <a:pt x="43" y="47"/>
                    <a:pt x="41" y="48"/>
                    <a:pt x="40" y="50"/>
                  </a:cubicBezTo>
                  <a:cubicBezTo>
                    <a:pt x="39" y="51"/>
                    <a:pt x="39" y="53"/>
                    <a:pt x="38" y="54"/>
                  </a:cubicBezTo>
                  <a:cubicBezTo>
                    <a:pt x="36" y="57"/>
                    <a:pt x="34" y="58"/>
                    <a:pt x="32" y="60"/>
                  </a:cubicBezTo>
                  <a:cubicBezTo>
                    <a:pt x="32" y="61"/>
                    <a:pt x="30" y="61"/>
                    <a:pt x="29" y="60"/>
                  </a:cubicBezTo>
                  <a:cubicBezTo>
                    <a:pt x="27" y="60"/>
                    <a:pt x="27" y="58"/>
                    <a:pt x="27" y="57"/>
                  </a:cubicBezTo>
                  <a:cubicBezTo>
                    <a:pt x="29" y="52"/>
                    <a:pt x="30" y="48"/>
                    <a:pt x="32" y="44"/>
                  </a:cubicBezTo>
                  <a:cubicBezTo>
                    <a:pt x="33" y="42"/>
                    <a:pt x="34" y="40"/>
                    <a:pt x="35" y="37"/>
                  </a:cubicBezTo>
                  <a:cubicBezTo>
                    <a:pt x="36" y="35"/>
                    <a:pt x="33" y="31"/>
                    <a:pt x="30" y="32"/>
                  </a:cubicBezTo>
                  <a:cubicBezTo>
                    <a:pt x="28" y="33"/>
                    <a:pt x="25" y="34"/>
                    <a:pt x="22" y="35"/>
                  </a:cubicBezTo>
                  <a:cubicBezTo>
                    <a:pt x="19" y="37"/>
                    <a:pt x="17" y="39"/>
                    <a:pt x="13" y="40"/>
                  </a:cubicBezTo>
                  <a:cubicBezTo>
                    <a:pt x="12" y="40"/>
                    <a:pt x="9" y="40"/>
                    <a:pt x="7" y="41"/>
                  </a:cubicBezTo>
                  <a:cubicBezTo>
                    <a:pt x="8" y="35"/>
                    <a:pt x="11" y="31"/>
                    <a:pt x="15" y="27"/>
                  </a:cubicBezTo>
                  <a:cubicBezTo>
                    <a:pt x="17" y="26"/>
                    <a:pt x="19" y="26"/>
                    <a:pt x="20" y="26"/>
                  </a:cubicBezTo>
                  <a:cubicBezTo>
                    <a:pt x="22" y="25"/>
                    <a:pt x="24" y="25"/>
                    <a:pt x="26" y="25"/>
                  </a:cubicBezTo>
                  <a:cubicBezTo>
                    <a:pt x="28" y="24"/>
                    <a:pt x="29" y="23"/>
                    <a:pt x="28" y="21"/>
                  </a:cubicBezTo>
                  <a:cubicBezTo>
                    <a:pt x="28" y="18"/>
                    <a:pt x="27" y="17"/>
                    <a:pt x="25" y="17"/>
                  </a:cubicBezTo>
                  <a:cubicBezTo>
                    <a:pt x="23" y="17"/>
                    <a:pt x="21" y="17"/>
                    <a:pt x="19" y="17"/>
                  </a:cubicBezTo>
                  <a:cubicBezTo>
                    <a:pt x="11" y="17"/>
                    <a:pt x="6" y="13"/>
                    <a:pt x="2" y="7"/>
                  </a:cubicBezTo>
                  <a:cubicBezTo>
                    <a:pt x="0" y="5"/>
                    <a:pt x="1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1" y="0"/>
                    <a:pt x="36" y="2"/>
                    <a:pt x="50" y="11"/>
                  </a:cubicBezTo>
                  <a:cubicBezTo>
                    <a:pt x="57" y="15"/>
                    <a:pt x="62" y="20"/>
                    <a:pt x="65" y="27"/>
                  </a:cubicBezTo>
                  <a:cubicBezTo>
                    <a:pt x="68" y="32"/>
                    <a:pt x="71" y="36"/>
                    <a:pt x="74" y="41"/>
                  </a:cubicBezTo>
                  <a:cubicBezTo>
                    <a:pt x="75" y="44"/>
                    <a:pt x="75" y="47"/>
                    <a:pt x="75" y="50"/>
                  </a:cubicBezTo>
                  <a:cubicBezTo>
                    <a:pt x="74" y="51"/>
                    <a:pt x="73" y="52"/>
                    <a:pt x="73" y="5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E5DBD2EE-8A2A-E59C-E437-73E58FB9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2155825"/>
              <a:ext cx="219075" cy="547688"/>
            </a:xfrm>
            <a:custGeom>
              <a:avLst/>
              <a:gdLst>
                <a:gd name="T0" fmla="*/ 0 w 35"/>
                <a:gd name="T1" fmla="*/ 88 h 88"/>
                <a:gd name="T2" fmla="*/ 2 w 35"/>
                <a:gd name="T3" fmla="*/ 62 h 88"/>
                <a:gd name="T4" fmla="*/ 3 w 35"/>
                <a:gd name="T5" fmla="*/ 56 h 88"/>
                <a:gd name="T6" fmla="*/ 2 w 35"/>
                <a:gd name="T7" fmla="*/ 16 h 88"/>
                <a:gd name="T8" fmla="*/ 1 w 35"/>
                <a:gd name="T9" fmla="*/ 10 h 88"/>
                <a:gd name="T10" fmla="*/ 10 w 35"/>
                <a:gd name="T11" fmla="*/ 0 h 88"/>
                <a:gd name="T12" fmla="*/ 24 w 35"/>
                <a:gd name="T13" fmla="*/ 5 h 88"/>
                <a:gd name="T14" fmla="*/ 35 w 35"/>
                <a:gd name="T15" fmla="*/ 28 h 88"/>
                <a:gd name="T16" fmla="*/ 29 w 35"/>
                <a:gd name="T17" fmla="*/ 54 h 88"/>
                <a:gd name="T18" fmla="*/ 4 w 35"/>
                <a:gd name="T19" fmla="*/ 87 h 88"/>
                <a:gd name="T20" fmla="*/ 2 w 35"/>
                <a:gd name="T21" fmla="*/ 88 h 88"/>
                <a:gd name="T22" fmla="*/ 0 w 35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8">
                  <a:moveTo>
                    <a:pt x="0" y="88"/>
                  </a:moveTo>
                  <a:cubicBezTo>
                    <a:pt x="1" y="79"/>
                    <a:pt x="1" y="70"/>
                    <a:pt x="2" y="62"/>
                  </a:cubicBezTo>
                  <a:cubicBezTo>
                    <a:pt x="2" y="60"/>
                    <a:pt x="2" y="58"/>
                    <a:pt x="3" y="56"/>
                  </a:cubicBezTo>
                  <a:cubicBezTo>
                    <a:pt x="7" y="42"/>
                    <a:pt x="7" y="29"/>
                    <a:pt x="2" y="16"/>
                  </a:cubicBezTo>
                  <a:cubicBezTo>
                    <a:pt x="2" y="15"/>
                    <a:pt x="1" y="12"/>
                    <a:pt x="1" y="10"/>
                  </a:cubicBezTo>
                  <a:cubicBezTo>
                    <a:pt x="1" y="4"/>
                    <a:pt x="4" y="1"/>
                    <a:pt x="10" y="0"/>
                  </a:cubicBezTo>
                  <a:cubicBezTo>
                    <a:pt x="15" y="0"/>
                    <a:pt x="20" y="1"/>
                    <a:pt x="24" y="5"/>
                  </a:cubicBezTo>
                  <a:cubicBezTo>
                    <a:pt x="31" y="11"/>
                    <a:pt x="35" y="18"/>
                    <a:pt x="35" y="28"/>
                  </a:cubicBezTo>
                  <a:cubicBezTo>
                    <a:pt x="35" y="37"/>
                    <a:pt x="33" y="46"/>
                    <a:pt x="29" y="54"/>
                  </a:cubicBezTo>
                  <a:cubicBezTo>
                    <a:pt x="22" y="66"/>
                    <a:pt x="14" y="77"/>
                    <a:pt x="4" y="87"/>
                  </a:cubicBezTo>
                  <a:cubicBezTo>
                    <a:pt x="4" y="87"/>
                    <a:pt x="3" y="88"/>
                    <a:pt x="2" y="88"/>
                  </a:cubicBezTo>
                  <a:cubicBezTo>
                    <a:pt x="2" y="88"/>
                    <a:pt x="2" y="88"/>
                    <a:pt x="0" y="88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945C409F-A5E1-7F25-D27D-CA6C5761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3189288"/>
              <a:ext cx="811213" cy="573088"/>
            </a:xfrm>
            <a:custGeom>
              <a:avLst/>
              <a:gdLst>
                <a:gd name="T0" fmla="*/ 47 w 130"/>
                <a:gd name="T1" fmla="*/ 0 h 92"/>
                <a:gd name="T2" fmla="*/ 34 w 130"/>
                <a:gd name="T3" fmla="*/ 3 h 92"/>
                <a:gd name="T4" fmla="*/ 24 w 130"/>
                <a:gd name="T5" fmla="*/ 9 h 92"/>
                <a:gd name="T6" fmla="*/ 6 w 130"/>
                <a:gd name="T7" fmla="*/ 42 h 92"/>
                <a:gd name="T8" fmla="*/ 1 w 130"/>
                <a:gd name="T9" fmla="*/ 56 h 92"/>
                <a:gd name="T10" fmla="*/ 14 w 130"/>
                <a:gd name="T11" fmla="*/ 69 h 92"/>
                <a:gd name="T12" fmla="*/ 23 w 130"/>
                <a:gd name="T13" fmla="*/ 66 h 92"/>
                <a:gd name="T14" fmla="*/ 32 w 130"/>
                <a:gd name="T15" fmla="*/ 60 h 92"/>
                <a:gd name="T16" fmla="*/ 38 w 130"/>
                <a:gd name="T17" fmla="*/ 56 h 92"/>
                <a:gd name="T18" fmla="*/ 47 w 130"/>
                <a:gd name="T19" fmla="*/ 59 h 92"/>
                <a:gd name="T20" fmla="*/ 48 w 130"/>
                <a:gd name="T21" fmla="*/ 66 h 92"/>
                <a:gd name="T22" fmla="*/ 53 w 130"/>
                <a:gd name="T23" fmla="*/ 79 h 92"/>
                <a:gd name="T24" fmla="*/ 66 w 130"/>
                <a:gd name="T25" fmla="*/ 80 h 92"/>
                <a:gd name="T26" fmla="*/ 73 w 130"/>
                <a:gd name="T27" fmla="*/ 73 h 92"/>
                <a:gd name="T28" fmla="*/ 83 w 130"/>
                <a:gd name="T29" fmla="*/ 74 h 92"/>
                <a:gd name="T30" fmla="*/ 88 w 130"/>
                <a:gd name="T31" fmla="*/ 81 h 92"/>
                <a:gd name="T32" fmla="*/ 92 w 130"/>
                <a:gd name="T33" fmla="*/ 87 h 92"/>
                <a:gd name="T34" fmla="*/ 105 w 130"/>
                <a:gd name="T35" fmla="*/ 91 h 92"/>
                <a:gd name="T36" fmla="*/ 123 w 130"/>
                <a:gd name="T37" fmla="*/ 77 h 92"/>
                <a:gd name="T38" fmla="*/ 126 w 130"/>
                <a:gd name="T39" fmla="*/ 69 h 92"/>
                <a:gd name="T40" fmla="*/ 130 w 130"/>
                <a:gd name="T41" fmla="*/ 48 h 92"/>
                <a:gd name="T42" fmla="*/ 130 w 130"/>
                <a:gd name="T43" fmla="*/ 43 h 92"/>
                <a:gd name="T44" fmla="*/ 47 w 130"/>
                <a:gd name="T4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92">
                  <a:moveTo>
                    <a:pt x="47" y="0"/>
                  </a:moveTo>
                  <a:cubicBezTo>
                    <a:pt x="42" y="2"/>
                    <a:pt x="38" y="2"/>
                    <a:pt x="34" y="3"/>
                  </a:cubicBezTo>
                  <a:cubicBezTo>
                    <a:pt x="30" y="4"/>
                    <a:pt x="26" y="6"/>
                    <a:pt x="24" y="9"/>
                  </a:cubicBezTo>
                  <a:cubicBezTo>
                    <a:pt x="18" y="20"/>
                    <a:pt x="11" y="31"/>
                    <a:pt x="6" y="42"/>
                  </a:cubicBezTo>
                  <a:cubicBezTo>
                    <a:pt x="3" y="46"/>
                    <a:pt x="2" y="51"/>
                    <a:pt x="1" y="56"/>
                  </a:cubicBezTo>
                  <a:cubicBezTo>
                    <a:pt x="0" y="65"/>
                    <a:pt x="4" y="70"/>
                    <a:pt x="14" y="69"/>
                  </a:cubicBezTo>
                  <a:cubicBezTo>
                    <a:pt x="17" y="68"/>
                    <a:pt x="21" y="67"/>
                    <a:pt x="23" y="66"/>
                  </a:cubicBezTo>
                  <a:cubicBezTo>
                    <a:pt x="26" y="64"/>
                    <a:pt x="29" y="62"/>
                    <a:pt x="32" y="60"/>
                  </a:cubicBezTo>
                  <a:cubicBezTo>
                    <a:pt x="34" y="59"/>
                    <a:pt x="36" y="57"/>
                    <a:pt x="38" y="56"/>
                  </a:cubicBezTo>
                  <a:cubicBezTo>
                    <a:pt x="43" y="53"/>
                    <a:pt x="46" y="54"/>
                    <a:pt x="47" y="59"/>
                  </a:cubicBezTo>
                  <a:cubicBezTo>
                    <a:pt x="47" y="61"/>
                    <a:pt x="47" y="64"/>
                    <a:pt x="48" y="66"/>
                  </a:cubicBezTo>
                  <a:cubicBezTo>
                    <a:pt x="49" y="70"/>
                    <a:pt x="50" y="75"/>
                    <a:pt x="53" y="79"/>
                  </a:cubicBezTo>
                  <a:cubicBezTo>
                    <a:pt x="58" y="88"/>
                    <a:pt x="61" y="85"/>
                    <a:pt x="66" y="80"/>
                  </a:cubicBezTo>
                  <a:cubicBezTo>
                    <a:pt x="68" y="78"/>
                    <a:pt x="70" y="75"/>
                    <a:pt x="73" y="73"/>
                  </a:cubicBezTo>
                  <a:cubicBezTo>
                    <a:pt x="76" y="70"/>
                    <a:pt x="80" y="71"/>
                    <a:pt x="83" y="74"/>
                  </a:cubicBezTo>
                  <a:cubicBezTo>
                    <a:pt x="85" y="76"/>
                    <a:pt x="87" y="79"/>
                    <a:pt x="88" y="81"/>
                  </a:cubicBezTo>
                  <a:cubicBezTo>
                    <a:pt x="90" y="83"/>
                    <a:pt x="91" y="85"/>
                    <a:pt x="92" y="87"/>
                  </a:cubicBezTo>
                  <a:cubicBezTo>
                    <a:pt x="96" y="91"/>
                    <a:pt x="100" y="92"/>
                    <a:pt x="105" y="91"/>
                  </a:cubicBezTo>
                  <a:cubicBezTo>
                    <a:pt x="113" y="90"/>
                    <a:pt x="120" y="86"/>
                    <a:pt x="123" y="77"/>
                  </a:cubicBezTo>
                  <a:cubicBezTo>
                    <a:pt x="124" y="74"/>
                    <a:pt x="125" y="72"/>
                    <a:pt x="126" y="69"/>
                  </a:cubicBezTo>
                  <a:cubicBezTo>
                    <a:pt x="127" y="62"/>
                    <a:pt x="129" y="55"/>
                    <a:pt x="130" y="48"/>
                  </a:cubicBezTo>
                  <a:cubicBezTo>
                    <a:pt x="130" y="46"/>
                    <a:pt x="130" y="45"/>
                    <a:pt x="130" y="43"/>
                  </a:cubicBezTo>
                  <a:cubicBezTo>
                    <a:pt x="100" y="33"/>
                    <a:pt x="71" y="20"/>
                    <a:pt x="47" y="0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8BB8319C-2A4F-276B-A1BE-0BE123DE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2822575"/>
              <a:ext cx="566738" cy="665163"/>
            </a:xfrm>
            <a:custGeom>
              <a:avLst/>
              <a:gdLst>
                <a:gd name="T0" fmla="*/ 91 w 91"/>
                <a:gd name="T1" fmla="*/ 44 h 107"/>
                <a:gd name="T2" fmla="*/ 88 w 91"/>
                <a:gd name="T3" fmla="*/ 36 h 107"/>
                <a:gd name="T4" fmla="*/ 82 w 91"/>
                <a:gd name="T5" fmla="*/ 27 h 107"/>
                <a:gd name="T6" fmla="*/ 58 w 91"/>
                <a:gd name="T7" fmla="*/ 6 h 107"/>
                <a:gd name="T8" fmla="*/ 45 w 91"/>
                <a:gd name="T9" fmla="*/ 0 h 107"/>
                <a:gd name="T10" fmla="*/ 39 w 91"/>
                <a:gd name="T11" fmla="*/ 15 h 107"/>
                <a:gd name="T12" fmla="*/ 5 w 91"/>
                <a:gd name="T13" fmla="*/ 72 h 107"/>
                <a:gd name="T14" fmla="*/ 4 w 91"/>
                <a:gd name="T15" fmla="*/ 87 h 107"/>
                <a:gd name="T16" fmla="*/ 29 w 91"/>
                <a:gd name="T17" fmla="*/ 104 h 107"/>
                <a:gd name="T18" fmla="*/ 50 w 91"/>
                <a:gd name="T19" fmla="*/ 93 h 107"/>
                <a:gd name="T20" fmla="*/ 60 w 91"/>
                <a:gd name="T21" fmla="*/ 87 h 107"/>
                <a:gd name="T22" fmla="*/ 65 w 91"/>
                <a:gd name="T23" fmla="*/ 87 h 107"/>
                <a:gd name="T24" fmla="*/ 72 w 91"/>
                <a:gd name="T25" fmla="*/ 76 h 107"/>
                <a:gd name="T26" fmla="*/ 69 w 91"/>
                <a:gd name="T27" fmla="*/ 70 h 107"/>
                <a:gd name="T28" fmla="*/ 65 w 91"/>
                <a:gd name="T29" fmla="*/ 64 h 107"/>
                <a:gd name="T30" fmla="*/ 68 w 91"/>
                <a:gd name="T31" fmla="*/ 57 h 107"/>
                <a:gd name="T32" fmla="*/ 75 w 91"/>
                <a:gd name="T33" fmla="*/ 57 h 107"/>
                <a:gd name="T34" fmla="*/ 83 w 91"/>
                <a:gd name="T35" fmla="*/ 55 h 107"/>
                <a:gd name="T36" fmla="*/ 91 w 91"/>
                <a:gd name="T37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07">
                  <a:moveTo>
                    <a:pt x="91" y="44"/>
                  </a:moveTo>
                  <a:cubicBezTo>
                    <a:pt x="90" y="41"/>
                    <a:pt x="90" y="38"/>
                    <a:pt x="88" y="36"/>
                  </a:cubicBezTo>
                  <a:cubicBezTo>
                    <a:pt x="87" y="33"/>
                    <a:pt x="85" y="30"/>
                    <a:pt x="82" y="27"/>
                  </a:cubicBezTo>
                  <a:cubicBezTo>
                    <a:pt x="74" y="20"/>
                    <a:pt x="66" y="13"/>
                    <a:pt x="58" y="6"/>
                  </a:cubicBezTo>
                  <a:cubicBezTo>
                    <a:pt x="54" y="4"/>
                    <a:pt x="50" y="1"/>
                    <a:pt x="45" y="0"/>
                  </a:cubicBezTo>
                  <a:cubicBezTo>
                    <a:pt x="43" y="5"/>
                    <a:pt x="41" y="10"/>
                    <a:pt x="39" y="15"/>
                  </a:cubicBezTo>
                  <a:cubicBezTo>
                    <a:pt x="31" y="36"/>
                    <a:pt x="20" y="55"/>
                    <a:pt x="5" y="72"/>
                  </a:cubicBezTo>
                  <a:cubicBezTo>
                    <a:pt x="0" y="77"/>
                    <a:pt x="0" y="80"/>
                    <a:pt x="4" y="87"/>
                  </a:cubicBezTo>
                  <a:cubicBezTo>
                    <a:pt x="10" y="96"/>
                    <a:pt x="18" y="102"/>
                    <a:pt x="29" y="104"/>
                  </a:cubicBezTo>
                  <a:cubicBezTo>
                    <a:pt x="39" y="107"/>
                    <a:pt x="47" y="104"/>
                    <a:pt x="50" y="93"/>
                  </a:cubicBezTo>
                  <a:cubicBezTo>
                    <a:pt x="52" y="89"/>
                    <a:pt x="55" y="87"/>
                    <a:pt x="60" y="87"/>
                  </a:cubicBezTo>
                  <a:cubicBezTo>
                    <a:pt x="62" y="87"/>
                    <a:pt x="63" y="87"/>
                    <a:pt x="65" y="87"/>
                  </a:cubicBezTo>
                  <a:cubicBezTo>
                    <a:pt x="71" y="86"/>
                    <a:pt x="74" y="82"/>
                    <a:pt x="72" y="76"/>
                  </a:cubicBezTo>
                  <a:cubicBezTo>
                    <a:pt x="71" y="74"/>
                    <a:pt x="70" y="72"/>
                    <a:pt x="69" y="70"/>
                  </a:cubicBezTo>
                  <a:cubicBezTo>
                    <a:pt x="67" y="68"/>
                    <a:pt x="66" y="66"/>
                    <a:pt x="65" y="64"/>
                  </a:cubicBezTo>
                  <a:cubicBezTo>
                    <a:pt x="63" y="61"/>
                    <a:pt x="65" y="57"/>
                    <a:pt x="68" y="57"/>
                  </a:cubicBezTo>
                  <a:cubicBezTo>
                    <a:pt x="70" y="57"/>
                    <a:pt x="73" y="57"/>
                    <a:pt x="75" y="57"/>
                  </a:cubicBezTo>
                  <a:cubicBezTo>
                    <a:pt x="78" y="56"/>
                    <a:pt x="80" y="56"/>
                    <a:pt x="83" y="55"/>
                  </a:cubicBezTo>
                  <a:cubicBezTo>
                    <a:pt x="89" y="53"/>
                    <a:pt x="91" y="49"/>
                    <a:pt x="91" y="44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E82C5AB1-A5F7-D5E2-E85B-4260D9C9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1408113"/>
              <a:ext cx="1903413" cy="1314450"/>
            </a:xfrm>
            <a:custGeom>
              <a:avLst/>
              <a:gdLst>
                <a:gd name="T0" fmla="*/ 299 w 305"/>
                <a:gd name="T1" fmla="*/ 109 h 211"/>
                <a:gd name="T2" fmla="*/ 305 w 305"/>
                <a:gd name="T3" fmla="*/ 112 h 211"/>
                <a:gd name="T4" fmla="*/ 294 w 305"/>
                <a:gd name="T5" fmla="*/ 84 h 211"/>
                <a:gd name="T6" fmla="*/ 249 w 305"/>
                <a:gd name="T7" fmla="*/ 30 h 211"/>
                <a:gd name="T8" fmla="*/ 209 w 305"/>
                <a:gd name="T9" fmla="*/ 8 h 211"/>
                <a:gd name="T10" fmla="*/ 171 w 305"/>
                <a:gd name="T11" fmla="*/ 1 h 211"/>
                <a:gd name="T12" fmla="*/ 136 w 305"/>
                <a:gd name="T13" fmla="*/ 5 h 211"/>
                <a:gd name="T14" fmla="*/ 98 w 305"/>
                <a:gd name="T15" fmla="*/ 18 h 211"/>
                <a:gd name="T16" fmla="*/ 55 w 305"/>
                <a:gd name="T17" fmla="*/ 48 h 211"/>
                <a:gd name="T18" fmla="*/ 46 w 305"/>
                <a:gd name="T19" fmla="*/ 57 h 211"/>
                <a:gd name="T20" fmla="*/ 33 w 305"/>
                <a:gd name="T21" fmla="*/ 71 h 211"/>
                <a:gd name="T22" fmla="*/ 14 w 305"/>
                <a:gd name="T23" fmla="*/ 110 h 211"/>
                <a:gd name="T24" fmla="*/ 2 w 305"/>
                <a:gd name="T25" fmla="*/ 186 h 211"/>
                <a:gd name="T26" fmla="*/ 8 w 305"/>
                <a:gd name="T27" fmla="*/ 210 h 211"/>
                <a:gd name="T28" fmla="*/ 29 w 305"/>
                <a:gd name="T29" fmla="*/ 205 h 211"/>
                <a:gd name="T30" fmla="*/ 32 w 305"/>
                <a:gd name="T31" fmla="*/ 177 h 211"/>
                <a:gd name="T32" fmla="*/ 47 w 305"/>
                <a:gd name="T33" fmla="*/ 148 h 211"/>
                <a:gd name="T34" fmla="*/ 85 w 305"/>
                <a:gd name="T35" fmla="*/ 131 h 211"/>
                <a:gd name="T36" fmla="*/ 91 w 305"/>
                <a:gd name="T37" fmla="*/ 130 h 211"/>
                <a:gd name="T38" fmla="*/ 91 w 305"/>
                <a:gd name="T39" fmla="*/ 111 h 211"/>
                <a:gd name="T40" fmla="*/ 96 w 305"/>
                <a:gd name="T41" fmla="*/ 103 h 211"/>
                <a:gd name="T42" fmla="*/ 107 w 305"/>
                <a:gd name="T43" fmla="*/ 100 h 211"/>
                <a:gd name="T44" fmla="*/ 128 w 305"/>
                <a:gd name="T45" fmla="*/ 84 h 211"/>
                <a:gd name="T46" fmla="*/ 136 w 305"/>
                <a:gd name="T47" fmla="*/ 60 h 211"/>
                <a:gd name="T48" fmla="*/ 138 w 305"/>
                <a:gd name="T49" fmla="*/ 32 h 211"/>
                <a:gd name="T50" fmla="*/ 139 w 305"/>
                <a:gd name="T51" fmla="*/ 25 h 211"/>
                <a:gd name="T52" fmla="*/ 145 w 305"/>
                <a:gd name="T53" fmla="*/ 24 h 211"/>
                <a:gd name="T54" fmla="*/ 151 w 305"/>
                <a:gd name="T55" fmla="*/ 31 h 211"/>
                <a:gd name="T56" fmla="*/ 160 w 305"/>
                <a:gd name="T57" fmla="*/ 49 h 211"/>
                <a:gd name="T58" fmla="*/ 222 w 305"/>
                <a:gd name="T59" fmla="*/ 97 h 211"/>
                <a:gd name="T60" fmla="*/ 244 w 305"/>
                <a:gd name="T61" fmla="*/ 98 h 211"/>
                <a:gd name="T62" fmla="*/ 249 w 305"/>
                <a:gd name="T63" fmla="*/ 97 h 211"/>
                <a:gd name="T64" fmla="*/ 299 w 305"/>
                <a:gd name="T6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5" h="211">
                  <a:moveTo>
                    <a:pt x="299" y="109"/>
                  </a:moveTo>
                  <a:cubicBezTo>
                    <a:pt x="301" y="110"/>
                    <a:pt x="302" y="110"/>
                    <a:pt x="305" y="112"/>
                  </a:cubicBezTo>
                  <a:cubicBezTo>
                    <a:pt x="302" y="101"/>
                    <a:pt x="298" y="92"/>
                    <a:pt x="294" y="84"/>
                  </a:cubicBezTo>
                  <a:cubicBezTo>
                    <a:pt x="283" y="62"/>
                    <a:pt x="268" y="45"/>
                    <a:pt x="249" y="30"/>
                  </a:cubicBezTo>
                  <a:cubicBezTo>
                    <a:pt x="237" y="20"/>
                    <a:pt x="224" y="12"/>
                    <a:pt x="209" y="8"/>
                  </a:cubicBezTo>
                  <a:cubicBezTo>
                    <a:pt x="196" y="4"/>
                    <a:pt x="184" y="2"/>
                    <a:pt x="171" y="1"/>
                  </a:cubicBezTo>
                  <a:cubicBezTo>
                    <a:pt x="159" y="0"/>
                    <a:pt x="148" y="1"/>
                    <a:pt x="136" y="5"/>
                  </a:cubicBezTo>
                  <a:cubicBezTo>
                    <a:pt x="123" y="8"/>
                    <a:pt x="111" y="12"/>
                    <a:pt x="98" y="18"/>
                  </a:cubicBezTo>
                  <a:cubicBezTo>
                    <a:pt x="81" y="25"/>
                    <a:pt x="67" y="34"/>
                    <a:pt x="55" y="48"/>
                  </a:cubicBezTo>
                  <a:cubicBezTo>
                    <a:pt x="52" y="51"/>
                    <a:pt x="50" y="55"/>
                    <a:pt x="46" y="57"/>
                  </a:cubicBezTo>
                  <a:cubicBezTo>
                    <a:pt x="40" y="61"/>
                    <a:pt x="37" y="66"/>
                    <a:pt x="33" y="71"/>
                  </a:cubicBezTo>
                  <a:cubicBezTo>
                    <a:pt x="26" y="84"/>
                    <a:pt x="19" y="97"/>
                    <a:pt x="14" y="110"/>
                  </a:cubicBezTo>
                  <a:cubicBezTo>
                    <a:pt x="5" y="135"/>
                    <a:pt x="0" y="160"/>
                    <a:pt x="2" y="186"/>
                  </a:cubicBezTo>
                  <a:cubicBezTo>
                    <a:pt x="3" y="194"/>
                    <a:pt x="4" y="202"/>
                    <a:pt x="8" y="210"/>
                  </a:cubicBezTo>
                  <a:cubicBezTo>
                    <a:pt x="16" y="211"/>
                    <a:pt x="23" y="209"/>
                    <a:pt x="29" y="205"/>
                  </a:cubicBezTo>
                  <a:cubicBezTo>
                    <a:pt x="30" y="195"/>
                    <a:pt x="31" y="186"/>
                    <a:pt x="32" y="177"/>
                  </a:cubicBezTo>
                  <a:cubicBezTo>
                    <a:pt x="34" y="165"/>
                    <a:pt x="38" y="155"/>
                    <a:pt x="47" y="148"/>
                  </a:cubicBezTo>
                  <a:cubicBezTo>
                    <a:pt x="58" y="138"/>
                    <a:pt x="70" y="132"/>
                    <a:pt x="85" y="131"/>
                  </a:cubicBezTo>
                  <a:cubicBezTo>
                    <a:pt x="87" y="131"/>
                    <a:pt x="89" y="130"/>
                    <a:pt x="91" y="130"/>
                  </a:cubicBezTo>
                  <a:cubicBezTo>
                    <a:pt x="93" y="122"/>
                    <a:pt x="93" y="120"/>
                    <a:pt x="91" y="111"/>
                  </a:cubicBezTo>
                  <a:cubicBezTo>
                    <a:pt x="89" y="106"/>
                    <a:pt x="90" y="104"/>
                    <a:pt x="96" y="103"/>
                  </a:cubicBezTo>
                  <a:cubicBezTo>
                    <a:pt x="100" y="102"/>
                    <a:pt x="104" y="101"/>
                    <a:pt x="107" y="100"/>
                  </a:cubicBezTo>
                  <a:cubicBezTo>
                    <a:pt x="117" y="98"/>
                    <a:pt x="124" y="92"/>
                    <a:pt x="128" y="84"/>
                  </a:cubicBezTo>
                  <a:cubicBezTo>
                    <a:pt x="132" y="76"/>
                    <a:pt x="135" y="68"/>
                    <a:pt x="136" y="60"/>
                  </a:cubicBezTo>
                  <a:cubicBezTo>
                    <a:pt x="137" y="50"/>
                    <a:pt x="138" y="41"/>
                    <a:pt x="138" y="32"/>
                  </a:cubicBezTo>
                  <a:cubicBezTo>
                    <a:pt x="138" y="30"/>
                    <a:pt x="138" y="27"/>
                    <a:pt x="139" y="25"/>
                  </a:cubicBezTo>
                  <a:cubicBezTo>
                    <a:pt x="139" y="23"/>
                    <a:pt x="143" y="22"/>
                    <a:pt x="145" y="24"/>
                  </a:cubicBezTo>
                  <a:cubicBezTo>
                    <a:pt x="147" y="26"/>
                    <a:pt x="150" y="28"/>
                    <a:pt x="151" y="31"/>
                  </a:cubicBezTo>
                  <a:cubicBezTo>
                    <a:pt x="154" y="37"/>
                    <a:pt x="157" y="43"/>
                    <a:pt x="160" y="49"/>
                  </a:cubicBezTo>
                  <a:cubicBezTo>
                    <a:pt x="174" y="73"/>
                    <a:pt x="194" y="90"/>
                    <a:pt x="222" y="97"/>
                  </a:cubicBezTo>
                  <a:cubicBezTo>
                    <a:pt x="229" y="99"/>
                    <a:pt x="236" y="101"/>
                    <a:pt x="244" y="98"/>
                  </a:cubicBezTo>
                  <a:cubicBezTo>
                    <a:pt x="246" y="98"/>
                    <a:pt x="247" y="98"/>
                    <a:pt x="249" y="97"/>
                  </a:cubicBezTo>
                  <a:cubicBezTo>
                    <a:pt x="267" y="95"/>
                    <a:pt x="284" y="97"/>
                    <a:pt x="299" y="109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7AB7F780-A00E-8C81-B4F2-20E2D566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2273300"/>
              <a:ext cx="317500" cy="381000"/>
            </a:xfrm>
            <a:custGeom>
              <a:avLst/>
              <a:gdLst>
                <a:gd name="T0" fmla="*/ 51 w 51"/>
                <a:gd name="T1" fmla="*/ 1 h 61"/>
                <a:gd name="T2" fmla="*/ 49 w 51"/>
                <a:gd name="T3" fmla="*/ 0 h 61"/>
                <a:gd name="T4" fmla="*/ 7 w 51"/>
                <a:gd name="T5" fmla="*/ 25 h 61"/>
                <a:gd name="T6" fmla="*/ 5 w 51"/>
                <a:gd name="T7" fmla="*/ 29 h 61"/>
                <a:gd name="T8" fmla="*/ 0 w 51"/>
                <a:gd name="T9" fmla="*/ 61 h 61"/>
                <a:gd name="T10" fmla="*/ 51 w 51"/>
                <a:gd name="T11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1">
                  <a:moveTo>
                    <a:pt x="51" y="1"/>
                  </a:moveTo>
                  <a:cubicBezTo>
                    <a:pt x="50" y="1"/>
                    <a:pt x="50" y="0"/>
                    <a:pt x="49" y="0"/>
                  </a:cubicBezTo>
                  <a:cubicBezTo>
                    <a:pt x="31" y="2"/>
                    <a:pt x="17" y="10"/>
                    <a:pt x="7" y="25"/>
                  </a:cubicBezTo>
                  <a:cubicBezTo>
                    <a:pt x="6" y="26"/>
                    <a:pt x="6" y="27"/>
                    <a:pt x="5" y="29"/>
                  </a:cubicBezTo>
                  <a:cubicBezTo>
                    <a:pt x="2" y="39"/>
                    <a:pt x="1" y="49"/>
                    <a:pt x="0" y="61"/>
                  </a:cubicBezTo>
                  <a:cubicBezTo>
                    <a:pt x="24" y="52"/>
                    <a:pt x="51" y="20"/>
                    <a:pt x="51" y="1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AE452252-8FC8-3BC7-B943-98231087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0" y="2036763"/>
              <a:ext cx="331788" cy="161925"/>
            </a:xfrm>
            <a:custGeom>
              <a:avLst/>
              <a:gdLst>
                <a:gd name="T0" fmla="*/ 53 w 53"/>
                <a:gd name="T1" fmla="*/ 24 h 26"/>
                <a:gd name="T2" fmla="*/ 0 w 53"/>
                <a:gd name="T3" fmla="*/ 6 h 26"/>
                <a:gd name="T4" fmla="*/ 6 w 53"/>
                <a:gd name="T5" fmla="*/ 13 h 26"/>
                <a:gd name="T6" fmla="*/ 24 w 53"/>
                <a:gd name="T7" fmla="*/ 24 h 26"/>
                <a:gd name="T8" fmla="*/ 53 w 53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53" y="24"/>
                  </a:moveTo>
                  <a:cubicBezTo>
                    <a:pt x="44" y="9"/>
                    <a:pt x="19" y="0"/>
                    <a:pt x="0" y="6"/>
                  </a:cubicBezTo>
                  <a:cubicBezTo>
                    <a:pt x="2" y="9"/>
                    <a:pt x="4" y="11"/>
                    <a:pt x="6" y="13"/>
                  </a:cubicBezTo>
                  <a:cubicBezTo>
                    <a:pt x="10" y="19"/>
                    <a:pt x="16" y="22"/>
                    <a:pt x="24" y="24"/>
                  </a:cubicBezTo>
                  <a:cubicBezTo>
                    <a:pt x="33" y="26"/>
                    <a:pt x="42" y="25"/>
                    <a:pt x="53" y="24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2802C43C-EDA9-34D2-AB4F-0F1F95F1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5330825"/>
              <a:ext cx="287338" cy="123825"/>
            </a:xfrm>
            <a:custGeom>
              <a:avLst/>
              <a:gdLst>
                <a:gd name="T0" fmla="*/ 46 w 46"/>
                <a:gd name="T1" fmla="*/ 16 h 20"/>
                <a:gd name="T2" fmla="*/ 0 w 46"/>
                <a:gd name="T3" fmla="*/ 7 h 20"/>
                <a:gd name="T4" fmla="*/ 4 w 46"/>
                <a:gd name="T5" fmla="*/ 3 h 20"/>
                <a:gd name="T6" fmla="*/ 31 w 46"/>
                <a:gd name="T7" fmla="*/ 1 h 20"/>
                <a:gd name="T8" fmla="*/ 42 w 46"/>
                <a:gd name="T9" fmla="*/ 6 h 20"/>
                <a:gd name="T10" fmla="*/ 46 w 46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6" y="16"/>
                  </a:moveTo>
                  <a:cubicBezTo>
                    <a:pt x="31" y="20"/>
                    <a:pt x="10" y="16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" y="0"/>
                    <a:pt x="22" y="0"/>
                    <a:pt x="31" y="1"/>
                  </a:cubicBezTo>
                  <a:cubicBezTo>
                    <a:pt x="35" y="1"/>
                    <a:pt x="39" y="3"/>
                    <a:pt x="42" y="6"/>
                  </a:cubicBezTo>
                  <a:cubicBezTo>
                    <a:pt x="45" y="9"/>
                    <a:pt x="46" y="12"/>
                    <a:pt x="46" y="16"/>
                  </a:cubicBezTo>
                  <a:close/>
                </a:path>
              </a:pathLst>
            </a:custGeom>
            <a:solidFill>
              <a:srgbClr val="C5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4933C6CD-7805-A195-9F1D-6689B547F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4764088"/>
              <a:ext cx="193675" cy="242888"/>
            </a:xfrm>
            <a:custGeom>
              <a:avLst/>
              <a:gdLst>
                <a:gd name="T0" fmla="*/ 2 w 31"/>
                <a:gd name="T1" fmla="*/ 39 h 39"/>
                <a:gd name="T2" fmla="*/ 1 w 31"/>
                <a:gd name="T3" fmla="*/ 33 h 39"/>
                <a:gd name="T4" fmla="*/ 20 w 31"/>
                <a:gd name="T5" fmla="*/ 4 h 39"/>
                <a:gd name="T6" fmla="*/ 30 w 31"/>
                <a:gd name="T7" fmla="*/ 0 h 39"/>
                <a:gd name="T8" fmla="*/ 31 w 31"/>
                <a:gd name="T9" fmla="*/ 5 h 39"/>
                <a:gd name="T10" fmla="*/ 29 w 31"/>
                <a:gd name="T11" fmla="*/ 14 h 39"/>
                <a:gd name="T12" fmla="*/ 2 w 3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9">
                  <a:moveTo>
                    <a:pt x="2" y="39"/>
                  </a:moveTo>
                  <a:cubicBezTo>
                    <a:pt x="0" y="37"/>
                    <a:pt x="0" y="35"/>
                    <a:pt x="1" y="33"/>
                  </a:cubicBezTo>
                  <a:cubicBezTo>
                    <a:pt x="6" y="22"/>
                    <a:pt x="11" y="13"/>
                    <a:pt x="20" y="4"/>
                  </a:cubicBezTo>
                  <a:cubicBezTo>
                    <a:pt x="22" y="2"/>
                    <a:pt x="25" y="0"/>
                    <a:pt x="30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1" y="8"/>
                    <a:pt x="30" y="11"/>
                    <a:pt x="29" y="14"/>
                  </a:cubicBezTo>
                  <a:cubicBezTo>
                    <a:pt x="26" y="24"/>
                    <a:pt x="14" y="35"/>
                    <a:pt x="2" y="39"/>
                  </a:cubicBezTo>
                  <a:close/>
                </a:path>
              </a:pathLst>
            </a:custGeom>
            <a:solidFill>
              <a:srgbClr val="C5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2B4CB643-5D13-274E-8DFE-4F77DF0B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3730625"/>
              <a:ext cx="6350" cy="63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E5635E58-F475-CC9A-7921-BE06C715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556000"/>
              <a:ext cx="193675" cy="230188"/>
            </a:xfrm>
            <a:custGeom>
              <a:avLst/>
              <a:gdLst>
                <a:gd name="T0" fmla="*/ 18 w 31"/>
                <a:gd name="T1" fmla="*/ 37 h 37"/>
                <a:gd name="T2" fmla="*/ 1 w 31"/>
                <a:gd name="T3" fmla="*/ 18 h 37"/>
                <a:gd name="T4" fmla="*/ 8 w 31"/>
                <a:gd name="T5" fmla="*/ 3 h 37"/>
                <a:gd name="T6" fmla="*/ 18 w 31"/>
                <a:gd name="T7" fmla="*/ 4 h 37"/>
                <a:gd name="T8" fmla="*/ 30 w 31"/>
                <a:gd name="T9" fmla="*/ 27 h 37"/>
                <a:gd name="T10" fmla="*/ 27 w 31"/>
                <a:gd name="T11" fmla="*/ 34 h 37"/>
                <a:gd name="T12" fmla="*/ 18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10" y="37"/>
                    <a:pt x="0" y="25"/>
                    <a:pt x="1" y="18"/>
                  </a:cubicBezTo>
                  <a:cubicBezTo>
                    <a:pt x="2" y="12"/>
                    <a:pt x="4" y="7"/>
                    <a:pt x="8" y="3"/>
                  </a:cubicBezTo>
                  <a:cubicBezTo>
                    <a:pt x="12" y="0"/>
                    <a:pt x="15" y="0"/>
                    <a:pt x="18" y="4"/>
                  </a:cubicBezTo>
                  <a:cubicBezTo>
                    <a:pt x="22" y="12"/>
                    <a:pt x="26" y="19"/>
                    <a:pt x="30" y="27"/>
                  </a:cubicBezTo>
                  <a:cubicBezTo>
                    <a:pt x="31" y="30"/>
                    <a:pt x="31" y="32"/>
                    <a:pt x="27" y="34"/>
                  </a:cubicBezTo>
                  <a:cubicBezTo>
                    <a:pt x="24" y="35"/>
                    <a:pt x="21" y="36"/>
                    <a:pt x="18" y="37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C6F69DBB-477B-8347-BC85-8707430F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4160838"/>
              <a:ext cx="187325" cy="223838"/>
            </a:xfrm>
            <a:custGeom>
              <a:avLst/>
              <a:gdLst>
                <a:gd name="T0" fmla="*/ 30 w 30"/>
                <a:gd name="T1" fmla="*/ 30 h 36"/>
                <a:gd name="T2" fmla="*/ 17 w 30"/>
                <a:gd name="T3" fmla="*/ 33 h 36"/>
                <a:gd name="T4" fmla="*/ 12 w 30"/>
                <a:gd name="T5" fmla="*/ 31 h 36"/>
                <a:gd name="T6" fmla="*/ 9 w 30"/>
                <a:gd name="T7" fmla="*/ 5 h 36"/>
                <a:gd name="T8" fmla="*/ 22 w 30"/>
                <a:gd name="T9" fmla="*/ 7 h 36"/>
                <a:gd name="T10" fmla="*/ 30 w 30"/>
                <a:gd name="T1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30"/>
                  </a:moveTo>
                  <a:cubicBezTo>
                    <a:pt x="27" y="34"/>
                    <a:pt x="22" y="36"/>
                    <a:pt x="17" y="33"/>
                  </a:cubicBezTo>
                  <a:cubicBezTo>
                    <a:pt x="15" y="33"/>
                    <a:pt x="13" y="32"/>
                    <a:pt x="12" y="31"/>
                  </a:cubicBezTo>
                  <a:cubicBezTo>
                    <a:pt x="1" y="25"/>
                    <a:pt x="0" y="13"/>
                    <a:pt x="9" y="5"/>
                  </a:cubicBezTo>
                  <a:cubicBezTo>
                    <a:pt x="13" y="0"/>
                    <a:pt x="20" y="1"/>
                    <a:pt x="22" y="7"/>
                  </a:cubicBezTo>
                  <a:cubicBezTo>
                    <a:pt x="25" y="14"/>
                    <a:pt x="28" y="22"/>
                    <a:pt x="30" y="3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CFE47E2A-0F97-2E11-B6DF-CDD295EA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322763"/>
              <a:ext cx="174625" cy="198438"/>
            </a:xfrm>
            <a:custGeom>
              <a:avLst/>
              <a:gdLst>
                <a:gd name="T0" fmla="*/ 0 w 28"/>
                <a:gd name="T1" fmla="*/ 30 h 32"/>
                <a:gd name="T2" fmla="*/ 4 w 28"/>
                <a:gd name="T3" fmla="*/ 10 h 32"/>
                <a:gd name="T4" fmla="*/ 19 w 28"/>
                <a:gd name="T5" fmla="*/ 2 h 32"/>
                <a:gd name="T6" fmla="*/ 28 w 28"/>
                <a:gd name="T7" fmla="*/ 14 h 32"/>
                <a:gd name="T8" fmla="*/ 22 w 28"/>
                <a:gd name="T9" fmla="*/ 27 h 32"/>
                <a:gd name="T10" fmla="*/ 0 w 28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2">
                  <a:moveTo>
                    <a:pt x="0" y="30"/>
                  </a:moveTo>
                  <a:cubicBezTo>
                    <a:pt x="2" y="23"/>
                    <a:pt x="3" y="17"/>
                    <a:pt x="4" y="10"/>
                  </a:cubicBezTo>
                  <a:cubicBezTo>
                    <a:pt x="5" y="4"/>
                    <a:pt x="13" y="0"/>
                    <a:pt x="19" y="2"/>
                  </a:cubicBezTo>
                  <a:cubicBezTo>
                    <a:pt x="24" y="5"/>
                    <a:pt x="27" y="9"/>
                    <a:pt x="28" y="14"/>
                  </a:cubicBezTo>
                  <a:cubicBezTo>
                    <a:pt x="28" y="19"/>
                    <a:pt x="27" y="24"/>
                    <a:pt x="22" y="27"/>
                  </a:cubicBezTo>
                  <a:cubicBezTo>
                    <a:pt x="16" y="31"/>
                    <a:pt x="9" y="32"/>
                    <a:pt x="0" y="3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88212B85-946A-3DF3-C145-D87A486A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4583113"/>
              <a:ext cx="231775" cy="125413"/>
            </a:xfrm>
            <a:custGeom>
              <a:avLst/>
              <a:gdLst>
                <a:gd name="T0" fmla="*/ 37 w 37"/>
                <a:gd name="T1" fmla="*/ 16 h 20"/>
                <a:gd name="T2" fmla="*/ 0 w 37"/>
                <a:gd name="T3" fmla="*/ 19 h 20"/>
                <a:gd name="T4" fmla="*/ 16 w 37"/>
                <a:gd name="T5" fmla="*/ 0 h 20"/>
                <a:gd name="T6" fmla="*/ 23 w 37"/>
                <a:gd name="T7" fmla="*/ 1 h 20"/>
                <a:gd name="T8" fmla="*/ 37 w 37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7" y="16"/>
                  </a:moveTo>
                  <a:cubicBezTo>
                    <a:pt x="24" y="18"/>
                    <a:pt x="12" y="20"/>
                    <a:pt x="0" y="19"/>
                  </a:cubicBezTo>
                  <a:cubicBezTo>
                    <a:pt x="1" y="9"/>
                    <a:pt x="7" y="1"/>
                    <a:pt x="16" y="0"/>
                  </a:cubicBezTo>
                  <a:cubicBezTo>
                    <a:pt x="18" y="0"/>
                    <a:pt x="21" y="0"/>
                    <a:pt x="23" y="1"/>
                  </a:cubicBezTo>
                  <a:cubicBezTo>
                    <a:pt x="30" y="3"/>
                    <a:pt x="33" y="6"/>
                    <a:pt x="37" y="16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0844BA91-B8C4-101B-FD97-3DD7DF06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698875"/>
              <a:ext cx="138113" cy="225425"/>
            </a:xfrm>
            <a:custGeom>
              <a:avLst/>
              <a:gdLst>
                <a:gd name="T0" fmla="*/ 7 w 22"/>
                <a:gd name="T1" fmla="*/ 0 h 36"/>
                <a:gd name="T2" fmla="*/ 13 w 22"/>
                <a:gd name="T3" fmla="*/ 3 h 36"/>
                <a:gd name="T4" fmla="*/ 19 w 22"/>
                <a:gd name="T5" fmla="*/ 12 h 36"/>
                <a:gd name="T6" fmla="*/ 4 w 22"/>
                <a:gd name="T7" fmla="*/ 36 h 36"/>
                <a:gd name="T8" fmla="*/ 0 w 22"/>
                <a:gd name="T9" fmla="*/ 32 h 36"/>
                <a:gd name="T10" fmla="*/ 5 w 22"/>
                <a:gd name="T11" fmla="*/ 11 h 36"/>
                <a:gd name="T12" fmla="*/ 7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7" y="0"/>
                  </a:moveTo>
                  <a:cubicBezTo>
                    <a:pt x="10" y="1"/>
                    <a:pt x="12" y="2"/>
                    <a:pt x="13" y="3"/>
                  </a:cubicBezTo>
                  <a:cubicBezTo>
                    <a:pt x="16" y="5"/>
                    <a:pt x="18" y="8"/>
                    <a:pt x="19" y="12"/>
                  </a:cubicBezTo>
                  <a:cubicBezTo>
                    <a:pt x="22" y="25"/>
                    <a:pt x="17" y="33"/>
                    <a:pt x="4" y="36"/>
                  </a:cubicBezTo>
                  <a:cubicBezTo>
                    <a:pt x="2" y="36"/>
                    <a:pt x="0" y="34"/>
                    <a:pt x="0" y="32"/>
                  </a:cubicBezTo>
                  <a:cubicBezTo>
                    <a:pt x="2" y="25"/>
                    <a:pt x="3" y="18"/>
                    <a:pt x="5" y="11"/>
                  </a:cubicBezTo>
                  <a:cubicBezTo>
                    <a:pt x="5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FE50E9F9-DDA9-A1E5-8690-0439DB95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3487738"/>
              <a:ext cx="144463" cy="68263"/>
            </a:xfrm>
            <a:custGeom>
              <a:avLst/>
              <a:gdLst>
                <a:gd name="T0" fmla="*/ 23 w 23"/>
                <a:gd name="T1" fmla="*/ 0 h 11"/>
                <a:gd name="T2" fmla="*/ 11 w 23"/>
                <a:gd name="T3" fmla="*/ 11 h 11"/>
                <a:gd name="T4" fmla="*/ 4 w 23"/>
                <a:gd name="T5" fmla="*/ 9 h 11"/>
                <a:gd name="T6" fmla="*/ 0 w 23"/>
                <a:gd name="T7" fmla="*/ 2 h 11"/>
                <a:gd name="T8" fmla="*/ 23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21" y="6"/>
                    <a:pt x="17" y="10"/>
                    <a:pt x="11" y="11"/>
                  </a:cubicBezTo>
                  <a:cubicBezTo>
                    <a:pt x="9" y="11"/>
                    <a:pt x="6" y="10"/>
                    <a:pt x="4" y="9"/>
                  </a:cubicBezTo>
                  <a:cubicBezTo>
                    <a:pt x="2" y="8"/>
                    <a:pt x="0" y="6"/>
                    <a:pt x="0" y="2"/>
                  </a:cubicBezTo>
                  <a:cubicBezTo>
                    <a:pt x="7" y="2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BA5924E6-9A97-E504-2542-FDDD9DBC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979863"/>
              <a:ext cx="225425" cy="255588"/>
            </a:xfrm>
            <a:custGeom>
              <a:avLst/>
              <a:gdLst>
                <a:gd name="T0" fmla="*/ 0 w 36"/>
                <a:gd name="T1" fmla="*/ 21 h 41"/>
                <a:gd name="T2" fmla="*/ 3 w 36"/>
                <a:gd name="T3" fmla="*/ 12 h 41"/>
                <a:gd name="T4" fmla="*/ 24 w 36"/>
                <a:gd name="T5" fmla="*/ 6 h 41"/>
                <a:gd name="T6" fmla="*/ 32 w 36"/>
                <a:gd name="T7" fmla="*/ 16 h 41"/>
                <a:gd name="T8" fmla="*/ 11 w 36"/>
                <a:gd name="T9" fmla="*/ 38 h 41"/>
                <a:gd name="T10" fmla="*/ 5 w 36"/>
                <a:gd name="T11" fmla="*/ 35 h 41"/>
                <a:gd name="T12" fmla="*/ 0 w 36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1">
                  <a:moveTo>
                    <a:pt x="0" y="21"/>
                  </a:moveTo>
                  <a:cubicBezTo>
                    <a:pt x="1" y="18"/>
                    <a:pt x="1" y="15"/>
                    <a:pt x="3" y="12"/>
                  </a:cubicBezTo>
                  <a:cubicBezTo>
                    <a:pt x="6" y="3"/>
                    <a:pt x="16" y="0"/>
                    <a:pt x="24" y="6"/>
                  </a:cubicBezTo>
                  <a:cubicBezTo>
                    <a:pt x="28" y="8"/>
                    <a:pt x="31" y="12"/>
                    <a:pt x="32" y="16"/>
                  </a:cubicBezTo>
                  <a:cubicBezTo>
                    <a:pt x="36" y="29"/>
                    <a:pt x="24" y="41"/>
                    <a:pt x="11" y="38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1" y="31"/>
                    <a:pt x="1" y="26"/>
                    <a:pt x="0" y="21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D465BFE8-5BBF-0EC0-4B42-40EF73AB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2897188"/>
              <a:ext cx="300038" cy="254000"/>
            </a:xfrm>
            <a:custGeom>
              <a:avLst/>
              <a:gdLst>
                <a:gd name="T0" fmla="*/ 0 w 48"/>
                <a:gd name="T1" fmla="*/ 9 h 41"/>
                <a:gd name="T2" fmla="*/ 16 w 48"/>
                <a:gd name="T3" fmla="*/ 4 h 41"/>
                <a:gd name="T4" fmla="*/ 41 w 48"/>
                <a:gd name="T5" fmla="*/ 0 h 41"/>
                <a:gd name="T6" fmla="*/ 47 w 48"/>
                <a:gd name="T7" fmla="*/ 0 h 41"/>
                <a:gd name="T8" fmla="*/ 47 w 48"/>
                <a:gd name="T9" fmla="*/ 4 h 41"/>
                <a:gd name="T10" fmla="*/ 43 w 48"/>
                <a:gd name="T11" fmla="*/ 27 h 41"/>
                <a:gd name="T12" fmla="*/ 30 w 48"/>
                <a:gd name="T13" fmla="*/ 39 h 41"/>
                <a:gd name="T14" fmla="*/ 4 w 48"/>
                <a:gd name="T15" fmla="*/ 26 h 41"/>
                <a:gd name="T16" fmla="*/ 0 w 48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0" y="9"/>
                  </a:moveTo>
                  <a:cubicBezTo>
                    <a:pt x="6" y="6"/>
                    <a:pt x="11" y="5"/>
                    <a:pt x="16" y="4"/>
                  </a:cubicBezTo>
                  <a:cubicBezTo>
                    <a:pt x="24" y="3"/>
                    <a:pt x="33" y="1"/>
                    <a:pt x="41" y="0"/>
                  </a:cubicBezTo>
                  <a:cubicBezTo>
                    <a:pt x="43" y="0"/>
                    <a:pt x="45" y="0"/>
                    <a:pt x="47" y="0"/>
                  </a:cubicBezTo>
                  <a:cubicBezTo>
                    <a:pt x="47" y="2"/>
                    <a:pt x="48" y="3"/>
                    <a:pt x="47" y="4"/>
                  </a:cubicBezTo>
                  <a:cubicBezTo>
                    <a:pt x="46" y="12"/>
                    <a:pt x="45" y="20"/>
                    <a:pt x="43" y="27"/>
                  </a:cubicBezTo>
                  <a:cubicBezTo>
                    <a:pt x="42" y="34"/>
                    <a:pt x="37" y="38"/>
                    <a:pt x="30" y="39"/>
                  </a:cubicBezTo>
                  <a:cubicBezTo>
                    <a:pt x="15" y="41"/>
                    <a:pt x="9" y="36"/>
                    <a:pt x="4" y="26"/>
                  </a:cubicBezTo>
                  <a:cubicBezTo>
                    <a:pt x="2" y="21"/>
                    <a:pt x="0" y="15"/>
                    <a:pt x="0" y="9"/>
                  </a:cubicBezTo>
                  <a:close/>
                </a:path>
              </a:pathLst>
            </a:custGeom>
            <a:solidFill>
              <a:srgbClr val="FF9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3FAC4FF1-67E5-A4F2-5F1F-DE1E4F1D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2454275"/>
              <a:ext cx="342900" cy="392113"/>
            </a:xfrm>
            <a:custGeom>
              <a:avLst/>
              <a:gdLst>
                <a:gd name="T0" fmla="*/ 55 w 55"/>
                <a:gd name="T1" fmla="*/ 27 h 63"/>
                <a:gd name="T2" fmla="*/ 30 w 55"/>
                <a:gd name="T3" fmla="*/ 0 h 63"/>
                <a:gd name="T4" fmla="*/ 2 w 55"/>
                <a:gd name="T5" fmla="*/ 27 h 63"/>
                <a:gd name="T6" fmla="*/ 10 w 55"/>
                <a:gd name="T7" fmla="*/ 53 h 63"/>
                <a:gd name="T8" fmla="*/ 43 w 55"/>
                <a:gd name="T9" fmla="*/ 54 h 63"/>
                <a:gd name="T10" fmla="*/ 55 w 55"/>
                <a:gd name="T1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3">
                  <a:moveTo>
                    <a:pt x="55" y="27"/>
                  </a:moveTo>
                  <a:cubicBezTo>
                    <a:pt x="55" y="13"/>
                    <a:pt x="45" y="0"/>
                    <a:pt x="30" y="0"/>
                  </a:cubicBezTo>
                  <a:cubicBezTo>
                    <a:pt x="16" y="1"/>
                    <a:pt x="5" y="14"/>
                    <a:pt x="2" y="27"/>
                  </a:cubicBezTo>
                  <a:cubicBezTo>
                    <a:pt x="0" y="37"/>
                    <a:pt x="3" y="47"/>
                    <a:pt x="10" y="53"/>
                  </a:cubicBezTo>
                  <a:cubicBezTo>
                    <a:pt x="18" y="63"/>
                    <a:pt x="33" y="63"/>
                    <a:pt x="43" y="54"/>
                  </a:cubicBezTo>
                  <a:cubicBezTo>
                    <a:pt x="51" y="48"/>
                    <a:pt x="55" y="37"/>
                    <a:pt x="55" y="27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3F5EBE0F-7DF7-6020-A4E1-D9D63C4C9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746375"/>
              <a:ext cx="400050" cy="411163"/>
            </a:xfrm>
            <a:custGeom>
              <a:avLst/>
              <a:gdLst>
                <a:gd name="T0" fmla="*/ 58 w 64"/>
                <a:gd name="T1" fmla="*/ 17 h 66"/>
                <a:gd name="T2" fmla="*/ 19 w 64"/>
                <a:gd name="T3" fmla="*/ 8 h 66"/>
                <a:gd name="T4" fmla="*/ 3 w 64"/>
                <a:gd name="T5" fmla="*/ 45 h 66"/>
                <a:gd name="T6" fmla="*/ 29 w 64"/>
                <a:gd name="T7" fmla="*/ 65 h 66"/>
                <a:gd name="T8" fmla="*/ 53 w 64"/>
                <a:gd name="T9" fmla="*/ 55 h 66"/>
                <a:gd name="T10" fmla="*/ 56 w 64"/>
                <a:gd name="T11" fmla="*/ 51 h 66"/>
                <a:gd name="T12" fmla="*/ 58 w 64"/>
                <a:gd name="T13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6">
                  <a:moveTo>
                    <a:pt x="58" y="17"/>
                  </a:moveTo>
                  <a:cubicBezTo>
                    <a:pt x="50" y="2"/>
                    <a:pt x="33" y="0"/>
                    <a:pt x="19" y="8"/>
                  </a:cubicBezTo>
                  <a:cubicBezTo>
                    <a:pt x="6" y="15"/>
                    <a:pt x="0" y="30"/>
                    <a:pt x="3" y="45"/>
                  </a:cubicBezTo>
                  <a:cubicBezTo>
                    <a:pt x="6" y="57"/>
                    <a:pt x="17" y="64"/>
                    <a:pt x="29" y="65"/>
                  </a:cubicBezTo>
                  <a:cubicBezTo>
                    <a:pt x="38" y="66"/>
                    <a:pt x="48" y="62"/>
                    <a:pt x="53" y="55"/>
                  </a:cubicBezTo>
                  <a:cubicBezTo>
                    <a:pt x="54" y="54"/>
                    <a:pt x="55" y="53"/>
                    <a:pt x="56" y="51"/>
                  </a:cubicBezTo>
                  <a:cubicBezTo>
                    <a:pt x="63" y="42"/>
                    <a:pt x="64" y="28"/>
                    <a:pt x="58" y="17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29B9DE2B-DEB0-6D3E-78E0-A74FA7E6B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" y="1352550"/>
              <a:ext cx="2908300" cy="4146550"/>
            </a:xfrm>
            <a:custGeom>
              <a:avLst/>
              <a:gdLst>
                <a:gd name="T0" fmla="*/ 129 w 466"/>
                <a:gd name="T1" fmla="*/ 514 h 666"/>
                <a:gd name="T2" fmla="*/ 67 w 466"/>
                <a:gd name="T3" fmla="*/ 517 h 666"/>
                <a:gd name="T4" fmla="*/ 50 w 466"/>
                <a:gd name="T5" fmla="*/ 477 h 666"/>
                <a:gd name="T6" fmla="*/ 174 w 466"/>
                <a:gd name="T7" fmla="*/ 372 h 666"/>
                <a:gd name="T8" fmla="*/ 121 w 466"/>
                <a:gd name="T9" fmla="*/ 382 h 666"/>
                <a:gd name="T10" fmla="*/ 64 w 466"/>
                <a:gd name="T11" fmla="*/ 369 h 666"/>
                <a:gd name="T12" fmla="*/ 2 w 466"/>
                <a:gd name="T13" fmla="*/ 253 h 666"/>
                <a:gd name="T14" fmla="*/ 131 w 466"/>
                <a:gd name="T15" fmla="*/ 19 h 666"/>
                <a:gd name="T16" fmla="*/ 353 w 466"/>
                <a:gd name="T17" fmla="*/ 125 h 666"/>
                <a:gd name="T18" fmla="*/ 397 w 466"/>
                <a:gd name="T19" fmla="*/ 258 h 666"/>
                <a:gd name="T20" fmla="*/ 365 w 466"/>
                <a:gd name="T21" fmla="*/ 338 h 666"/>
                <a:gd name="T22" fmla="*/ 343 w 466"/>
                <a:gd name="T23" fmla="*/ 386 h 666"/>
                <a:gd name="T24" fmla="*/ 458 w 466"/>
                <a:gd name="T25" fmla="*/ 412 h 666"/>
                <a:gd name="T26" fmla="*/ 449 w 466"/>
                <a:gd name="T27" fmla="*/ 471 h 666"/>
                <a:gd name="T28" fmla="*/ 395 w 466"/>
                <a:gd name="T29" fmla="*/ 432 h 666"/>
                <a:gd name="T30" fmla="*/ 366 w 466"/>
                <a:gd name="T31" fmla="*/ 509 h 666"/>
                <a:gd name="T32" fmla="*/ 442 w 466"/>
                <a:gd name="T33" fmla="*/ 543 h 666"/>
                <a:gd name="T34" fmla="*/ 340 w 466"/>
                <a:gd name="T35" fmla="*/ 539 h 666"/>
                <a:gd name="T36" fmla="*/ 266 w 466"/>
                <a:gd name="T37" fmla="*/ 654 h 666"/>
                <a:gd name="T38" fmla="*/ 219 w 466"/>
                <a:gd name="T39" fmla="*/ 548 h 666"/>
                <a:gd name="T40" fmla="*/ 179 w 466"/>
                <a:gd name="T41" fmla="*/ 382 h 666"/>
                <a:gd name="T42" fmla="*/ 173 w 466"/>
                <a:gd name="T43" fmla="*/ 69 h 666"/>
                <a:gd name="T44" fmla="*/ 286 w 466"/>
                <a:gd name="T45" fmla="*/ 106 h 666"/>
                <a:gd name="T46" fmla="*/ 135 w 466"/>
                <a:gd name="T47" fmla="*/ 27 h 666"/>
                <a:gd name="T48" fmla="*/ 69 w 466"/>
                <a:gd name="T49" fmla="*/ 186 h 666"/>
                <a:gd name="T50" fmla="*/ 316 w 466"/>
                <a:gd name="T51" fmla="*/ 465 h 666"/>
                <a:gd name="T52" fmla="*/ 285 w 466"/>
                <a:gd name="T53" fmla="*/ 349 h 666"/>
                <a:gd name="T54" fmla="*/ 218 w 466"/>
                <a:gd name="T55" fmla="*/ 345 h 666"/>
                <a:gd name="T56" fmla="*/ 170 w 466"/>
                <a:gd name="T57" fmla="*/ 471 h 666"/>
                <a:gd name="T58" fmla="*/ 180 w 466"/>
                <a:gd name="T59" fmla="*/ 538 h 666"/>
                <a:gd name="T60" fmla="*/ 320 w 466"/>
                <a:gd name="T61" fmla="*/ 525 h 666"/>
                <a:gd name="T62" fmla="*/ 69 w 466"/>
                <a:gd name="T63" fmla="*/ 228 h 666"/>
                <a:gd name="T64" fmla="*/ 338 w 466"/>
                <a:gd name="T65" fmla="*/ 254 h 666"/>
                <a:gd name="T66" fmla="*/ 236 w 466"/>
                <a:gd name="T67" fmla="*/ 182 h 666"/>
                <a:gd name="T68" fmla="*/ 243 w 466"/>
                <a:gd name="T69" fmla="*/ 144 h 666"/>
                <a:gd name="T70" fmla="*/ 346 w 466"/>
                <a:gd name="T71" fmla="*/ 143 h 666"/>
                <a:gd name="T72" fmla="*/ 128 w 466"/>
                <a:gd name="T73" fmla="*/ 265 h 666"/>
                <a:gd name="T74" fmla="*/ 213 w 466"/>
                <a:gd name="T75" fmla="*/ 176 h 666"/>
                <a:gd name="T76" fmla="*/ 183 w 466"/>
                <a:gd name="T77" fmla="*/ 55 h 666"/>
                <a:gd name="T78" fmla="*/ 44 w 466"/>
                <a:gd name="T79" fmla="*/ 337 h 666"/>
                <a:gd name="T80" fmla="*/ 91 w 466"/>
                <a:gd name="T81" fmla="*/ 374 h 666"/>
                <a:gd name="T82" fmla="*/ 164 w 466"/>
                <a:gd name="T83" fmla="*/ 364 h 666"/>
                <a:gd name="T84" fmla="*/ 338 w 466"/>
                <a:gd name="T85" fmla="*/ 340 h 666"/>
                <a:gd name="T86" fmla="*/ 384 w 466"/>
                <a:gd name="T87" fmla="*/ 293 h 666"/>
                <a:gd name="T88" fmla="*/ 442 w 466"/>
                <a:gd name="T89" fmla="*/ 430 h 666"/>
                <a:gd name="T90" fmla="*/ 405 w 466"/>
                <a:gd name="T91" fmla="*/ 433 h 666"/>
                <a:gd name="T92" fmla="*/ 431 w 466"/>
                <a:gd name="T93" fmla="*/ 473 h 666"/>
                <a:gd name="T94" fmla="*/ 451 w 466"/>
                <a:gd name="T95" fmla="*/ 460 h 666"/>
                <a:gd name="T96" fmla="*/ 41 w 466"/>
                <a:gd name="T97" fmla="*/ 235 h 666"/>
                <a:gd name="T98" fmla="*/ 61 w 466"/>
                <a:gd name="T99" fmla="*/ 291 h 666"/>
                <a:gd name="T100" fmla="*/ 53 w 466"/>
                <a:gd name="T101" fmla="*/ 459 h 666"/>
                <a:gd name="T102" fmla="*/ 55 w 466"/>
                <a:gd name="T103" fmla="*/ 499 h 666"/>
                <a:gd name="T104" fmla="*/ 80 w 466"/>
                <a:gd name="T105" fmla="*/ 518 h 666"/>
                <a:gd name="T106" fmla="*/ 108 w 466"/>
                <a:gd name="T107" fmla="*/ 506 h 666"/>
                <a:gd name="T108" fmla="*/ 391 w 466"/>
                <a:gd name="T109" fmla="*/ 157 h 666"/>
                <a:gd name="T110" fmla="*/ 75 w 466"/>
                <a:gd name="T111" fmla="*/ 209 h 666"/>
                <a:gd name="T112" fmla="*/ 310 w 466"/>
                <a:gd name="T113" fmla="*/ 381 h 666"/>
                <a:gd name="T114" fmla="*/ 311 w 466"/>
                <a:gd name="T115" fmla="*/ 134 h 666"/>
                <a:gd name="T116" fmla="*/ 162 w 466"/>
                <a:gd name="T117" fmla="*/ 507 h 666"/>
                <a:gd name="T118" fmla="*/ 243 w 466"/>
                <a:gd name="T119" fmla="*/ 640 h 666"/>
                <a:gd name="T120" fmla="*/ 443 w 466"/>
                <a:gd name="T121" fmla="*/ 552 h 666"/>
                <a:gd name="T122" fmla="*/ 189 w 466"/>
                <a:gd name="T123" fmla="*/ 377 h 666"/>
                <a:gd name="T124" fmla="*/ 230 w 466"/>
                <a:gd name="T125" fmla="*/ 345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6" h="666">
                  <a:moveTo>
                    <a:pt x="179" y="383"/>
                  </a:moveTo>
                  <a:cubicBezTo>
                    <a:pt x="177" y="385"/>
                    <a:pt x="176" y="386"/>
                    <a:pt x="175" y="388"/>
                  </a:cubicBezTo>
                  <a:cubicBezTo>
                    <a:pt x="168" y="400"/>
                    <a:pt x="161" y="411"/>
                    <a:pt x="152" y="422"/>
                  </a:cubicBezTo>
                  <a:cubicBezTo>
                    <a:pt x="144" y="433"/>
                    <a:pt x="136" y="443"/>
                    <a:pt x="128" y="454"/>
                  </a:cubicBezTo>
                  <a:cubicBezTo>
                    <a:pt x="123" y="459"/>
                    <a:pt x="119" y="464"/>
                    <a:pt x="113" y="470"/>
                  </a:cubicBezTo>
                  <a:cubicBezTo>
                    <a:pt x="116" y="473"/>
                    <a:pt x="118" y="477"/>
                    <a:pt x="120" y="480"/>
                  </a:cubicBezTo>
                  <a:cubicBezTo>
                    <a:pt x="123" y="486"/>
                    <a:pt x="126" y="491"/>
                    <a:pt x="129" y="496"/>
                  </a:cubicBezTo>
                  <a:cubicBezTo>
                    <a:pt x="132" y="502"/>
                    <a:pt x="132" y="508"/>
                    <a:pt x="129" y="514"/>
                  </a:cubicBezTo>
                  <a:cubicBezTo>
                    <a:pt x="126" y="519"/>
                    <a:pt x="125" y="520"/>
                    <a:pt x="117" y="519"/>
                  </a:cubicBezTo>
                  <a:cubicBezTo>
                    <a:pt x="117" y="519"/>
                    <a:pt x="116" y="519"/>
                    <a:pt x="115" y="519"/>
                  </a:cubicBezTo>
                  <a:cubicBezTo>
                    <a:pt x="114" y="521"/>
                    <a:pt x="114" y="522"/>
                    <a:pt x="112" y="524"/>
                  </a:cubicBezTo>
                  <a:cubicBezTo>
                    <a:pt x="109" y="528"/>
                    <a:pt x="104" y="529"/>
                    <a:pt x="99" y="526"/>
                  </a:cubicBezTo>
                  <a:cubicBezTo>
                    <a:pt x="97" y="524"/>
                    <a:pt x="94" y="522"/>
                    <a:pt x="92" y="520"/>
                  </a:cubicBezTo>
                  <a:cubicBezTo>
                    <a:pt x="90" y="522"/>
                    <a:pt x="88" y="523"/>
                    <a:pt x="86" y="524"/>
                  </a:cubicBezTo>
                  <a:cubicBezTo>
                    <a:pt x="83" y="526"/>
                    <a:pt x="81" y="527"/>
                    <a:pt x="78" y="527"/>
                  </a:cubicBezTo>
                  <a:cubicBezTo>
                    <a:pt x="71" y="528"/>
                    <a:pt x="67" y="524"/>
                    <a:pt x="67" y="517"/>
                  </a:cubicBezTo>
                  <a:cubicBezTo>
                    <a:pt x="67" y="515"/>
                    <a:pt x="67" y="513"/>
                    <a:pt x="68" y="511"/>
                  </a:cubicBezTo>
                  <a:cubicBezTo>
                    <a:pt x="68" y="509"/>
                    <a:pt x="69" y="507"/>
                    <a:pt x="69" y="505"/>
                  </a:cubicBezTo>
                  <a:cubicBezTo>
                    <a:pt x="66" y="504"/>
                    <a:pt x="64" y="505"/>
                    <a:pt x="62" y="506"/>
                  </a:cubicBezTo>
                  <a:cubicBezTo>
                    <a:pt x="58" y="507"/>
                    <a:pt x="55" y="507"/>
                    <a:pt x="51" y="506"/>
                  </a:cubicBezTo>
                  <a:cubicBezTo>
                    <a:pt x="48" y="505"/>
                    <a:pt x="47" y="503"/>
                    <a:pt x="46" y="500"/>
                  </a:cubicBezTo>
                  <a:cubicBezTo>
                    <a:pt x="46" y="496"/>
                    <a:pt x="48" y="492"/>
                    <a:pt x="50" y="489"/>
                  </a:cubicBezTo>
                  <a:cubicBezTo>
                    <a:pt x="51" y="486"/>
                    <a:pt x="53" y="484"/>
                    <a:pt x="55" y="481"/>
                  </a:cubicBezTo>
                  <a:cubicBezTo>
                    <a:pt x="53" y="480"/>
                    <a:pt x="51" y="479"/>
                    <a:pt x="50" y="477"/>
                  </a:cubicBezTo>
                  <a:cubicBezTo>
                    <a:pt x="47" y="474"/>
                    <a:pt x="44" y="472"/>
                    <a:pt x="42" y="469"/>
                  </a:cubicBezTo>
                  <a:cubicBezTo>
                    <a:pt x="38" y="461"/>
                    <a:pt x="41" y="453"/>
                    <a:pt x="50" y="452"/>
                  </a:cubicBezTo>
                  <a:cubicBezTo>
                    <a:pt x="54" y="451"/>
                    <a:pt x="58" y="451"/>
                    <a:pt x="61" y="451"/>
                  </a:cubicBezTo>
                  <a:cubicBezTo>
                    <a:pt x="77" y="451"/>
                    <a:pt x="91" y="455"/>
                    <a:pt x="104" y="463"/>
                  </a:cubicBezTo>
                  <a:cubicBezTo>
                    <a:pt x="109" y="463"/>
                    <a:pt x="112" y="460"/>
                    <a:pt x="114" y="457"/>
                  </a:cubicBezTo>
                  <a:cubicBezTo>
                    <a:pt x="118" y="453"/>
                    <a:pt x="122" y="449"/>
                    <a:pt x="125" y="444"/>
                  </a:cubicBezTo>
                  <a:cubicBezTo>
                    <a:pt x="136" y="430"/>
                    <a:pt x="147" y="416"/>
                    <a:pt x="158" y="401"/>
                  </a:cubicBezTo>
                  <a:cubicBezTo>
                    <a:pt x="164" y="392"/>
                    <a:pt x="169" y="382"/>
                    <a:pt x="174" y="372"/>
                  </a:cubicBezTo>
                  <a:cubicBezTo>
                    <a:pt x="178" y="363"/>
                    <a:pt x="182" y="353"/>
                    <a:pt x="187" y="343"/>
                  </a:cubicBezTo>
                  <a:cubicBezTo>
                    <a:pt x="184" y="342"/>
                    <a:pt x="181" y="341"/>
                    <a:pt x="178" y="341"/>
                  </a:cubicBezTo>
                  <a:cubicBezTo>
                    <a:pt x="176" y="344"/>
                    <a:pt x="175" y="347"/>
                    <a:pt x="175" y="350"/>
                  </a:cubicBezTo>
                  <a:cubicBezTo>
                    <a:pt x="174" y="355"/>
                    <a:pt x="172" y="361"/>
                    <a:pt x="171" y="367"/>
                  </a:cubicBezTo>
                  <a:cubicBezTo>
                    <a:pt x="170" y="373"/>
                    <a:pt x="168" y="378"/>
                    <a:pt x="164" y="383"/>
                  </a:cubicBezTo>
                  <a:cubicBezTo>
                    <a:pt x="158" y="390"/>
                    <a:pt x="150" y="394"/>
                    <a:pt x="141" y="395"/>
                  </a:cubicBezTo>
                  <a:cubicBezTo>
                    <a:pt x="136" y="395"/>
                    <a:pt x="131" y="393"/>
                    <a:pt x="127" y="389"/>
                  </a:cubicBezTo>
                  <a:cubicBezTo>
                    <a:pt x="125" y="387"/>
                    <a:pt x="123" y="385"/>
                    <a:pt x="121" y="382"/>
                  </a:cubicBezTo>
                  <a:cubicBezTo>
                    <a:pt x="119" y="380"/>
                    <a:pt x="118" y="378"/>
                    <a:pt x="116" y="375"/>
                  </a:cubicBezTo>
                  <a:cubicBezTo>
                    <a:pt x="114" y="376"/>
                    <a:pt x="113" y="377"/>
                    <a:pt x="112" y="379"/>
                  </a:cubicBezTo>
                  <a:cubicBezTo>
                    <a:pt x="110" y="380"/>
                    <a:pt x="108" y="383"/>
                    <a:pt x="106" y="384"/>
                  </a:cubicBezTo>
                  <a:cubicBezTo>
                    <a:pt x="100" y="390"/>
                    <a:pt x="93" y="389"/>
                    <a:pt x="88" y="384"/>
                  </a:cubicBezTo>
                  <a:cubicBezTo>
                    <a:pt x="84" y="380"/>
                    <a:pt x="82" y="375"/>
                    <a:pt x="80" y="370"/>
                  </a:cubicBezTo>
                  <a:cubicBezTo>
                    <a:pt x="79" y="368"/>
                    <a:pt x="78" y="365"/>
                    <a:pt x="77" y="361"/>
                  </a:cubicBezTo>
                  <a:cubicBezTo>
                    <a:pt x="76" y="362"/>
                    <a:pt x="74" y="362"/>
                    <a:pt x="73" y="363"/>
                  </a:cubicBezTo>
                  <a:cubicBezTo>
                    <a:pt x="70" y="365"/>
                    <a:pt x="67" y="367"/>
                    <a:pt x="64" y="369"/>
                  </a:cubicBezTo>
                  <a:cubicBezTo>
                    <a:pt x="57" y="372"/>
                    <a:pt x="50" y="373"/>
                    <a:pt x="43" y="371"/>
                  </a:cubicBezTo>
                  <a:cubicBezTo>
                    <a:pt x="35" y="368"/>
                    <a:pt x="31" y="363"/>
                    <a:pt x="31" y="356"/>
                  </a:cubicBezTo>
                  <a:cubicBezTo>
                    <a:pt x="30" y="348"/>
                    <a:pt x="33" y="341"/>
                    <a:pt x="36" y="334"/>
                  </a:cubicBezTo>
                  <a:cubicBezTo>
                    <a:pt x="40" y="327"/>
                    <a:pt x="44" y="320"/>
                    <a:pt x="48" y="313"/>
                  </a:cubicBezTo>
                  <a:cubicBezTo>
                    <a:pt x="50" y="309"/>
                    <a:pt x="53" y="305"/>
                    <a:pt x="55" y="300"/>
                  </a:cubicBezTo>
                  <a:cubicBezTo>
                    <a:pt x="50" y="298"/>
                    <a:pt x="46" y="298"/>
                    <a:pt x="42" y="298"/>
                  </a:cubicBezTo>
                  <a:cubicBezTo>
                    <a:pt x="32" y="296"/>
                    <a:pt x="24" y="292"/>
                    <a:pt x="17" y="286"/>
                  </a:cubicBezTo>
                  <a:cubicBezTo>
                    <a:pt x="6" y="278"/>
                    <a:pt x="0" y="267"/>
                    <a:pt x="2" y="253"/>
                  </a:cubicBezTo>
                  <a:cubicBezTo>
                    <a:pt x="3" y="248"/>
                    <a:pt x="4" y="244"/>
                    <a:pt x="5" y="240"/>
                  </a:cubicBezTo>
                  <a:cubicBezTo>
                    <a:pt x="9" y="225"/>
                    <a:pt x="17" y="219"/>
                    <a:pt x="34" y="218"/>
                  </a:cubicBezTo>
                  <a:cubicBezTo>
                    <a:pt x="34" y="216"/>
                    <a:pt x="34" y="214"/>
                    <a:pt x="34" y="213"/>
                  </a:cubicBezTo>
                  <a:cubicBezTo>
                    <a:pt x="26" y="179"/>
                    <a:pt x="31" y="147"/>
                    <a:pt x="44" y="115"/>
                  </a:cubicBezTo>
                  <a:cubicBezTo>
                    <a:pt x="49" y="102"/>
                    <a:pt x="55" y="89"/>
                    <a:pt x="62" y="77"/>
                  </a:cubicBezTo>
                  <a:cubicBezTo>
                    <a:pt x="68" y="68"/>
                    <a:pt x="74" y="60"/>
                    <a:pt x="82" y="53"/>
                  </a:cubicBezTo>
                  <a:cubicBezTo>
                    <a:pt x="94" y="42"/>
                    <a:pt x="107" y="31"/>
                    <a:pt x="122" y="24"/>
                  </a:cubicBezTo>
                  <a:cubicBezTo>
                    <a:pt x="125" y="22"/>
                    <a:pt x="128" y="21"/>
                    <a:pt x="131" y="19"/>
                  </a:cubicBezTo>
                  <a:cubicBezTo>
                    <a:pt x="133" y="18"/>
                    <a:pt x="136" y="18"/>
                    <a:pt x="138" y="17"/>
                  </a:cubicBezTo>
                  <a:cubicBezTo>
                    <a:pt x="148" y="11"/>
                    <a:pt x="160" y="9"/>
                    <a:pt x="171" y="5"/>
                  </a:cubicBezTo>
                  <a:cubicBezTo>
                    <a:pt x="187" y="1"/>
                    <a:pt x="204" y="0"/>
                    <a:pt x="221" y="3"/>
                  </a:cubicBezTo>
                  <a:cubicBezTo>
                    <a:pt x="232" y="4"/>
                    <a:pt x="243" y="7"/>
                    <a:pt x="254" y="10"/>
                  </a:cubicBezTo>
                  <a:cubicBezTo>
                    <a:pt x="266" y="15"/>
                    <a:pt x="277" y="21"/>
                    <a:pt x="288" y="29"/>
                  </a:cubicBezTo>
                  <a:cubicBezTo>
                    <a:pt x="309" y="45"/>
                    <a:pt x="327" y="65"/>
                    <a:pt x="339" y="89"/>
                  </a:cubicBezTo>
                  <a:cubicBezTo>
                    <a:pt x="344" y="99"/>
                    <a:pt x="347" y="109"/>
                    <a:pt x="351" y="120"/>
                  </a:cubicBezTo>
                  <a:cubicBezTo>
                    <a:pt x="351" y="122"/>
                    <a:pt x="352" y="123"/>
                    <a:pt x="353" y="125"/>
                  </a:cubicBezTo>
                  <a:cubicBezTo>
                    <a:pt x="355" y="125"/>
                    <a:pt x="356" y="124"/>
                    <a:pt x="357" y="123"/>
                  </a:cubicBezTo>
                  <a:cubicBezTo>
                    <a:pt x="368" y="119"/>
                    <a:pt x="377" y="120"/>
                    <a:pt x="386" y="127"/>
                  </a:cubicBezTo>
                  <a:cubicBezTo>
                    <a:pt x="395" y="135"/>
                    <a:pt x="400" y="145"/>
                    <a:pt x="399" y="157"/>
                  </a:cubicBezTo>
                  <a:cubicBezTo>
                    <a:pt x="399" y="168"/>
                    <a:pt x="397" y="179"/>
                    <a:pt x="391" y="190"/>
                  </a:cubicBezTo>
                  <a:cubicBezTo>
                    <a:pt x="384" y="201"/>
                    <a:pt x="376" y="212"/>
                    <a:pt x="366" y="222"/>
                  </a:cubicBezTo>
                  <a:cubicBezTo>
                    <a:pt x="364" y="224"/>
                    <a:pt x="362" y="226"/>
                    <a:pt x="360" y="229"/>
                  </a:cubicBezTo>
                  <a:cubicBezTo>
                    <a:pt x="361" y="230"/>
                    <a:pt x="363" y="231"/>
                    <a:pt x="364" y="231"/>
                  </a:cubicBezTo>
                  <a:cubicBezTo>
                    <a:pt x="376" y="239"/>
                    <a:pt x="387" y="248"/>
                    <a:pt x="397" y="258"/>
                  </a:cubicBezTo>
                  <a:cubicBezTo>
                    <a:pt x="402" y="263"/>
                    <a:pt x="406" y="269"/>
                    <a:pt x="408" y="276"/>
                  </a:cubicBezTo>
                  <a:cubicBezTo>
                    <a:pt x="410" y="285"/>
                    <a:pt x="406" y="295"/>
                    <a:pt x="394" y="299"/>
                  </a:cubicBezTo>
                  <a:cubicBezTo>
                    <a:pt x="393" y="299"/>
                    <a:pt x="391" y="300"/>
                    <a:pt x="390" y="300"/>
                  </a:cubicBezTo>
                  <a:cubicBezTo>
                    <a:pt x="388" y="300"/>
                    <a:pt x="387" y="301"/>
                    <a:pt x="385" y="301"/>
                  </a:cubicBezTo>
                  <a:cubicBezTo>
                    <a:pt x="386" y="304"/>
                    <a:pt x="388" y="307"/>
                    <a:pt x="388" y="309"/>
                  </a:cubicBezTo>
                  <a:cubicBezTo>
                    <a:pt x="393" y="320"/>
                    <a:pt x="387" y="329"/>
                    <a:pt x="375" y="330"/>
                  </a:cubicBezTo>
                  <a:cubicBezTo>
                    <a:pt x="373" y="331"/>
                    <a:pt x="371" y="331"/>
                    <a:pt x="368" y="331"/>
                  </a:cubicBezTo>
                  <a:cubicBezTo>
                    <a:pt x="367" y="333"/>
                    <a:pt x="366" y="335"/>
                    <a:pt x="365" y="338"/>
                  </a:cubicBezTo>
                  <a:cubicBezTo>
                    <a:pt x="362" y="343"/>
                    <a:pt x="357" y="347"/>
                    <a:pt x="351" y="348"/>
                  </a:cubicBezTo>
                  <a:cubicBezTo>
                    <a:pt x="344" y="350"/>
                    <a:pt x="337" y="349"/>
                    <a:pt x="331" y="347"/>
                  </a:cubicBezTo>
                  <a:cubicBezTo>
                    <a:pt x="319" y="342"/>
                    <a:pt x="310" y="334"/>
                    <a:pt x="304" y="323"/>
                  </a:cubicBezTo>
                  <a:cubicBezTo>
                    <a:pt x="303" y="322"/>
                    <a:pt x="303" y="321"/>
                    <a:pt x="302" y="320"/>
                  </a:cubicBezTo>
                  <a:cubicBezTo>
                    <a:pt x="301" y="320"/>
                    <a:pt x="299" y="321"/>
                    <a:pt x="298" y="322"/>
                  </a:cubicBezTo>
                  <a:cubicBezTo>
                    <a:pt x="296" y="323"/>
                    <a:pt x="295" y="324"/>
                    <a:pt x="292" y="326"/>
                  </a:cubicBezTo>
                  <a:cubicBezTo>
                    <a:pt x="294" y="328"/>
                    <a:pt x="295" y="330"/>
                    <a:pt x="296" y="332"/>
                  </a:cubicBezTo>
                  <a:cubicBezTo>
                    <a:pt x="312" y="350"/>
                    <a:pt x="327" y="368"/>
                    <a:pt x="343" y="386"/>
                  </a:cubicBezTo>
                  <a:cubicBezTo>
                    <a:pt x="354" y="399"/>
                    <a:pt x="367" y="410"/>
                    <a:pt x="383" y="418"/>
                  </a:cubicBezTo>
                  <a:cubicBezTo>
                    <a:pt x="387" y="420"/>
                    <a:pt x="392" y="422"/>
                    <a:pt x="396" y="423"/>
                  </a:cubicBezTo>
                  <a:cubicBezTo>
                    <a:pt x="400" y="424"/>
                    <a:pt x="401" y="424"/>
                    <a:pt x="403" y="420"/>
                  </a:cubicBezTo>
                  <a:cubicBezTo>
                    <a:pt x="404" y="419"/>
                    <a:pt x="404" y="419"/>
                    <a:pt x="404" y="418"/>
                  </a:cubicBezTo>
                  <a:cubicBezTo>
                    <a:pt x="406" y="410"/>
                    <a:pt x="412" y="405"/>
                    <a:pt x="419" y="402"/>
                  </a:cubicBezTo>
                  <a:cubicBezTo>
                    <a:pt x="425" y="398"/>
                    <a:pt x="432" y="395"/>
                    <a:pt x="440" y="395"/>
                  </a:cubicBezTo>
                  <a:cubicBezTo>
                    <a:pt x="441" y="394"/>
                    <a:pt x="442" y="394"/>
                    <a:pt x="442" y="394"/>
                  </a:cubicBezTo>
                  <a:cubicBezTo>
                    <a:pt x="453" y="394"/>
                    <a:pt x="460" y="401"/>
                    <a:pt x="458" y="412"/>
                  </a:cubicBezTo>
                  <a:cubicBezTo>
                    <a:pt x="457" y="414"/>
                    <a:pt x="456" y="416"/>
                    <a:pt x="455" y="418"/>
                  </a:cubicBezTo>
                  <a:cubicBezTo>
                    <a:pt x="454" y="420"/>
                    <a:pt x="453" y="422"/>
                    <a:pt x="451" y="424"/>
                  </a:cubicBezTo>
                  <a:cubicBezTo>
                    <a:pt x="454" y="426"/>
                    <a:pt x="456" y="428"/>
                    <a:pt x="458" y="430"/>
                  </a:cubicBezTo>
                  <a:cubicBezTo>
                    <a:pt x="460" y="432"/>
                    <a:pt x="462" y="435"/>
                    <a:pt x="464" y="437"/>
                  </a:cubicBezTo>
                  <a:cubicBezTo>
                    <a:pt x="466" y="442"/>
                    <a:pt x="465" y="445"/>
                    <a:pt x="461" y="448"/>
                  </a:cubicBezTo>
                  <a:cubicBezTo>
                    <a:pt x="460" y="450"/>
                    <a:pt x="458" y="450"/>
                    <a:pt x="456" y="451"/>
                  </a:cubicBezTo>
                  <a:cubicBezTo>
                    <a:pt x="457" y="453"/>
                    <a:pt x="458" y="455"/>
                    <a:pt x="459" y="456"/>
                  </a:cubicBezTo>
                  <a:cubicBezTo>
                    <a:pt x="463" y="465"/>
                    <a:pt x="459" y="471"/>
                    <a:pt x="449" y="471"/>
                  </a:cubicBezTo>
                  <a:cubicBezTo>
                    <a:pt x="447" y="472"/>
                    <a:pt x="445" y="471"/>
                    <a:pt x="444" y="471"/>
                  </a:cubicBezTo>
                  <a:cubicBezTo>
                    <a:pt x="443" y="472"/>
                    <a:pt x="442" y="472"/>
                    <a:pt x="442" y="473"/>
                  </a:cubicBezTo>
                  <a:cubicBezTo>
                    <a:pt x="439" y="480"/>
                    <a:pt x="436" y="482"/>
                    <a:pt x="428" y="481"/>
                  </a:cubicBezTo>
                  <a:cubicBezTo>
                    <a:pt x="424" y="480"/>
                    <a:pt x="420" y="481"/>
                    <a:pt x="416" y="483"/>
                  </a:cubicBezTo>
                  <a:cubicBezTo>
                    <a:pt x="414" y="484"/>
                    <a:pt x="411" y="485"/>
                    <a:pt x="408" y="485"/>
                  </a:cubicBezTo>
                  <a:cubicBezTo>
                    <a:pt x="401" y="485"/>
                    <a:pt x="396" y="482"/>
                    <a:pt x="395" y="476"/>
                  </a:cubicBezTo>
                  <a:cubicBezTo>
                    <a:pt x="393" y="468"/>
                    <a:pt x="391" y="461"/>
                    <a:pt x="393" y="453"/>
                  </a:cubicBezTo>
                  <a:cubicBezTo>
                    <a:pt x="394" y="446"/>
                    <a:pt x="395" y="439"/>
                    <a:pt x="395" y="432"/>
                  </a:cubicBezTo>
                  <a:cubicBezTo>
                    <a:pt x="392" y="431"/>
                    <a:pt x="390" y="429"/>
                    <a:pt x="387" y="428"/>
                  </a:cubicBezTo>
                  <a:cubicBezTo>
                    <a:pt x="373" y="423"/>
                    <a:pt x="361" y="414"/>
                    <a:pt x="350" y="404"/>
                  </a:cubicBezTo>
                  <a:cubicBezTo>
                    <a:pt x="340" y="395"/>
                    <a:pt x="331" y="385"/>
                    <a:pt x="322" y="374"/>
                  </a:cubicBezTo>
                  <a:cubicBezTo>
                    <a:pt x="318" y="370"/>
                    <a:pt x="314" y="365"/>
                    <a:pt x="310" y="360"/>
                  </a:cubicBezTo>
                  <a:cubicBezTo>
                    <a:pt x="308" y="362"/>
                    <a:pt x="310" y="364"/>
                    <a:pt x="310" y="365"/>
                  </a:cubicBezTo>
                  <a:cubicBezTo>
                    <a:pt x="325" y="390"/>
                    <a:pt x="335" y="416"/>
                    <a:pt x="346" y="442"/>
                  </a:cubicBezTo>
                  <a:cubicBezTo>
                    <a:pt x="352" y="458"/>
                    <a:pt x="358" y="474"/>
                    <a:pt x="364" y="490"/>
                  </a:cubicBezTo>
                  <a:cubicBezTo>
                    <a:pt x="366" y="496"/>
                    <a:pt x="367" y="503"/>
                    <a:pt x="366" y="509"/>
                  </a:cubicBezTo>
                  <a:cubicBezTo>
                    <a:pt x="365" y="517"/>
                    <a:pt x="361" y="523"/>
                    <a:pt x="353" y="525"/>
                  </a:cubicBezTo>
                  <a:cubicBezTo>
                    <a:pt x="350" y="526"/>
                    <a:pt x="346" y="527"/>
                    <a:pt x="342" y="528"/>
                  </a:cubicBezTo>
                  <a:cubicBezTo>
                    <a:pt x="344" y="531"/>
                    <a:pt x="345" y="533"/>
                    <a:pt x="347" y="535"/>
                  </a:cubicBezTo>
                  <a:cubicBezTo>
                    <a:pt x="353" y="542"/>
                    <a:pt x="359" y="549"/>
                    <a:pt x="365" y="556"/>
                  </a:cubicBezTo>
                  <a:cubicBezTo>
                    <a:pt x="375" y="567"/>
                    <a:pt x="386" y="576"/>
                    <a:pt x="400" y="582"/>
                  </a:cubicBezTo>
                  <a:cubicBezTo>
                    <a:pt x="404" y="584"/>
                    <a:pt x="408" y="586"/>
                    <a:pt x="413" y="586"/>
                  </a:cubicBezTo>
                  <a:cubicBezTo>
                    <a:pt x="417" y="573"/>
                    <a:pt x="425" y="562"/>
                    <a:pt x="433" y="551"/>
                  </a:cubicBezTo>
                  <a:cubicBezTo>
                    <a:pt x="435" y="548"/>
                    <a:pt x="439" y="545"/>
                    <a:pt x="442" y="543"/>
                  </a:cubicBezTo>
                  <a:cubicBezTo>
                    <a:pt x="443" y="542"/>
                    <a:pt x="444" y="541"/>
                    <a:pt x="446" y="541"/>
                  </a:cubicBezTo>
                  <a:cubicBezTo>
                    <a:pt x="454" y="538"/>
                    <a:pt x="461" y="540"/>
                    <a:pt x="462" y="551"/>
                  </a:cubicBezTo>
                  <a:cubicBezTo>
                    <a:pt x="463" y="556"/>
                    <a:pt x="462" y="561"/>
                    <a:pt x="459" y="566"/>
                  </a:cubicBezTo>
                  <a:cubicBezTo>
                    <a:pt x="453" y="578"/>
                    <a:pt x="444" y="587"/>
                    <a:pt x="432" y="594"/>
                  </a:cubicBezTo>
                  <a:cubicBezTo>
                    <a:pt x="428" y="595"/>
                    <a:pt x="424" y="595"/>
                    <a:pt x="419" y="595"/>
                  </a:cubicBezTo>
                  <a:cubicBezTo>
                    <a:pt x="398" y="593"/>
                    <a:pt x="382" y="583"/>
                    <a:pt x="367" y="570"/>
                  </a:cubicBezTo>
                  <a:cubicBezTo>
                    <a:pt x="362" y="565"/>
                    <a:pt x="357" y="560"/>
                    <a:pt x="353" y="554"/>
                  </a:cubicBezTo>
                  <a:cubicBezTo>
                    <a:pt x="348" y="549"/>
                    <a:pt x="344" y="544"/>
                    <a:pt x="340" y="539"/>
                  </a:cubicBezTo>
                  <a:cubicBezTo>
                    <a:pt x="338" y="536"/>
                    <a:pt x="336" y="533"/>
                    <a:pt x="333" y="530"/>
                  </a:cubicBezTo>
                  <a:cubicBezTo>
                    <a:pt x="316" y="534"/>
                    <a:pt x="298" y="538"/>
                    <a:pt x="280" y="542"/>
                  </a:cubicBezTo>
                  <a:cubicBezTo>
                    <a:pt x="263" y="547"/>
                    <a:pt x="245" y="545"/>
                    <a:pt x="227" y="548"/>
                  </a:cubicBezTo>
                  <a:cubicBezTo>
                    <a:pt x="225" y="576"/>
                    <a:pt x="224" y="604"/>
                    <a:pt x="216" y="632"/>
                  </a:cubicBezTo>
                  <a:cubicBezTo>
                    <a:pt x="220" y="634"/>
                    <a:pt x="223" y="632"/>
                    <a:pt x="226" y="632"/>
                  </a:cubicBezTo>
                  <a:cubicBezTo>
                    <a:pt x="232" y="631"/>
                    <a:pt x="239" y="631"/>
                    <a:pt x="245" y="632"/>
                  </a:cubicBezTo>
                  <a:cubicBezTo>
                    <a:pt x="251" y="634"/>
                    <a:pt x="256" y="636"/>
                    <a:pt x="261" y="640"/>
                  </a:cubicBezTo>
                  <a:cubicBezTo>
                    <a:pt x="264" y="644"/>
                    <a:pt x="266" y="649"/>
                    <a:pt x="266" y="654"/>
                  </a:cubicBezTo>
                  <a:cubicBezTo>
                    <a:pt x="266" y="659"/>
                    <a:pt x="264" y="662"/>
                    <a:pt x="259" y="663"/>
                  </a:cubicBezTo>
                  <a:cubicBezTo>
                    <a:pt x="257" y="664"/>
                    <a:pt x="255" y="665"/>
                    <a:pt x="252" y="665"/>
                  </a:cubicBezTo>
                  <a:cubicBezTo>
                    <a:pt x="237" y="666"/>
                    <a:pt x="222" y="662"/>
                    <a:pt x="209" y="655"/>
                  </a:cubicBezTo>
                  <a:cubicBezTo>
                    <a:pt x="204" y="652"/>
                    <a:pt x="201" y="649"/>
                    <a:pt x="200" y="644"/>
                  </a:cubicBezTo>
                  <a:cubicBezTo>
                    <a:pt x="199" y="641"/>
                    <a:pt x="199" y="639"/>
                    <a:pt x="202" y="638"/>
                  </a:cubicBezTo>
                  <a:cubicBezTo>
                    <a:pt x="206" y="637"/>
                    <a:pt x="207" y="634"/>
                    <a:pt x="208" y="631"/>
                  </a:cubicBezTo>
                  <a:cubicBezTo>
                    <a:pt x="212" y="617"/>
                    <a:pt x="215" y="603"/>
                    <a:pt x="216" y="589"/>
                  </a:cubicBezTo>
                  <a:cubicBezTo>
                    <a:pt x="217" y="575"/>
                    <a:pt x="218" y="562"/>
                    <a:pt x="219" y="548"/>
                  </a:cubicBezTo>
                  <a:cubicBezTo>
                    <a:pt x="216" y="548"/>
                    <a:pt x="214" y="547"/>
                    <a:pt x="212" y="547"/>
                  </a:cubicBezTo>
                  <a:cubicBezTo>
                    <a:pt x="200" y="546"/>
                    <a:pt x="189" y="546"/>
                    <a:pt x="177" y="546"/>
                  </a:cubicBezTo>
                  <a:cubicBezTo>
                    <a:pt x="170" y="545"/>
                    <a:pt x="163" y="544"/>
                    <a:pt x="157" y="541"/>
                  </a:cubicBezTo>
                  <a:cubicBezTo>
                    <a:pt x="150" y="538"/>
                    <a:pt x="149" y="536"/>
                    <a:pt x="150" y="528"/>
                  </a:cubicBezTo>
                  <a:cubicBezTo>
                    <a:pt x="155" y="503"/>
                    <a:pt x="160" y="477"/>
                    <a:pt x="165" y="452"/>
                  </a:cubicBezTo>
                  <a:cubicBezTo>
                    <a:pt x="169" y="432"/>
                    <a:pt x="173" y="412"/>
                    <a:pt x="178" y="392"/>
                  </a:cubicBezTo>
                  <a:cubicBezTo>
                    <a:pt x="178" y="389"/>
                    <a:pt x="178" y="386"/>
                    <a:pt x="178" y="383"/>
                  </a:cubicBezTo>
                  <a:cubicBezTo>
                    <a:pt x="179" y="383"/>
                    <a:pt x="179" y="383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3"/>
                    <a:pt x="179" y="383"/>
                  </a:cubicBezTo>
                  <a:close/>
                  <a:moveTo>
                    <a:pt x="128" y="139"/>
                  </a:moveTo>
                  <a:cubicBezTo>
                    <a:pt x="130" y="131"/>
                    <a:pt x="130" y="129"/>
                    <a:pt x="128" y="120"/>
                  </a:cubicBezTo>
                  <a:cubicBezTo>
                    <a:pt x="126" y="115"/>
                    <a:pt x="127" y="113"/>
                    <a:pt x="133" y="112"/>
                  </a:cubicBezTo>
                  <a:cubicBezTo>
                    <a:pt x="137" y="111"/>
                    <a:pt x="141" y="110"/>
                    <a:pt x="144" y="109"/>
                  </a:cubicBezTo>
                  <a:cubicBezTo>
                    <a:pt x="154" y="107"/>
                    <a:pt x="161" y="101"/>
                    <a:pt x="165" y="93"/>
                  </a:cubicBezTo>
                  <a:cubicBezTo>
                    <a:pt x="169" y="85"/>
                    <a:pt x="172" y="77"/>
                    <a:pt x="173" y="69"/>
                  </a:cubicBezTo>
                  <a:cubicBezTo>
                    <a:pt x="174" y="59"/>
                    <a:pt x="175" y="50"/>
                    <a:pt x="175" y="41"/>
                  </a:cubicBezTo>
                  <a:cubicBezTo>
                    <a:pt x="175" y="39"/>
                    <a:pt x="175" y="36"/>
                    <a:pt x="176" y="34"/>
                  </a:cubicBezTo>
                  <a:cubicBezTo>
                    <a:pt x="176" y="32"/>
                    <a:pt x="180" y="31"/>
                    <a:pt x="182" y="33"/>
                  </a:cubicBezTo>
                  <a:cubicBezTo>
                    <a:pt x="184" y="35"/>
                    <a:pt x="187" y="37"/>
                    <a:pt x="188" y="40"/>
                  </a:cubicBezTo>
                  <a:cubicBezTo>
                    <a:pt x="191" y="46"/>
                    <a:pt x="194" y="52"/>
                    <a:pt x="197" y="58"/>
                  </a:cubicBezTo>
                  <a:cubicBezTo>
                    <a:pt x="211" y="82"/>
                    <a:pt x="231" y="99"/>
                    <a:pt x="259" y="106"/>
                  </a:cubicBezTo>
                  <a:cubicBezTo>
                    <a:pt x="266" y="108"/>
                    <a:pt x="273" y="110"/>
                    <a:pt x="281" y="107"/>
                  </a:cubicBezTo>
                  <a:cubicBezTo>
                    <a:pt x="283" y="107"/>
                    <a:pt x="284" y="107"/>
                    <a:pt x="286" y="106"/>
                  </a:cubicBezTo>
                  <a:cubicBezTo>
                    <a:pt x="304" y="104"/>
                    <a:pt x="321" y="106"/>
                    <a:pt x="336" y="118"/>
                  </a:cubicBezTo>
                  <a:cubicBezTo>
                    <a:pt x="338" y="119"/>
                    <a:pt x="339" y="119"/>
                    <a:pt x="342" y="121"/>
                  </a:cubicBezTo>
                  <a:cubicBezTo>
                    <a:pt x="339" y="110"/>
                    <a:pt x="335" y="101"/>
                    <a:pt x="331" y="93"/>
                  </a:cubicBezTo>
                  <a:cubicBezTo>
                    <a:pt x="320" y="71"/>
                    <a:pt x="305" y="54"/>
                    <a:pt x="286" y="39"/>
                  </a:cubicBezTo>
                  <a:cubicBezTo>
                    <a:pt x="274" y="29"/>
                    <a:pt x="261" y="21"/>
                    <a:pt x="246" y="17"/>
                  </a:cubicBezTo>
                  <a:cubicBezTo>
                    <a:pt x="233" y="13"/>
                    <a:pt x="221" y="11"/>
                    <a:pt x="208" y="10"/>
                  </a:cubicBezTo>
                  <a:cubicBezTo>
                    <a:pt x="196" y="9"/>
                    <a:pt x="185" y="10"/>
                    <a:pt x="173" y="14"/>
                  </a:cubicBezTo>
                  <a:cubicBezTo>
                    <a:pt x="160" y="17"/>
                    <a:pt x="148" y="21"/>
                    <a:pt x="135" y="27"/>
                  </a:cubicBezTo>
                  <a:cubicBezTo>
                    <a:pt x="118" y="34"/>
                    <a:pt x="104" y="43"/>
                    <a:pt x="92" y="57"/>
                  </a:cubicBezTo>
                  <a:cubicBezTo>
                    <a:pt x="89" y="60"/>
                    <a:pt x="87" y="64"/>
                    <a:pt x="83" y="66"/>
                  </a:cubicBezTo>
                  <a:cubicBezTo>
                    <a:pt x="77" y="70"/>
                    <a:pt x="74" y="75"/>
                    <a:pt x="70" y="80"/>
                  </a:cubicBezTo>
                  <a:cubicBezTo>
                    <a:pt x="63" y="93"/>
                    <a:pt x="56" y="106"/>
                    <a:pt x="51" y="119"/>
                  </a:cubicBezTo>
                  <a:cubicBezTo>
                    <a:pt x="42" y="144"/>
                    <a:pt x="37" y="169"/>
                    <a:pt x="39" y="195"/>
                  </a:cubicBezTo>
                  <a:cubicBezTo>
                    <a:pt x="40" y="203"/>
                    <a:pt x="41" y="211"/>
                    <a:pt x="45" y="219"/>
                  </a:cubicBezTo>
                  <a:cubicBezTo>
                    <a:pt x="53" y="220"/>
                    <a:pt x="60" y="218"/>
                    <a:pt x="66" y="214"/>
                  </a:cubicBezTo>
                  <a:cubicBezTo>
                    <a:pt x="67" y="204"/>
                    <a:pt x="68" y="195"/>
                    <a:pt x="69" y="186"/>
                  </a:cubicBezTo>
                  <a:cubicBezTo>
                    <a:pt x="71" y="174"/>
                    <a:pt x="75" y="164"/>
                    <a:pt x="84" y="157"/>
                  </a:cubicBezTo>
                  <a:cubicBezTo>
                    <a:pt x="95" y="147"/>
                    <a:pt x="107" y="141"/>
                    <a:pt x="122" y="140"/>
                  </a:cubicBezTo>
                  <a:cubicBezTo>
                    <a:pt x="124" y="140"/>
                    <a:pt x="126" y="139"/>
                    <a:pt x="128" y="139"/>
                  </a:cubicBezTo>
                  <a:close/>
                  <a:moveTo>
                    <a:pt x="355" y="490"/>
                  </a:moveTo>
                  <a:cubicBezTo>
                    <a:pt x="353" y="490"/>
                    <a:pt x="352" y="491"/>
                    <a:pt x="351" y="491"/>
                  </a:cubicBezTo>
                  <a:cubicBezTo>
                    <a:pt x="345" y="495"/>
                    <a:pt x="338" y="494"/>
                    <a:pt x="332" y="491"/>
                  </a:cubicBezTo>
                  <a:cubicBezTo>
                    <a:pt x="329" y="489"/>
                    <a:pt x="326" y="487"/>
                    <a:pt x="323" y="485"/>
                  </a:cubicBezTo>
                  <a:cubicBezTo>
                    <a:pt x="316" y="480"/>
                    <a:pt x="314" y="473"/>
                    <a:pt x="316" y="465"/>
                  </a:cubicBezTo>
                  <a:cubicBezTo>
                    <a:pt x="318" y="455"/>
                    <a:pt x="323" y="447"/>
                    <a:pt x="334" y="445"/>
                  </a:cubicBezTo>
                  <a:cubicBezTo>
                    <a:pt x="335" y="445"/>
                    <a:pt x="336" y="444"/>
                    <a:pt x="337" y="443"/>
                  </a:cubicBezTo>
                  <a:cubicBezTo>
                    <a:pt x="334" y="434"/>
                    <a:pt x="330" y="426"/>
                    <a:pt x="327" y="418"/>
                  </a:cubicBezTo>
                  <a:cubicBezTo>
                    <a:pt x="323" y="410"/>
                    <a:pt x="321" y="401"/>
                    <a:pt x="315" y="393"/>
                  </a:cubicBezTo>
                  <a:cubicBezTo>
                    <a:pt x="313" y="394"/>
                    <a:pt x="311" y="396"/>
                    <a:pt x="308" y="396"/>
                  </a:cubicBezTo>
                  <a:cubicBezTo>
                    <a:pt x="304" y="398"/>
                    <a:pt x="299" y="399"/>
                    <a:pt x="294" y="398"/>
                  </a:cubicBezTo>
                  <a:cubicBezTo>
                    <a:pt x="280" y="395"/>
                    <a:pt x="270" y="380"/>
                    <a:pt x="274" y="367"/>
                  </a:cubicBezTo>
                  <a:cubicBezTo>
                    <a:pt x="276" y="360"/>
                    <a:pt x="279" y="354"/>
                    <a:pt x="285" y="349"/>
                  </a:cubicBezTo>
                  <a:cubicBezTo>
                    <a:pt x="287" y="348"/>
                    <a:pt x="288" y="347"/>
                    <a:pt x="290" y="346"/>
                  </a:cubicBezTo>
                  <a:cubicBezTo>
                    <a:pt x="287" y="342"/>
                    <a:pt x="286" y="336"/>
                    <a:pt x="283" y="332"/>
                  </a:cubicBezTo>
                  <a:cubicBezTo>
                    <a:pt x="276" y="335"/>
                    <a:pt x="269" y="337"/>
                    <a:pt x="263" y="340"/>
                  </a:cubicBezTo>
                  <a:cubicBezTo>
                    <a:pt x="262" y="342"/>
                    <a:pt x="261" y="343"/>
                    <a:pt x="261" y="345"/>
                  </a:cubicBezTo>
                  <a:cubicBezTo>
                    <a:pt x="259" y="350"/>
                    <a:pt x="256" y="354"/>
                    <a:pt x="252" y="358"/>
                  </a:cubicBezTo>
                  <a:cubicBezTo>
                    <a:pt x="246" y="363"/>
                    <a:pt x="239" y="363"/>
                    <a:pt x="231" y="360"/>
                  </a:cubicBezTo>
                  <a:cubicBezTo>
                    <a:pt x="228" y="358"/>
                    <a:pt x="225" y="355"/>
                    <a:pt x="223" y="352"/>
                  </a:cubicBezTo>
                  <a:cubicBezTo>
                    <a:pt x="221" y="350"/>
                    <a:pt x="220" y="347"/>
                    <a:pt x="218" y="345"/>
                  </a:cubicBezTo>
                  <a:cubicBezTo>
                    <a:pt x="211" y="345"/>
                    <a:pt x="204" y="344"/>
                    <a:pt x="196" y="345"/>
                  </a:cubicBezTo>
                  <a:cubicBezTo>
                    <a:pt x="193" y="352"/>
                    <a:pt x="191" y="360"/>
                    <a:pt x="191" y="368"/>
                  </a:cubicBezTo>
                  <a:cubicBezTo>
                    <a:pt x="195" y="370"/>
                    <a:pt x="198" y="372"/>
                    <a:pt x="201" y="374"/>
                  </a:cubicBezTo>
                  <a:cubicBezTo>
                    <a:pt x="208" y="380"/>
                    <a:pt x="210" y="388"/>
                    <a:pt x="210" y="397"/>
                  </a:cubicBezTo>
                  <a:cubicBezTo>
                    <a:pt x="210" y="404"/>
                    <a:pt x="207" y="410"/>
                    <a:pt x="202" y="414"/>
                  </a:cubicBezTo>
                  <a:cubicBezTo>
                    <a:pt x="197" y="417"/>
                    <a:pt x="192" y="419"/>
                    <a:pt x="187" y="421"/>
                  </a:cubicBezTo>
                  <a:cubicBezTo>
                    <a:pt x="184" y="421"/>
                    <a:pt x="182" y="422"/>
                    <a:pt x="180" y="423"/>
                  </a:cubicBezTo>
                  <a:cubicBezTo>
                    <a:pt x="175" y="438"/>
                    <a:pt x="170" y="464"/>
                    <a:pt x="170" y="471"/>
                  </a:cubicBezTo>
                  <a:cubicBezTo>
                    <a:pt x="172" y="471"/>
                    <a:pt x="173" y="471"/>
                    <a:pt x="175" y="471"/>
                  </a:cubicBezTo>
                  <a:cubicBezTo>
                    <a:pt x="183" y="470"/>
                    <a:pt x="189" y="474"/>
                    <a:pt x="193" y="480"/>
                  </a:cubicBezTo>
                  <a:cubicBezTo>
                    <a:pt x="201" y="490"/>
                    <a:pt x="199" y="503"/>
                    <a:pt x="189" y="510"/>
                  </a:cubicBezTo>
                  <a:cubicBezTo>
                    <a:pt x="182" y="515"/>
                    <a:pt x="175" y="516"/>
                    <a:pt x="168" y="516"/>
                  </a:cubicBezTo>
                  <a:cubicBezTo>
                    <a:pt x="165" y="516"/>
                    <a:pt x="163" y="515"/>
                    <a:pt x="160" y="518"/>
                  </a:cubicBezTo>
                  <a:cubicBezTo>
                    <a:pt x="160" y="522"/>
                    <a:pt x="158" y="527"/>
                    <a:pt x="158" y="532"/>
                  </a:cubicBezTo>
                  <a:cubicBezTo>
                    <a:pt x="161" y="535"/>
                    <a:pt x="164" y="536"/>
                    <a:pt x="168" y="536"/>
                  </a:cubicBezTo>
                  <a:cubicBezTo>
                    <a:pt x="172" y="537"/>
                    <a:pt x="176" y="538"/>
                    <a:pt x="180" y="538"/>
                  </a:cubicBezTo>
                  <a:cubicBezTo>
                    <a:pt x="195" y="538"/>
                    <a:pt x="211" y="539"/>
                    <a:pt x="226" y="539"/>
                  </a:cubicBezTo>
                  <a:cubicBezTo>
                    <a:pt x="228" y="539"/>
                    <a:pt x="230" y="538"/>
                    <a:pt x="231" y="538"/>
                  </a:cubicBezTo>
                  <a:cubicBezTo>
                    <a:pt x="232" y="535"/>
                    <a:pt x="232" y="533"/>
                    <a:pt x="233" y="531"/>
                  </a:cubicBezTo>
                  <a:cubicBezTo>
                    <a:pt x="235" y="526"/>
                    <a:pt x="239" y="521"/>
                    <a:pt x="244" y="517"/>
                  </a:cubicBezTo>
                  <a:cubicBezTo>
                    <a:pt x="253" y="510"/>
                    <a:pt x="263" y="509"/>
                    <a:pt x="273" y="515"/>
                  </a:cubicBezTo>
                  <a:cubicBezTo>
                    <a:pt x="276" y="517"/>
                    <a:pt x="279" y="521"/>
                    <a:pt x="282" y="524"/>
                  </a:cubicBezTo>
                  <a:cubicBezTo>
                    <a:pt x="285" y="526"/>
                    <a:pt x="286" y="529"/>
                    <a:pt x="289" y="533"/>
                  </a:cubicBezTo>
                  <a:cubicBezTo>
                    <a:pt x="299" y="530"/>
                    <a:pt x="310" y="528"/>
                    <a:pt x="320" y="525"/>
                  </a:cubicBezTo>
                  <a:cubicBezTo>
                    <a:pt x="329" y="523"/>
                    <a:pt x="338" y="521"/>
                    <a:pt x="347" y="518"/>
                  </a:cubicBezTo>
                  <a:cubicBezTo>
                    <a:pt x="356" y="516"/>
                    <a:pt x="358" y="513"/>
                    <a:pt x="359" y="504"/>
                  </a:cubicBezTo>
                  <a:cubicBezTo>
                    <a:pt x="359" y="499"/>
                    <a:pt x="358" y="495"/>
                    <a:pt x="355" y="490"/>
                  </a:cubicBezTo>
                  <a:close/>
                  <a:moveTo>
                    <a:pt x="196" y="191"/>
                  </a:moveTo>
                  <a:cubicBezTo>
                    <a:pt x="196" y="193"/>
                    <a:pt x="195" y="194"/>
                    <a:pt x="196" y="195"/>
                  </a:cubicBezTo>
                  <a:cubicBezTo>
                    <a:pt x="197" y="204"/>
                    <a:pt x="197" y="213"/>
                    <a:pt x="195" y="222"/>
                  </a:cubicBezTo>
                  <a:cubicBezTo>
                    <a:pt x="192" y="254"/>
                    <a:pt x="158" y="284"/>
                    <a:pt x="113" y="270"/>
                  </a:cubicBezTo>
                  <a:cubicBezTo>
                    <a:pt x="93" y="261"/>
                    <a:pt x="78" y="248"/>
                    <a:pt x="69" y="228"/>
                  </a:cubicBezTo>
                  <a:cubicBezTo>
                    <a:pt x="69" y="227"/>
                    <a:pt x="68" y="225"/>
                    <a:pt x="67" y="224"/>
                  </a:cubicBezTo>
                  <a:cubicBezTo>
                    <a:pt x="60" y="226"/>
                    <a:pt x="54" y="228"/>
                    <a:pt x="48" y="229"/>
                  </a:cubicBezTo>
                  <a:cubicBezTo>
                    <a:pt x="49" y="231"/>
                    <a:pt x="49" y="232"/>
                    <a:pt x="49" y="233"/>
                  </a:cubicBezTo>
                  <a:cubicBezTo>
                    <a:pt x="59" y="256"/>
                    <a:pt x="73" y="276"/>
                    <a:pt x="94" y="292"/>
                  </a:cubicBezTo>
                  <a:cubicBezTo>
                    <a:pt x="111" y="305"/>
                    <a:pt x="130" y="315"/>
                    <a:pt x="150" y="323"/>
                  </a:cubicBezTo>
                  <a:cubicBezTo>
                    <a:pt x="179" y="334"/>
                    <a:pt x="209" y="339"/>
                    <a:pt x="240" y="336"/>
                  </a:cubicBezTo>
                  <a:cubicBezTo>
                    <a:pt x="267" y="332"/>
                    <a:pt x="290" y="321"/>
                    <a:pt x="309" y="300"/>
                  </a:cubicBezTo>
                  <a:cubicBezTo>
                    <a:pt x="321" y="287"/>
                    <a:pt x="330" y="271"/>
                    <a:pt x="338" y="254"/>
                  </a:cubicBezTo>
                  <a:cubicBezTo>
                    <a:pt x="344" y="241"/>
                    <a:pt x="347" y="227"/>
                    <a:pt x="347" y="212"/>
                  </a:cubicBezTo>
                  <a:cubicBezTo>
                    <a:pt x="348" y="211"/>
                    <a:pt x="348" y="209"/>
                    <a:pt x="346" y="209"/>
                  </a:cubicBezTo>
                  <a:cubicBezTo>
                    <a:pt x="343" y="212"/>
                    <a:pt x="341" y="216"/>
                    <a:pt x="338" y="219"/>
                  </a:cubicBezTo>
                  <a:cubicBezTo>
                    <a:pt x="320" y="236"/>
                    <a:pt x="288" y="240"/>
                    <a:pt x="269" y="226"/>
                  </a:cubicBezTo>
                  <a:cubicBezTo>
                    <a:pt x="266" y="224"/>
                    <a:pt x="263" y="222"/>
                    <a:pt x="260" y="220"/>
                  </a:cubicBezTo>
                  <a:cubicBezTo>
                    <a:pt x="255" y="217"/>
                    <a:pt x="251" y="212"/>
                    <a:pt x="248" y="207"/>
                  </a:cubicBezTo>
                  <a:cubicBezTo>
                    <a:pt x="245" y="202"/>
                    <a:pt x="243" y="197"/>
                    <a:pt x="241" y="192"/>
                  </a:cubicBezTo>
                  <a:cubicBezTo>
                    <a:pt x="239" y="189"/>
                    <a:pt x="238" y="186"/>
                    <a:pt x="236" y="182"/>
                  </a:cubicBezTo>
                  <a:cubicBezTo>
                    <a:pt x="221" y="179"/>
                    <a:pt x="209" y="186"/>
                    <a:pt x="196" y="191"/>
                  </a:cubicBezTo>
                  <a:close/>
                  <a:moveTo>
                    <a:pt x="346" y="143"/>
                  </a:moveTo>
                  <a:cubicBezTo>
                    <a:pt x="337" y="143"/>
                    <a:pt x="330" y="144"/>
                    <a:pt x="322" y="144"/>
                  </a:cubicBezTo>
                  <a:cubicBezTo>
                    <a:pt x="307" y="143"/>
                    <a:pt x="294" y="139"/>
                    <a:pt x="285" y="127"/>
                  </a:cubicBezTo>
                  <a:cubicBezTo>
                    <a:pt x="283" y="125"/>
                    <a:pt x="281" y="123"/>
                    <a:pt x="278" y="120"/>
                  </a:cubicBezTo>
                  <a:cubicBezTo>
                    <a:pt x="276" y="118"/>
                    <a:pt x="274" y="118"/>
                    <a:pt x="271" y="119"/>
                  </a:cubicBezTo>
                  <a:cubicBezTo>
                    <a:pt x="264" y="121"/>
                    <a:pt x="257" y="124"/>
                    <a:pt x="252" y="130"/>
                  </a:cubicBezTo>
                  <a:cubicBezTo>
                    <a:pt x="248" y="134"/>
                    <a:pt x="245" y="138"/>
                    <a:pt x="243" y="144"/>
                  </a:cubicBezTo>
                  <a:cubicBezTo>
                    <a:pt x="241" y="153"/>
                    <a:pt x="241" y="162"/>
                    <a:pt x="243" y="171"/>
                  </a:cubicBezTo>
                  <a:cubicBezTo>
                    <a:pt x="245" y="180"/>
                    <a:pt x="248" y="188"/>
                    <a:pt x="252" y="196"/>
                  </a:cubicBezTo>
                  <a:cubicBezTo>
                    <a:pt x="255" y="203"/>
                    <a:pt x="259" y="210"/>
                    <a:pt x="267" y="214"/>
                  </a:cubicBezTo>
                  <a:cubicBezTo>
                    <a:pt x="268" y="215"/>
                    <a:pt x="269" y="215"/>
                    <a:pt x="270" y="216"/>
                  </a:cubicBezTo>
                  <a:cubicBezTo>
                    <a:pt x="279" y="223"/>
                    <a:pt x="289" y="226"/>
                    <a:pt x="300" y="225"/>
                  </a:cubicBezTo>
                  <a:cubicBezTo>
                    <a:pt x="307" y="225"/>
                    <a:pt x="313" y="224"/>
                    <a:pt x="318" y="220"/>
                  </a:cubicBezTo>
                  <a:cubicBezTo>
                    <a:pt x="335" y="210"/>
                    <a:pt x="349" y="196"/>
                    <a:pt x="352" y="175"/>
                  </a:cubicBezTo>
                  <a:cubicBezTo>
                    <a:pt x="354" y="163"/>
                    <a:pt x="354" y="153"/>
                    <a:pt x="346" y="143"/>
                  </a:cubicBezTo>
                  <a:close/>
                  <a:moveTo>
                    <a:pt x="136" y="149"/>
                  </a:moveTo>
                  <a:cubicBezTo>
                    <a:pt x="136" y="152"/>
                    <a:pt x="135" y="154"/>
                    <a:pt x="134" y="156"/>
                  </a:cubicBezTo>
                  <a:cubicBezTo>
                    <a:pt x="132" y="161"/>
                    <a:pt x="130" y="166"/>
                    <a:pt x="127" y="171"/>
                  </a:cubicBezTo>
                  <a:cubicBezTo>
                    <a:pt x="119" y="187"/>
                    <a:pt x="106" y="200"/>
                    <a:pt x="90" y="211"/>
                  </a:cubicBezTo>
                  <a:cubicBezTo>
                    <a:pt x="86" y="214"/>
                    <a:pt x="81" y="216"/>
                    <a:pt x="77" y="219"/>
                  </a:cubicBezTo>
                  <a:cubicBezTo>
                    <a:pt x="77" y="226"/>
                    <a:pt x="78" y="229"/>
                    <a:pt x="83" y="235"/>
                  </a:cubicBezTo>
                  <a:cubicBezTo>
                    <a:pt x="89" y="244"/>
                    <a:pt x="97" y="251"/>
                    <a:pt x="106" y="257"/>
                  </a:cubicBezTo>
                  <a:cubicBezTo>
                    <a:pt x="113" y="261"/>
                    <a:pt x="120" y="264"/>
                    <a:pt x="128" y="265"/>
                  </a:cubicBezTo>
                  <a:cubicBezTo>
                    <a:pt x="161" y="268"/>
                    <a:pt x="183" y="245"/>
                    <a:pt x="187" y="222"/>
                  </a:cubicBezTo>
                  <a:cubicBezTo>
                    <a:pt x="187" y="217"/>
                    <a:pt x="188" y="212"/>
                    <a:pt x="188" y="206"/>
                  </a:cubicBezTo>
                  <a:cubicBezTo>
                    <a:pt x="189" y="179"/>
                    <a:pt x="165" y="155"/>
                    <a:pt x="146" y="150"/>
                  </a:cubicBezTo>
                  <a:cubicBezTo>
                    <a:pt x="143" y="150"/>
                    <a:pt x="140" y="149"/>
                    <a:pt x="136" y="149"/>
                  </a:cubicBezTo>
                  <a:close/>
                  <a:moveTo>
                    <a:pt x="138" y="120"/>
                  </a:moveTo>
                  <a:cubicBezTo>
                    <a:pt x="138" y="127"/>
                    <a:pt x="138" y="133"/>
                    <a:pt x="138" y="140"/>
                  </a:cubicBezTo>
                  <a:cubicBezTo>
                    <a:pt x="165" y="144"/>
                    <a:pt x="181" y="161"/>
                    <a:pt x="193" y="183"/>
                  </a:cubicBezTo>
                  <a:cubicBezTo>
                    <a:pt x="200" y="180"/>
                    <a:pt x="206" y="178"/>
                    <a:pt x="213" y="176"/>
                  </a:cubicBezTo>
                  <a:cubicBezTo>
                    <a:pt x="220" y="174"/>
                    <a:pt x="227" y="173"/>
                    <a:pt x="234" y="171"/>
                  </a:cubicBezTo>
                  <a:cubicBezTo>
                    <a:pt x="233" y="163"/>
                    <a:pt x="233" y="156"/>
                    <a:pt x="234" y="148"/>
                  </a:cubicBezTo>
                  <a:cubicBezTo>
                    <a:pt x="235" y="136"/>
                    <a:pt x="241" y="126"/>
                    <a:pt x="251" y="119"/>
                  </a:cubicBezTo>
                  <a:cubicBezTo>
                    <a:pt x="253" y="118"/>
                    <a:pt x="254" y="117"/>
                    <a:pt x="257" y="115"/>
                  </a:cubicBezTo>
                  <a:cubicBezTo>
                    <a:pt x="252" y="113"/>
                    <a:pt x="249" y="112"/>
                    <a:pt x="246" y="111"/>
                  </a:cubicBezTo>
                  <a:cubicBezTo>
                    <a:pt x="230" y="105"/>
                    <a:pt x="217" y="96"/>
                    <a:pt x="206" y="84"/>
                  </a:cubicBezTo>
                  <a:cubicBezTo>
                    <a:pt x="199" y="76"/>
                    <a:pt x="193" y="68"/>
                    <a:pt x="187" y="59"/>
                  </a:cubicBezTo>
                  <a:cubicBezTo>
                    <a:pt x="187" y="57"/>
                    <a:pt x="187" y="55"/>
                    <a:pt x="183" y="55"/>
                  </a:cubicBezTo>
                  <a:cubicBezTo>
                    <a:pt x="183" y="58"/>
                    <a:pt x="183" y="61"/>
                    <a:pt x="182" y="64"/>
                  </a:cubicBezTo>
                  <a:cubicBezTo>
                    <a:pt x="181" y="75"/>
                    <a:pt x="179" y="86"/>
                    <a:pt x="173" y="96"/>
                  </a:cubicBezTo>
                  <a:cubicBezTo>
                    <a:pt x="168" y="107"/>
                    <a:pt x="159" y="114"/>
                    <a:pt x="146" y="118"/>
                  </a:cubicBezTo>
                  <a:cubicBezTo>
                    <a:pt x="144" y="119"/>
                    <a:pt x="141" y="119"/>
                    <a:pt x="138" y="120"/>
                  </a:cubicBezTo>
                  <a:close/>
                  <a:moveTo>
                    <a:pt x="85" y="295"/>
                  </a:moveTo>
                  <a:cubicBezTo>
                    <a:pt x="80" y="297"/>
                    <a:pt x="76" y="297"/>
                    <a:pt x="72" y="298"/>
                  </a:cubicBezTo>
                  <a:cubicBezTo>
                    <a:pt x="68" y="299"/>
                    <a:pt x="64" y="301"/>
                    <a:pt x="62" y="304"/>
                  </a:cubicBezTo>
                  <a:cubicBezTo>
                    <a:pt x="56" y="315"/>
                    <a:pt x="49" y="326"/>
                    <a:pt x="44" y="337"/>
                  </a:cubicBezTo>
                  <a:cubicBezTo>
                    <a:pt x="41" y="341"/>
                    <a:pt x="40" y="346"/>
                    <a:pt x="39" y="351"/>
                  </a:cubicBezTo>
                  <a:cubicBezTo>
                    <a:pt x="38" y="360"/>
                    <a:pt x="42" y="365"/>
                    <a:pt x="52" y="364"/>
                  </a:cubicBezTo>
                  <a:cubicBezTo>
                    <a:pt x="55" y="363"/>
                    <a:pt x="59" y="362"/>
                    <a:pt x="61" y="361"/>
                  </a:cubicBezTo>
                  <a:cubicBezTo>
                    <a:pt x="64" y="359"/>
                    <a:pt x="67" y="357"/>
                    <a:pt x="70" y="355"/>
                  </a:cubicBezTo>
                  <a:cubicBezTo>
                    <a:pt x="72" y="354"/>
                    <a:pt x="74" y="352"/>
                    <a:pt x="76" y="351"/>
                  </a:cubicBezTo>
                  <a:cubicBezTo>
                    <a:pt x="81" y="348"/>
                    <a:pt x="84" y="349"/>
                    <a:pt x="85" y="354"/>
                  </a:cubicBezTo>
                  <a:cubicBezTo>
                    <a:pt x="85" y="356"/>
                    <a:pt x="85" y="359"/>
                    <a:pt x="86" y="361"/>
                  </a:cubicBezTo>
                  <a:cubicBezTo>
                    <a:pt x="87" y="365"/>
                    <a:pt x="88" y="370"/>
                    <a:pt x="91" y="374"/>
                  </a:cubicBezTo>
                  <a:cubicBezTo>
                    <a:pt x="96" y="383"/>
                    <a:pt x="99" y="380"/>
                    <a:pt x="104" y="375"/>
                  </a:cubicBezTo>
                  <a:cubicBezTo>
                    <a:pt x="106" y="373"/>
                    <a:pt x="108" y="370"/>
                    <a:pt x="111" y="368"/>
                  </a:cubicBezTo>
                  <a:cubicBezTo>
                    <a:pt x="114" y="365"/>
                    <a:pt x="118" y="366"/>
                    <a:pt x="121" y="369"/>
                  </a:cubicBezTo>
                  <a:cubicBezTo>
                    <a:pt x="123" y="371"/>
                    <a:pt x="125" y="374"/>
                    <a:pt x="126" y="376"/>
                  </a:cubicBezTo>
                  <a:cubicBezTo>
                    <a:pt x="128" y="378"/>
                    <a:pt x="129" y="380"/>
                    <a:pt x="130" y="382"/>
                  </a:cubicBezTo>
                  <a:cubicBezTo>
                    <a:pt x="134" y="386"/>
                    <a:pt x="138" y="387"/>
                    <a:pt x="143" y="386"/>
                  </a:cubicBezTo>
                  <a:cubicBezTo>
                    <a:pt x="151" y="385"/>
                    <a:pt x="158" y="381"/>
                    <a:pt x="161" y="372"/>
                  </a:cubicBezTo>
                  <a:cubicBezTo>
                    <a:pt x="162" y="369"/>
                    <a:pt x="163" y="367"/>
                    <a:pt x="164" y="364"/>
                  </a:cubicBezTo>
                  <a:cubicBezTo>
                    <a:pt x="165" y="357"/>
                    <a:pt x="167" y="350"/>
                    <a:pt x="168" y="343"/>
                  </a:cubicBezTo>
                  <a:cubicBezTo>
                    <a:pt x="168" y="341"/>
                    <a:pt x="168" y="340"/>
                    <a:pt x="168" y="338"/>
                  </a:cubicBezTo>
                  <a:cubicBezTo>
                    <a:pt x="138" y="328"/>
                    <a:pt x="109" y="315"/>
                    <a:pt x="85" y="295"/>
                  </a:cubicBezTo>
                  <a:close/>
                  <a:moveTo>
                    <a:pt x="354" y="236"/>
                  </a:moveTo>
                  <a:cubicBezTo>
                    <a:pt x="352" y="241"/>
                    <a:pt x="350" y="246"/>
                    <a:pt x="348" y="251"/>
                  </a:cubicBezTo>
                  <a:cubicBezTo>
                    <a:pt x="340" y="272"/>
                    <a:pt x="329" y="291"/>
                    <a:pt x="314" y="308"/>
                  </a:cubicBezTo>
                  <a:cubicBezTo>
                    <a:pt x="309" y="313"/>
                    <a:pt x="309" y="316"/>
                    <a:pt x="313" y="323"/>
                  </a:cubicBezTo>
                  <a:cubicBezTo>
                    <a:pt x="319" y="332"/>
                    <a:pt x="327" y="338"/>
                    <a:pt x="338" y="340"/>
                  </a:cubicBezTo>
                  <a:cubicBezTo>
                    <a:pt x="348" y="343"/>
                    <a:pt x="356" y="340"/>
                    <a:pt x="359" y="329"/>
                  </a:cubicBezTo>
                  <a:cubicBezTo>
                    <a:pt x="361" y="325"/>
                    <a:pt x="364" y="323"/>
                    <a:pt x="369" y="323"/>
                  </a:cubicBezTo>
                  <a:cubicBezTo>
                    <a:pt x="371" y="323"/>
                    <a:pt x="372" y="323"/>
                    <a:pt x="374" y="323"/>
                  </a:cubicBezTo>
                  <a:cubicBezTo>
                    <a:pt x="380" y="322"/>
                    <a:pt x="383" y="318"/>
                    <a:pt x="381" y="312"/>
                  </a:cubicBezTo>
                  <a:cubicBezTo>
                    <a:pt x="380" y="310"/>
                    <a:pt x="379" y="308"/>
                    <a:pt x="378" y="306"/>
                  </a:cubicBezTo>
                  <a:cubicBezTo>
                    <a:pt x="376" y="304"/>
                    <a:pt x="375" y="302"/>
                    <a:pt x="374" y="300"/>
                  </a:cubicBezTo>
                  <a:cubicBezTo>
                    <a:pt x="372" y="297"/>
                    <a:pt x="374" y="293"/>
                    <a:pt x="377" y="293"/>
                  </a:cubicBezTo>
                  <a:cubicBezTo>
                    <a:pt x="379" y="293"/>
                    <a:pt x="382" y="293"/>
                    <a:pt x="384" y="293"/>
                  </a:cubicBezTo>
                  <a:cubicBezTo>
                    <a:pt x="387" y="292"/>
                    <a:pt x="389" y="292"/>
                    <a:pt x="392" y="291"/>
                  </a:cubicBezTo>
                  <a:cubicBezTo>
                    <a:pt x="398" y="289"/>
                    <a:pt x="400" y="285"/>
                    <a:pt x="400" y="280"/>
                  </a:cubicBezTo>
                  <a:cubicBezTo>
                    <a:pt x="399" y="277"/>
                    <a:pt x="399" y="274"/>
                    <a:pt x="397" y="272"/>
                  </a:cubicBezTo>
                  <a:cubicBezTo>
                    <a:pt x="396" y="269"/>
                    <a:pt x="394" y="266"/>
                    <a:pt x="391" y="263"/>
                  </a:cubicBezTo>
                  <a:cubicBezTo>
                    <a:pt x="383" y="256"/>
                    <a:pt x="375" y="249"/>
                    <a:pt x="367" y="242"/>
                  </a:cubicBezTo>
                  <a:cubicBezTo>
                    <a:pt x="363" y="240"/>
                    <a:pt x="359" y="237"/>
                    <a:pt x="354" y="236"/>
                  </a:cubicBezTo>
                  <a:close/>
                  <a:moveTo>
                    <a:pt x="458" y="442"/>
                  </a:moveTo>
                  <a:cubicBezTo>
                    <a:pt x="453" y="436"/>
                    <a:pt x="449" y="431"/>
                    <a:pt x="442" y="430"/>
                  </a:cubicBezTo>
                  <a:cubicBezTo>
                    <a:pt x="440" y="430"/>
                    <a:pt x="438" y="429"/>
                    <a:pt x="437" y="427"/>
                  </a:cubicBezTo>
                  <a:cubicBezTo>
                    <a:pt x="437" y="425"/>
                    <a:pt x="438" y="423"/>
                    <a:pt x="440" y="422"/>
                  </a:cubicBezTo>
                  <a:cubicBezTo>
                    <a:pt x="442" y="420"/>
                    <a:pt x="444" y="419"/>
                    <a:pt x="446" y="417"/>
                  </a:cubicBezTo>
                  <a:cubicBezTo>
                    <a:pt x="448" y="415"/>
                    <a:pt x="449" y="413"/>
                    <a:pt x="450" y="410"/>
                  </a:cubicBezTo>
                  <a:cubicBezTo>
                    <a:pt x="450" y="404"/>
                    <a:pt x="448" y="402"/>
                    <a:pt x="443" y="402"/>
                  </a:cubicBezTo>
                  <a:cubicBezTo>
                    <a:pt x="432" y="403"/>
                    <a:pt x="423" y="407"/>
                    <a:pt x="416" y="414"/>
                  </a:cubicBezTo>
                  <a:cubicBezTo>
                    <a:pt x="414" y="415"/>
                    <a:pt x="413" y="417"/>
                    <a:pt x="413" y="418"/>
                  </a:cubicBezTo>
                  <a:cubicBezTo>
                    <a:pt x="412" y="424"/>
                    <a:pt x="409" y="428"/>
                    <a:pt x="405" y="433"/>
                  </a:cubicBezTo>
                  <a:cubicBezTo>
                    <a:pt x="404" y="434"/>
                    <a:pt x="403" y="436"/>
                    <a:pt x="403" y="438"/>
                  </a:cubicBezTo>
                  <a:cubicBezTo>
                    <a:pt x="402" y="445"/>
                    <a:pt x="401" y="451"/>
                    <a:pt x="400" y="457"/>
                  </a:cubicBezTo>
                  <a:cubicBezTo>
                    <a:pt x="400" y="463"/>
                    <a:pt x="401" y="469"/>
                    <a:pt x="403" y="474"/>
                  </a:cubicBezTo>
                  <a:cubicBezTo>
                    <a:pt x="403" y="475"/>
                    <a:pt x="404" y="476"/>
                    <a:pt x="405" y="477"/>
                  </a:cubicBezTo>
                  <a:cubicBezTo>
                    <a:pt x="409" y="479"/>
                    <a:pt x="415" y="476"/>
                    <a:pt x="415" y="472"/>
                  </a:cubicBezTo>
                  <a:cubicBezTo>
                    <a:pt x="416" y="469"/>
                    <a:pt x="416" y="467"/>
                    <a:pt x="419" y="466"/>
                  </a:cubicBezTo>
                  <a:cubicBezTo>
                    <a:pt x="423" y="465"/>
                    <a:pt x="424" y="468"/>
                    <a:pt x="425" y="471"/>
                  </a:cubicBezTo>
                  <a:cubicBezTo>
                    <a:pt x="426" y="473"/>
                    <a:pt x="428" y="474"/>
                    <a:pt x="431" y="473"/>
                  </a:cubicBezTo>
                  <a:cubicBezTo>
                    <a:pt x="433" y="473"/>
                    <a:pt x="434" y="472"/>
                    <a:pt x="434" y="470"/>
                  </a:cubicBezTo>
                  <a:cubicBezTo>
                    <a:pt x="433" y="467"/>
                    <a:pt x="431" y="465"/>
                    <a:pt x="431" y="463"/>
                  </a:cubicBezTo>
                  <a:cubicBezTo>
                    <a:pt x="430" y="462"/>
                    <a:pt x="431" y="460"/>
                    <a:pt x="432" y="459"/>
                  </a:cubicBezTo>
                  <a:cubicBezTo>
                    <a:pt x="433" y="458"/>
                    <a:pt x="435" y="458"/>
                    <a:pt x="436" y="458"/>
                  </a:cubicBezTo>
                  <a:cubicBezTo>
                    <a:pt x="438" y="459"/>
                    <a:pt x="440" y="460"/>
                    <a:pt x="442" y="461"/>
                  </a:cubicBezTo>
                  <a:cubicBezTo>
                    <a:pt x="444" y="462"/>
                    <a:pt x="446" y="463"/>
                    <a:pt x="449" y="463"/>
                  </a:cubicBezTo>
                  <a:cubicBezTo>
                    <a:pt x="449" y="464"/>
                    <a:pt x="451" y="463"/>
                    <a:pt x="451" y="463"/>
                  </a:cubicBezTo>
                  <a:cubicBezTo>
                    <a:pt x="451" y="462"/>
                    <a:pt x="451" y="460"/>
                    <a:pt x="451" y="460"/>
                  </a:cubicBezTo>
                  <a:cubicBezTo>
                    <a:pt x="450" y="458"/>
                    <a:pt x="449" y="457"/>
                    <a:pt x="447" y="456"/>
                  </a:cubicBezTo>
                  <a:cubicBezTo>
                    <a:pt x="446" y="455"/>
                    <a:pt x="444" y="454"/>
                    <a:pt x="442" y="453"/>
                  </a:cubicBezTo>
                  <a:cubicBezTo>
                    <a:pt x="440" y="451"/>
                    <a:pt x="439" y="449"/>
                    <a:pt x="440" y="447"/>
                  </a:cubicBezTo>
                  <a:cubicBezTo>
                    <a:pt x="440" y="444"/>
                    <a:pt x="443" y="444"/>
                    <a:pt x="445" y="444"/>
                  </a:cubicBezTo>
                  <a:cubicBezTo>
                    <a:pt x="448" y="443"/>
                    <a:pt x="452" y="443"/>
                    <a:pt x="458" y="442"/>
                  </a:cubicBezTo>
                  <a:close/>
                  <a:moveTo>
                    <a:pt x="76" y="288"/>
                  </a:moveTo>
                  <a:cubicBezTo>
                    <a:pt x="75" y="287"/>
                    <a:pt x="74" y="286"/>
                    <a:pt x="74" y="285"/>
                  </a:cubicBezTo>
                  <a:cubicBezTo>
                    <a:pt x="59" y="271"/>
                    <a:pt x="49" y="254"/>
                    <a:pt x="41" y="235"/>
                  </a:cubicBezTo>
                  <a:cubicBezTo>
                    <a:pt x="40" y="233"/>
                    <a:pt x="38" y="231"/>
                    <a:pt x="37" y="229"/>
                  </a:cubicBezTo>
                  <a:cubicBezTo>
                    <a:pt x="36" y="228"/>
                    <a:pt x="34" y="227"/>
                    <a:pt x="33" y="227"/>
                  </a:cubicBezTo>
                  <a:cubicBezTo>
                    <a:pt x="28" y="226"/>
                    <a:pt x="23" y="227"/>
                    <a:pt x="20" y="231"/>
                  </a:cubicBezTo>
                  <a:cubicBezTo>
                    <a:pt x="17" y="234"/>
                    <a:pt x="15" y="237"/>
                    <a:pt x="14" y="240"/>
                  </a:cubicBezTo>
                  <a:cubicBezTo>
                    <a:pt x="12" y="244"/>
                    <a:pt x="12" y="248"/>
                    <a:pt x="11" y="253"/>
                  </a:cubicBezTo>
                  <a:cubicBezTo>
                    <a:pt x="9" y="263"/>
                    <a:pt x="13" y="271"/>
                    <a:pt x="20" y="278"/>
                  </a:cubicBezTo>
                  <a:cubicBezTo>
                    <a:pt x="25" y="283"/>
                    <a:pt x="31" y="286"/>
                    <a:pt x="38" y="288"/>
                  </a:cubicBezTo>
                  <a:cubicBezTo>
                    <a:pt x="46" y="290"/>
                    <a:pt x="53" y="291"/>
                    <a:pt x="61" y="291"/>
                  </a:cubicBezTo>
                  <a:cubicBezTo>
                    <a:pt x="66" y="291"/>
                    <a:pt x="70" y="291"/>
                    <a:pt x="76" y="288"/>
                  </a:cubicBezTo>
                  <a:close/>
                  <a:moveTo>
                    <a:pt x="121" y="511"/>
                  </a:moveTo>
                  <a:cubicBezTo>
                    <a:pt x="121" y="510"/>
                    <a:pt x="122" y="509"/>
                    <a:pt x="123" y="508"/>
                  </a:cubicBezTo>
                  <a:cubicBezTo>
                    <a:pt x="123" y="505"/>
                    <a:pt x="123" y="502"/>
                    <a:pt x="122" y="499"/>
                  </a:cubicBezTo>
                  <a:cubicBezTo>
                    <a:pt x="119" y="494"/>
                    <a:pt x="116" y="490"/>
                    <a:pt x="113" y="485"/>
                  </a:cubicBezTo>
                  <a:cubicBezTo>
                    <a:pt x="110" y="478"/>
                    <a:pt x="105" y="473"/>
                    <a:pt x="98" y="469"/>
                  </a:cubicBezTo>
                  <a:cubicBezTo>
                    <a:pt x="84" y="460"/>
                    <a:pt x="69" y="458"/>
                    <a:pt x="53" y="459"/>
                  </a:cubicBezTo>
                  <a:cubicBezTo>
                    <a:pt x="53" y="459"/>
                    <a:pt x="53" y="459"/>
                    <a:pt x="53" y="459"/>
                  </a:cubicBezTo>
                  <a:cubicBezTo>
                    <a:pt x="49" y="460"/>
                    <a:pt x="48" y="463"/>
                    <a:pt x="50" y="465"/>
                  </a:cubicBezTo>
                  <a:cubicBezTo>
                    <a:pt x="54" y="471"/>
                    <a:pt x="59" y="475"/>
                    <a:pt x="67" y="475"/>
                  </a:cubicBezTo>
                  <a:cubicBezTo>
                    <a:pt x="69" y="475"/>
                    <a:pt x="71" y="475"/>
                    <a:pt x="73" y="475"/>
                  </a:cubicBezTo>
                  <a:cubicBezTo>
                    <a:pt x="75" y="475"/>
                    <a:pt x="76" y="476"/>
                    <a:pt x="76" y="479"/>
                  </a:cubicBezTo>
                  <a:cubicBezTo>
                    <a:pt x="77" y="481"/>
                    <a:pt x="76" y="482"/>
                    <a:pt x="74" y="483"/>
                  </a:cubicBezTo>
                  <a:cubicBezTo>
                    <a:pt x="72" y="483"/>
                    <a:pt x="70" y="483"/>
                    <a:pt x="68" y="484"/>
                  </a:cubicBezTo>
                  <a:cubicBezTo>
                    <a:pt x="67" y="484"/>
                    <a:pt x="65" y="484"/>
                    <a:pt x="63" y="485"/>
                  </a:cubicBezTo>
                  <a:cubicBezTo>
                    <a:pt x="59" y="489"/>
                    <a:pt x="56" y="493"/>
                    <a:pt x="55" y="499"/>
                  </a:cubicBezTo>
                  <a:cubicBezTo>
                    <a:pt x="57" y="498"/>
                    <a:pt x="60" y="498"/>
                    <a:pt x="61" y="498"/>
                  </a:cubicBezTo>
                  <a:cubicBezTo>
                    <a:pt x="65" y="497"/>
                    <a:pt x="67" y="495"/>
                    <a:pt x="70" y="493"/>
                  </a:cubicBezTo>
                  <a:cubicBezTo>
                    <a:pt x="73" y="492"/>
                    <a:pt x="76" y="491"/>
                    <a:pt x="78" y="490"/>
                  </a:cubicBezTo>
                  <a:cubicBezTo>
                    <a:pt x="81" y="489"/>
                    <a:pt x="84" y="493"/>
                    <a:pt x="83" y="495"/>
                  </a:cubicBezTo>
                  <a:cubicBezTo>
                    <a:pt x="82" y="498"/>
                    <a:pt x="81" y="500"/>
                    <a:pt x="80" y="502"/>
                  </a:cubicBezTo>
                  <a:cubicBezTo>
                    <a:pt x="78" y="506"/>
                    <a:pt x="77" y="510"/>
                    <a:pt x="75" y="515"/>
                  </a:cubicBezTo>
                  <a:cubicBezTo>
                    <a:pt x="75" y="516"/>
                    <a:pt x="75" y="518"/>
                    <a:pt x="77" y="518"/>
                  </a:cubicBezTo>
                  <a:cubicBezTo>
                    <a:pt x="78" y="519"/>
                    <a:pt x="80" y="519"/>
                    <a:pt x="80" y="518"/>
                  </a:cubicBezTo>
                  <a:cubicBezTo>
                    <a:pt x="82" y="516"/>
                    <a:pt x="84" y="515"/>
                    <a:pt x="86" y="512"/>
                  </a:cubicBezTo>
                  <a:cubicBezTo>
                    <a:pt x="87" y="511"/>
                    <a:pt x="87" y="509"/>
                    <a:pt x="88" y="508"/>
                  </a:cubicBezTo>
                  <a:cubicBezTo>
                    <a:pt x="89" y="506"/>
                    <a:pt x="91" y="505"/>
                    <a:pt x="92" y="505"/>
                  </a:cubicBezTo>
                  <a:cubicBezTo>
                    <a:pt x="93" y="505"/>
                    <a:pt x="95" y="506"/>
                    <a:pt x="95" y="507"/>
                  </a:cubicBezTo>
                  <a:cubicBezTo>
                    <a:pt x="97" y="510"/>
                    <a:pt x="98" y="512"/>
                    <a:pt x="99" y="515"/>
                  </a:cubicBezTo>
                  <a:cubicBezTo>
                    <a:pt x="100" y="517"/>
                    <a:pt x="102" y="519"/>
                    <a:pt x="106" y="518"/>
                  </a:cubicBezTo>
                  <a:cubicBezTo>
                    <a:pt x="106" y="517"/>
                    <a:pt x="107" y="516"/>
                    <a:pt x="108" y="515"/>
                  </a:cubicBezTo>
                  <a:cubicBezTo>
                    <a:pt x="108" y="512"/>
                    <a:pt x="108" y="509"/>
                    <a:pt x="108" y="506"/>
                  </a:cubicBezTo>
                  <a:cubicBezTo>
                    <a:pt x="108" y="504"/>
                    <a:pt x="107" y="500"/>
                    <a:pt x="111" y="499"/>
                  </a:cubicBezTo>
                  <a:cubicBezTo>
                    <a:pt x="114" y="498"/>
                    <a:pt x="115" y="500"/>
                    <a:pt x="117" y="505"/>
                  </a:cubicBezTo>
                  <a:cubicBezTo>
                    <a:pt x="117" y="507"/>
                    <a:pt x="118" y="510"/>
                    <a:pt x="121" y="511"/>
                  </a:cubicBezTo>
                  <a:close/>
                  <a:moveTo>
                    <a:pt x="356" y="217"/>
                  </a:moveTo>
                  <a:cubicBezTo>
                    <a:pt x="358" y="217"/>
                    <a:pt x="358" y="217"/>
                    <a:pt x="358" y="217"/>
                  </a:cubicBezTo>
                  <a:cubicBezTo>
                    <a:pt x="359" y="217"/>
                    <a:pt x="360" y="216"/>
                    <a:pt x="360" y="216"/>
                  </a:cubicBezTo>
                  <a:cubicBezTo>
                    <a:pt x="370" y="206"/>
                    <a:pt x="378" y="195"/>
                    <a:pt x="385" y="183"/>
                  </a:cubicBezTo>
                  <a:cubicBezTo>
                    <a:pt x="389" y="175"/>
                    <a:pt x="391" y="166"/>
                    <a:pt x="391" y="157"/>
                  </a:cubicBezTo>
                  <a:cubicBezTo>
                    <a:pt x="391" y="147"/>
                    <a:pt x="387" y="140"/>
                    <a:pt x="380" y="134"/>
                  </a:cubicBezTo>
                  <a:cubicBezTo>
                    <a:pt x="376" y="130"/>
                    <a:pt x="371" y="129"/>
                    <a:pt x="366" y="129"/>
                  </a:cubicBezTo>
                  <a:cubicBezTo>
                    <a:pt x="360" y="130"/>
                    <a:pt x="357" y="133"/>
                    <a:pt x="357" y="139"/>
                  </a:cubicBezTo>
                  <a:cubicBezTo>
                    <a:pt x="357" y="141"/>
                    <a:pt x="358" y="144"/>
                    <a:pt x="358" y="145"/>
                  </a:cubicBezTo>
                  <a:cubicBezTo>
                    <a:pt x="363" y="158"/>
                    <a:pt x="363" y="171"/>
                    <a:pt x="359" y="185"/>
                  </a:cubicBezTo>
                  <a:cubicBezTo>
                    <a:pt x="358" y="187"/>
                    <a:pt x="358" y="189"/>
                    <a:pt x="358" y="191"/>
                  </a:cubicBezTo>
                  <a:cubicBezTo>
                    <a:pt x="357" y="199"/>
                    <a:pt x="357" y="208"/>
                    <a:pt x="356" y="217"/>
                  </a:cubicBezTo>
                  <a:close/>
                  <a:moveTo>
                    <a:pt x="75" y="209"/>
                  </a:moveTo>
                  <a:cubicBezTo>
                    <a:pt x="99" y="200"/>
                    <a:pt x="126" y="168"/>
                    <a:pt x="126" y="149"/>
                  </a:cubicBezTo>
                  <a:cubicBezTo>
                    <a:pt x="125" y="149"/>
                    <a:pt x="125" y="148"/>
                    <a:pt x="124" y="148"/>
                  </a:cubicBezTo>
                  <a:cubicBezTo>
                    <a:pt x="106" y="150"/>
                    <a:pt x="92" y="158"/>
                    <a:pt x="82" y="173"/>
                  </a:cubicBezTo>
                  <a:cubicBezTo>
                    <a:pt x="81" y="174"/>
                    <a:pt x="81" y="175"/>
                    <a:pt x="80" y="177"/>
                  </a:cubicBezTo>
                  <a:cubicBezTo>
                    <a:pt x="77" y="187"/>
                    <a:pt x="76" y="197"/>
                    <a:pt x="75" y="209"/>
                  </a:cubicBezTo>
                  <a:close/>
                  <a:moveTo>
                    <a:pt x="298" y="391"/>
                  </a:moveTo>
                  <a:cubicBezTo>
                    <a:pt x="301" y="390"/>
                    <a:pt x="304" y="389"/>
                    <a:pt x="307" y="388"/>
                  </a:cubicBezTo>
                  <a:cubicBezTo>
                    <a:pt x="311" y="386"/>
                    <a:pt x="311" y="384"/>
                    <a:pt x="310" y="381"/>
                  </a:cubicBezTo>
                  <a:cubicBezTo>
                    <a:pt x="306" y="373"/>
                    <a:pt x="302" y="366"/>
                    <a:pt x="298" y="358"/>
                  </a:cubicBezTo>
                  <a:cubicBezTo>
                    <a:pt x="295" y="354"/>
                    <a:pt x="292" y="354"/>
                    <a:pt x="288" y="357"/>
                  </a:cubicBezTo>
                  <a:cubicBezTo>
                    <a:pt x="284" y="361"/>
                    <a:pt x="282" y="366"/>
                    <a:pt x="281" y="372"/>
                  </a:cubicBezTo>
                  <a:cubicBezTo>
                    <a:pt x="280" y="379"/>
                    <a:pt x="290" y="391"/>
                    <a:pt x="298" y="391"/>
                  </a:cubicBezTo>
                  <a:close/>
                  <a:moveTo>
                    <a:pt x="340" y="134"/>
                  </a:moveTo>
                  <a:cubicBezTo>
                    <a:pt x="331" y="119"/>
                    <a:pt x="306" y="110"/>
                    <a:pt x="287" y="116"/>
                  </a:cubicBezTo>
                  <a:cubicBezTo>
                    <a:pt x="289" y="119"/>
                    <a:pt x="291" y="121"/>
                    <a:pt x="293" y="123"/>
                  </a:cubicBezTo>
                  <a:cubicBezTo>
                    <a:pt x="297" y="129"/>
                    <a:pt x="303" y="132"/>
                    <a:pt x="311" y="134"/>
                  </a:cubicBezTo>
                  <a:cubicBezTo>
                    <a:pt x="320" y="136"/>
                    <a:pt x="329" y="135"/>
                    <a:pt x="340" y="134"/>
                  </a:cubicBezTo>
                  <a:close/>
                  <a:moveTo>
                    <a:pt x="351" y="481"/>
                  </a:moveTo>
                  <a:cubicBezTo>
                    <a:pt x="349" y="473"/>
                    <a:pt x="346" y="465"/>
                    <a:pt x="343" y="458"/>
                  </a:cubicBezTo>
                  <a:cubicBezTo>
                    <a:pt x="341" y="452"/>
                    <a:pt x="334" y="451"/>
                    <a:pt x="330" y="456"/>
                  </a:cubicBezTo>
                  <a:cubicBezTo>
                    <a:pt x="321" y="464"/>
                    <a:pt x="322" y="476"/>
                    <a:pt x="333" y="482"/>
                  </a:cubicBezTo>
                  <a:cubicBezTo>
                    <a:pt x="334" y="483"/>
                    <a:pt x="336" y="484"/>
                    <a:pt x="338" y="484"/>
                  </a:cubicBezTo>
                  <a:cubicBezTo>
                    <a:pt x="343" y="487"/>
                    <a:pt x="348" y="485"/>
                    <a:pt x="351" y="481"/>
                  </a:cubicBezTo>
                  <a:close/>
                  <a:moveTo>
                    <a:pt x="162" y="507"/>
                  </a:moveTo>
                  <a:cubicBezTo>
                    <a:pt x="171" y="509"/>
                    <a:pt x="178" y="508"/>
                    <a:pt x="184" y="504"/>
                  </a:cubicBezTo>
                  <a:cubicBezTo>
                    <a:pt x="189" y="501"/>
                    <a:pt x="190" y="496"/>
                    <a:pt x="190" y="491"/>
                  </a:cubicBezTo>
                  <a:cubicBezTo>
                    <a:pt x="189" y="486"/>
                    <a:pt x="186" y="482"/>
                    <a:pt x="181" y="479"/>
                  </a:cubicBezTo>
                  <a:cubicBezTo>
                    <a:pt x="175" y="477"/>
                    <a:pt x="167" y="481"/>
                    <a:pt x="166" y="487"/>
                  </a:cubicBezTo>
                  <a:cubicBezTo>
                    <a:pt x="165" y="494"/>
                    <a:pt x="164" y="500"/>
                    <a:pt x="162" y="507"/>
                  </a:cubicBezTo>
                  <a:close/>
                  <a:moveTo>
                    <a:pt x="258" y="655"/>
                  </a:moveTo>
                  <a:cubicBezTo>
                    <a:pt x="258" y="651"/>
                    <a:pt x="257" y="648"/>
                    <a:pt x="254" y="645"/>
                  </a:cubicBezTo>
                  <a:cubicBezTo>
                    <a:pt x="251" y="642"/>
                    <a:pt x="247" y="640"/>
                    <a:pt x="243" y="640"/>
                  </a:cubicBezTo>
                  <a:cubicBezTo>
                    <a:pt x="234" y="639"/>
                    <a:pt x="225" y="639"/>
                    <a:pt x="216" y="642"/>
                  </a:cubicBezTo>
                  <a:cubicBezTo>
                    <a:pt x="214" y="642"/>
                    <a:pt x="212" y="644"/>
                    <a:pt x="212" y="646"/>
                  </a:cubicBezTo>
                  <a:cubicBezTo>
                    <a:pt x="222" y="655"/>
                    <a:pt x="243" y="659"/>
                    <a:pt x="258" y="655"/>
                  </a:cubicBezTo>
                  <a:close/>
                  <a:moveTo>
                    <a:pt x="425" y="587"/>
                  </a:moveTo>
                  <a:cubicBezTo>
                    <a:pt x="437" y="583"/>
                    <a:pt x="449" y="572"/>
                    <a:pt x="452" y="562"/>
                  </a:cubicBezTo>
                  <a:cubicBezTo>
                    <a:pt x="453" y="559"/>
                    <a:pt x="454" y="556"/>
                    <a:pt x="454" y="553"/>
                  </a:cubicBezTo>
                  <a:cubicBezTo>
                    <a:pt x="454" y="551"/>
                    <a:pt x="453" y="550"/>
                    <a:pt x="453" y="548"/>
                  </a:cubicBezTo>
                  <a:cubicBezTo>
                    <a:pt x="448" y="548"/>
                    <a:pt x="445" y="550"/>
                    <a:pt x="443" y="552"/>
                  </a:cubicBezTo>
                  <a:cubicBezTo>
                    <a:pt x="434" y="561"/>
                    <a:pt x="429" y="570"/>
                    <a:pt x="424" y="581"/>
                  </a:cubicBezTo>
                  <a:cubicBezTo>
                    <a:pt x="423" y="583"/>
                    <a:pt x="423" y="585"/>
                    <a:pt x="425" y="587"/>
                  </a:cubicBezTo>
                  <a:close/>
                  <a:moveTo>
                    <a:pt x="278" y="535"/>
                  </a:moveTo>
                  <a:cubicBezTo>
                    <a:pt x="274" y="525"/>
                    <a:pt x="271" y="522"/>
                    <a:pt x="264" y="520"/>
                  </a:cubicBezTo>
                  <a:cubicBezTo>
                    <a:pt x="262" y="519"/>
                    <a:pt x="259" y="519"/>
                    <a:pt x="257" y="519"/>
                  </a:cubicBezTo>
                  <a:cubicBezTo>
                    <a:pt x="248" y="520"/>
                    <a:pt x="242" y="528"/>
                    <a:pt x="241" y="538"/>
                  </a:cubicBezTo>
                  <a:cubicBezTo>
                    <a:pt x="253" y="539"/>
                    <a:pt x="265" y="537"/>
                    <a:pt x="278" y="535"/>
                  </a:cubicBezTo>
                  <a:close/>
                  <a:moveTo>
                    <a:pt x="189" y="377"/>
                  </a:moveTo>
                  <a:cubicBezTo>
                    <a:pt x="188" y="381"/>
                    <a:pt x="187" y="384"/>
                    <a:pt x="187" y="388"/>
                  </a:cubicBezTo>
                  <a:cubicBezTo>
                    <a:pt x="185" y="395"/>
                    <a:pt x="184" y="402"/>
                    <a:pt x="182" y="409"/>
                  </a:cubicBezTo>
                  <a:cubicBezTo>
                    <a:pt x="182" y="411"/>
                    <a:pt x="184" y="413"/>
                    <a:pt x="186" y="413"/>
                  </a:cubicBezTo>
                  <a:cubicBezTo>
                    <a:pt x="199" y="410"/>
                    <a:pt x="204" y="402"/>
                    <a:pt x="201" y="389"/>
                  </a:cubicBezTo>
                  <a:cubicBezTo>
                    <a:pt x="200" y="385"/>
                    <a:pt x="198" y="382"/>
                    <a:pt x="195" y="380"/>
                  </a:cubicBezTo>
                  <a:cubicBezTo>
                    <a:pt x="194" y="379"/>
                    <a:pt x="192" y="378"/>
                    <a:pt x="189" y="377"/>
                  </a:cubicBezTo>
                  <a:close/>
                  <a:moveTo>
                    <a:pt x="253" y="343"/>
                  </a:moveTo>
                  <a:cubicBezTo>
                    <a:pt x="245" y="343"/>
                    <a:pt x="237" y="345"/>
                    <a:pt x="230" y="345"/>
                  </a:cubicBezTo>
                  <a:cubicBezTo>
                    <a:pt x="230" y="349"/>
                    <a:pt x="232" y="351"/>
                    <a:pt x="234" y="352"/>
                  </a:cubicBezTo>
                  <a:cubicBezTo>
                    <a:pt x="236" y="353"/>
                    <a:pt x="239" y="354"/>
                    <a:pt x="241" y="354"/>
                  </a:cubicBezTo>
                  <a:cubicBezTo>
                    <a:pt x="247" y="353"/>
                    <a:pt x="251" y="349"/>
                    <a:pt x="253" y="34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D839FE14-AE09-57A5-A604-29C26CB8F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3937000"/>
              <a:ext cx="319088" cy="334963"/>
            </a:xfrm>
            <a:custGeom>
              <a:avLst/>
              <a:gdLst>
                <a:gd name="T0" fmla="*/ 51 w 51"/>
                <a:gd name="T1" fmla="*/ 30 h 54"/>
                <a:gd name="T2" fmla="*/ 46 w 51"/>
                <a:gd name="T3" fmla="*/ 43 h 54"/>
                <a:gd name="T4" fmla="*/ 21 w 51"/>
                <a:gd name="T5" fmla="*/ 53 h 54"/>
                <a:gd name="T6" fmla="*/ 7 w 51"/>
                <a:gd name="T7" fmla="*/ 44 h 54"/>
                <a:gd name="T8" fmla="*/ 9 w 51"/>
                <a:gd name="T9" fmla="*/ 9 h 54"/>
                <a:gd name="T10" fmla="*/ 35 w 51"/>
                <a:gd name="T11" fmla="*/ 4 h 54"/>
                <a:gd name="T12" fmla="*/ 51 w 51"/>
                <a:gd name="T13" fmla="*/ 30 h 54"/>
                <a:gd name="T14" fmla="*/ 10 w 51"/>
                <a:gd name="T15" fmla="*/ 28 h 54"/>
                <a:gd name="T16" fmla="*/ 15 w 51"/>
                <a:gd name="T17" fmla="*/ 42 h 54"/>
                <a:gd name="T18" fmla="*/ 21 w 51"/>
                <a:gd name="T19" fmla="*/ 45 h 54"/>
                <a:gd name="T20" fmla="*/ 42 w 51"/>
                <a:gd name="T21" fmla="*/ 23 h 54"/>
                <a:gd name="T22" fmla="*/ 34 w 51"/>
                <a:gd name="T23" fmla="*/ 13 h 54"/>
                <a:gd name="T24" fmla="*/ 13 w 51"/>
                <a:gd name="T25" fmla="*/ 19 h 54"/>
                <a:gd name="T26" fmla="*/ 10 w 51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4">
                  <a:moveTo>
                    <a:pt x="51" y="30"/>
                  </a:moveTo>
                  <a:cubicBezTo>
                    <a:pt x="51" y="34"/>
                    <a:pt x="49" y="39"/>
                    <a:pt x="46" y="43"/>
                  </a:cubicBezTo>
                  <a:cubicBezTo>
                    <a:pt x="39" y="50"/>
                    <a:pt x="31" y="54"/>
                    <a:pt x="21" y="53"/>
                  </a:cubicBezTo>
                  <a:cubicBezTo>
                    <a:pt x="15" y="53"/>
                    <a:pt x="10" y="49"/>
                    <a:pt x="7" y="44"/>
                  </a:cubicBezTo>
                  <a:cubicBezTo>
                    <a:pt x="1" y="37"/>
                    <a:pt x="0" y="18"/>
                    <a:pt x="9" y="9"/>
                  </a:cubicBezTo>
                  <a:cubicBezTo>
                    <a:pt x="16" y="2"/>
                    <a:pt x="26" y="0"/>
                    <a:pt x="35" y="4"/>
                  </a:cubicBezTo>
                  <a:cubicBezTo>
                    <a:pt x="45" y="9"/>
                    <a:pt x="51" y="18"/>
                    <a:pt x="51" y="30"/>
                  </a:cubicBezTo>
                  <a:close/>
                  <a:moveTo>
                    <a:pt x="10" y="28"/>
                  </a:moveTo>
                  <a:cubicBezTo>
                    <a:pt x="11" y="33"/>
                    <a:pt x="11" y="38"/>
                    <a:pt x="15" y="42"/>
                  </a:cubicBezTo>
                  <a:cubicBezTo>
                    <a:pt x="17" y="43"/>
                    <a:pt x="19" y="45"/>
                    <a:pt x="21" y="45"/>
                  </a:cubicBezTo>
                  <a:cubicBezTo>
                    <a:pt x="34" y="48"/>
                    <a:pt x="46" y="36"/>
                    <a:pt x="42" y="23"/>
                  </a:cubicBezTo>
                  <a:cubicBezTo>
                    <a:pt x="41" y="19"/>
                    <a:pt x="38" y="15"/>
                    <a:pt x="34" y="13"/>
                  </a:cubicBezTo>
                  <a:cubicBezTo>
                    <a:pt x="26" y="7"/>
                    <a:pt x="16" y="10"/>
                    <a:pt x="13" y="19"/>
                  </a:cubicBezTo>
                  <a:cubicBezTo>
                    <a:pt x="11" y="22"/>
                    <a:pt x="11" y="25"/>
                    <a:pt x="10" y="2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64E8FF20-DCB5-8361-DA8D-BBAE87B0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1713" y="2840038"/>
              <a:ext cx="417513" cy="361950"/>
            </a:xfrm>
            <a:custGeom>
              <a:avLst/>
              <a:gdLst>
                <a:gd name="T0" fmla="*/ 54 w 67"/>
                <a:gd name="T1" fmla="*/ 0 h 58"/>
                <a:gd name="T2" fmla="*/ 56 w 67"/>
                <a:gd name="T3" fmla="*/ 0 h 58"/>
                <a:gd name="T4" fmla="*/ 66 w 67"/>
                <a:gd name="T5" fmla="*/ 11 h 58"/>
                <a:gd name="T6" fmla="*/ 62 w 67"/>
                <a:gd name="T7" fmla="*/ 35 h 58"/>
                <a:gd name="T8" fmla="*/ 32 w 67"/>
                <a:gd name="T9" fmla="*/ 57 h 58"/>
                <a:gd name="T10" fmla="*/ 9 w 67"/>
                <a:gd name="T11" fmla="*/ 45 h 58"/>
                <a:gd name="T12" fmla="*/ 0 w 67"/>
                <a:gd name="T13" fmla="*/ 19 h 58"/>
                <a:gd name="T14" fmla="*/ 2 w 67"/>
                <a:gd name="T15" fmla="*/ 10 h 58"/>
                <a:gd name="T16" fmla="*/ 9 w 67"/>
                <a:gd name="T17" fmla="*/ 6 h 58"/>
                <a:gd name="T18" fmla="*/ 42 w 67"/>
                <a:gd name="T19" fmla="*/ 2 h 58"/>
                <a:gd name="T20" fmla="*/ 54 w 67"/>
                <a:gd name="T21" fmla="*/ 0 h 58"/>
                <a:gd name="T22" fmla="*/ 9 w 67"/>
                <a:gd name="T23" fmla="*/ 18 h 58"/>
                <a:gd name="T24" fmla="*/ 13 w 67"/>
                <a:gd name="T25" fmla="*/ 35 h 58"/>
                <a:gd name="T26" fmla="*/ 39 w 67"/>
                <a:gd name="T27" fmla="*/ 48 h 58"/>
                <a:gd name="T28" fmla="*/ 52 w 67"/>
                <a:gd name="T29" fmla="*/ 36 h 58"/>
                <a:gd name="T30" fmla="*/ 56 w 67"/>
                <a:gd name="T31" fmla="*/ 13 h 58"/>
                <a:gd name="T32" fmla="*/ 56 w 67"/>
                <a:gd name="T33" fmla="*/ 9 h 58"/>
                <a:gd name="T34" fmla="*/ 50 w 67"/>
                <a:gd name="T35" fmla="*/ 9 h 58"/>
                <a:gd name="T36" fmla="*/ 25 w 67"/>
                <a:gd name="T37" fmla="*/ 13 h 58"/>
                <a:gd name="T38" fmla="*/ 9 w 67"/>
                <a:gd name="T3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8">
                  <a:moveTo>
                    <a:pt x="5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67" y="2"/>
                    <a:pt x="66" y="11"/>
                  </a:cubicBezTo>
                  <a:cubicBezTo>
                    <a:pt x="64" y="19"/>
                    <a:pt x="63" y="27"/>
                    <a:pt x="62" y="35"/>
                  </a:cubicBezTo>
                  <a:cubicBezTo>
                    <a:pt x="58" y="53"/>
                    <a:pt x="46" y="58"/>
                    <a:pt x="32" y="57"/>
                  </a:cubicBezTo>
                  <a:cubicBezTo>
                    <a:pt x="22" y="57"/>
                    <a:pt x="14" y="53"/>
                    <a:pt x="9" y="45"/>
                  </a:cubicBezTo>
                  <a:cubicBezTo>
                    <a:pt x="3" y="37"/>
                    <a:pt x="1" y="28"/>
                    <a:pt x="0" y="19"/>
                  </a:cubicBezTo>
                  <a:cubicBezTo>
                    <a:pt x="0" y="16"/>
                    <a:pt x="1" y="13"/>
                    <a:pt x="2" y="10"/>
                  </a:cubicBezTo>
                  <a:cubicBezTo>
                    <a:pt x="4" y="8"/>
                    <a:pt x="6" y="7"/>
                    <a:pt x="9" y="6"/>
                  </a:cubicBezTo>
                  <a:cubicBezTo>
                    <a:pt x="20" y="5"/>
                    <a:pt x="31" y="3"/>
                    <a:pt x="42" y="2"/>
                  </a:cubicBezTo>
                  <a:cubicBezTo>
                    <a:pt x="46" y="1"/>
                    <a:pt x="51" y="0"/>
                    <a:pt x="54" y="0"/>
                  </a:cubicBezTo>
                  <a:close/>
                  <a:moveTo>
                    <a:pt x="9" y="18"/>
                  </a:moveTo>
                  <a:cubicBezTo>
                    <a:pt x="9" y="24"/>
                    <a:pt x="11" y="30"/>
                    <a:pt x="13" y="35"/>
                  </a:cubicBezTo>
                  <a:cubicBezTo>
                    <a:pt x="18" y="45"/>
                    <a:pt x="24" y="50"/>
                    <a:pt x="39" y="48"/>
                  </a:cubicBezTo>
                  <a:cubicBezTo>
                    <a:pt x="46" y="47"/>
                    <a:pt x="51" y="43"/>
                    <a:pt x="52" y="36"/>
                  </a:cubicBezTo>
                  <a:cubicBezTo>
                    <a:pt x="54" y="29"/>
                    <a:pt x="55" y="21"/>
                    <a:pt x="56" y="13"/>
                  </a:cubicBezTo>
                  <a:cubicBezTo>
                    <a:pt x="57" y="12"/>
                    <a:pt x="56" y="11"/>
                    <a:pt x="56" y="9"/>
                  </a:cubicBezTo>
                  <a:cubicBezTo>
                    <a:pt x="54" y="9"/>
                    <a:pt x="52" y="9"/>
                    <a:pt x="50" y="9"/>
                  </a:cubicBezTo>
                  <a:cubicBezTo>
                    <a:pt x="42" y="10"/>
                    <a:pt x="33" y="12"/>
                    <a:pt x="25" y="13"/>
                  </a:cubicBezTo>
                  <a:cubicBezTo>
                    <a:pt x="20" y="14"/>
                    <a:pt x="15" y="15"/>
                    <a:pt x="9" y="1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7D13D28A-F411-1B33-E66A-0276DB6D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2311400"/>
              <a:ext cx="149225" cy="161925"/>
            </a:xfrm>
            <a:custGeom>
              <a:avLst/>
              <a:gdLst>
                <a:gd name="T0" fmla="*/ 24 w 24"/>
                <a:gd name="T1" fmla="*/ 14 h 26"/>
                <a:gd name="T2" fmla="*/ 13 w 24"/>
                <a:gd name="T3" fmla="*/ 26 h 26"/>
                <a:gd name="T4" fmla="*/ 0 w 24"/>
                <a:gd name="T5" fmla="*/ 16 h 26"/>
                <a:gd name="T6" fmla="*/ 0 w 24"/>
                <a:gd name="T7" fmla="*/ 11 h 26"/>
                <a:gd name="T8" fmla="*/ 8 w 24"/>
                <a:gd name="T9" fmla="*/ 1 h 26"/>
                <a:gd name="T10" fmla="*/ 21 w 24"/>
                <a:gd name="T11" fmla="*/ 6 h 26"/>
                <a:gd name="T12" fmla="*/ 24 w 24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6">
                  <a:moveTo>
                    <a:pt x="24" y="14"/>
                  </a:moveTo>
                  <a:cubicBezTo>
                    <a:pt x="24" y="21"/>
                    <a:pt x="20" y="26"/>
                    <a:pt x="13" y="26"/>
                  </a:cubicBezTo>
                  <a:cubicBezTo>
                    <a:pt x="7" y="26"/>
                    <a:pt x="1" y="22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1" y="5"/>
                    <a:pt x="3" y="2"/>
                    <a:pt x="8" y="1"/>
                  </a:cubicBezTo>
                  <a:cubicBezTo>
                    <a:pt x="13" y="0"/>
                    <a:pt x="18" y="1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3BEBBC4C-DCA8-7AC5-4CD1-5166172B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2541588"/>
              <a:ext cx="180975" cy="174625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7 h 28"/>
                <a:gd name="T4" fmla="*/ 1 w 29"/>
                <a:gd name="T5" fmla="*/ 15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3" y="27"/>
                    <a:pt x="15" y="27"/>
                  </a:cubicBezTo>
                  <a:cubicBezTo>
                    <a:pt x="7" y="28"/>
                    <a:pt x="0" y="22"/>
                    <a:pt x="1" y="15"/>
                  </a:cubicBezTo>
                  <a:cubicBezTo>
                    <a:pt x="1" y="8"/>
                    <a:pt x="8" y="0"/>
                    <a:pt x="15" y="0"/>
                  </a:cubicBezTo>
                  <a:cubicBezTo>
                    <a:pt x="22" y="0"/>
                    <a:pt x="29" y="7"/>
                    <a:pt x="29" y="1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E91550D9-CFFA-5554-597F-C1FB98F74B45}"/>
              </a:ext>
            </a:extLst>
          </p:cNvPr>
          <p:cNvSpPr txBox="1"/>
          <p:nvPr/>
        </p:nvSpPr>
        <p:spPr>
          <a:xfrm>
            <a:off x="397538" y="260484"/>
            <a:ext cx="17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（无音乐）</a:t>
            </a:r>
          </a:p>
        </p:txBody>
      </p:sp>
    </p:spTree>
    <p:extLst>
      <p:ext uri="{BB962C8B-B14F-4D97-AF65-F5344CB8AC3E}">
        <p14:creationId xmlns:p14="http://schemas.microsoft.com/office/powerpoint/2010/main" val="87773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日历&#10;&#10;描述已自动生成">
            <a:extLst>
              <a:ext uri="{FF2B5EF4-FFF2-40B4-BE49-F238E27FC236}">
                <a16:creationId xmlns:a16="http://schemas.microsoft.com/office/drawing/2014/main" id="{04319FCF-352B-0773-0D36-65F14D5A8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59" y="0"/>
            <a:ext cx="4540089" cy="686090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40EE775-E4BD-469C-8646-4F7168F4A35C}"/>
              </a:ext>
            </a:extLst>
          </p:cNvPr>
          <p:cNvGrpSpPr/>
          <p:nvPr/>
        </p:nvGrpSpPr>
        <p:grpSpPr>
          <a:xfrm>
            <a:off x="-754380" y="757340"/>
            <a:ext cx="1082040" cy="1079445"/>
            <a:chOff x="10275888" y="4992688"/>
            <a:chExt cx="661988" cy="660400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9136C62F-05D8-4D0B-A4CD-16C38FCE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4C88C83-C5A7-4955-9059-7DE79CE9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BE6949A-FD32-4183-B547-807AFA6E4B6B}"/>
              </a:ext>
            </a:extLst>
          </p:cNvPr>
          <p:cNvGrpSpPr/>
          <p:nvPr/>
        </p:nvGrpSpPr>
        <p:grpSpPr>
          <a:xfrm rot="4463416">
            <a:off x="7025164" y="-585149"/>
            <a:ext cx="861536" cy="859470"/>
            <a:chOff x="10275888" y="4992688"/>
            <a:chExt cx="661988" cy="660400"/>
          </a:xfrm>
        </p:grpSpPr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5EEBB8C0-0863-4648-8C41-27D0D66F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A3C9D821-6337-4DAE-89B7-1832A72CF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7384653-9E9F-431C-92D3-D3B97103BBC9}"/>
              </a:ext>
            </a:extLst>
          </p:cNvPr>
          <p:cNvGrpSpPr/>
          <p:nvPr/>
        </p:nvGrpSpPr>
        <p:grpSpPr>
          <a:xfrm>
            <a:off x="5563424" y="0"/>
            <a:ext cx="532575" cy="512009"/>
            <a:chOff x="10275888" y="4992688"/>
            <a:chExt cx="661988" cy="660400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276AFE18-9382-4E8B-88CC-A9B94CDD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CECA92EE-9BD4-4ED2-B6F3-4BF74E5EB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1354C5A-1738-4AD2-A309-F7913EFDB40F}"/>
              </a:ext>
            </a:extLst>
          </p:cNvPr>
          <p:cNvGrpSpPr/>
          <p:nvPr/>
        </p:nvGrpSpPr>
        <p:grpSpPr>
          <a:xfrm>
            <a:off x="2282602" y="-565360"/>
            <a:ext cx="1325880" cy="1322700"/>
            <a:chOff x="10275888" y="4992688"/>
            <a:chExt cx="661988" cy="660400"/>
          </a:xfrm>
        </p:grpSpPr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2BE72F3-AD14-4E56-AF35-2B94178C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1998EC1B-9345-4DE8-9728-C1FD31AB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3F91C0-4B1F-4BDD-B5AB-AFA63E263C28}"/>
              </a:ext>
            </a:extLst>
          </p:cNvPr>
          <p:cNvGrpSpPr/>
          <p:nvPr/>
        </p:nvGrpSpPr>
        <p:grpSpPr>
          <a:xfrm>
            <a:off x="11228482" y="222460"/>
            <a:ext cx="1325880" cy="1322700"/>
            <a:chOff x="10275888" y="4992688"/>
            <a:chExt cx="661988" cy="660400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8788564-63F3-479B-A3D6-CA2D5773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690EC7A6-7D6D-4034-BFFA-9C86AB5C1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A33E3F-DD61-42E5-8352-9C3C19F8E1CE}"/>
              </a:ext>
            </a:extLst>
          </p:cNvPr>
          <p:cNvGrpSpPr/>
          <p:nvPr/>
        </p:nvGrpSpPr>
        <p:grpSpPr>
          <a:xfrm>
            <a:off x="9726100" y="2217420"/>
            <a:ext cx="458299" cy="457200"/>
            <a:chOff x="10275888" y="4992688"/>
            <a:chExt cx="661988" cy="660400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AB6755E-3220-4D95-8540-F51A594C0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4F1CF0C0-2182-48BF-9662-F40E8C3213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F725D8-3CED-41D4-9E2B-80D5CFBD6ACE}"/>
              </a:ext>
            </a:extLst>
          </p:cNvPr>
          <p:cNvGrpSpPr/>
          <p:nvPr/>
        </p:nvGrpSpPr>
        <p:grpSpPr>
          <a:xfrm>
            <a:off x="1435540" y="1481038"/>
            <a:ext cx="458299" cy="457200"/>
            <a:chOff x="10275888" y="4992688"/>
            <a:chExt cx="661988" cy="6604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F28B1FC-2021-4875-8AAC-3A4563ED4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F52F8AC0-2988-48D1-B124-0003854B4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8835065-86B1-4419-AEB2-A011D930BE4B}"/>
              </a:ext>
            </a:extLst>
          </p:cNvPr>
          <p:cNvGrpSpPr/>
          <p:nvPr/>
        </p:nvGrpSpPr>
        <p:grpSpPr>
          <a:xfrm>
            <a:off x="8636440" y="834672"/>
            <a:ext cx="458299" cy="457200"/>
            <a:chOff x="10275888" y="4992688"/>
            <a:chExt cx="661988" cy="660400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AE9FAA3-E576-41C8-B7A0-3B0F390A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1C1504A-EB9B-459A-B829-AA4444C0D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3D2E4A2-6BF7-6221-0F20-560522ACF6B2}"/>
              </a:ext>
            </a:extLst>
          </p:cNvPr>
          <p:cNvGrpSpPr/>
          <p:nvPr/>
        </p:nvGrpSpPr>
        <p:grpSpPr>
          <a:xfrm>
            <a:off x="9902602" y="4755491"/>
            <a:ext cx="1325880" cy="1737814"/>
            <a:chOff x="8842375" y="2765425"/>
            <a:chExt cx="3028950" cy="396240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0EFB328-BAA6-10B1-D060-BF15ECF87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9763" y="3535363"/>
              <a:ext cx="2011363" cy="1327150"/>
            </a:xfrm>
            <a:custGeom>
              <a:avLst/>
              <a:gdLst>
                <a:gd name="T0" fmla="*/ 14 w 310"/>
                <a:gd name="T1" fmla="*/ 0 h 205"/>
                <a:gd name="T2" fmla="*/ 24 w 310"/>
                <a:gd name="T3" fmla="*/ 2 h 205"/>
                <a:gd name="T4" fmla="*/ 101 w 310"/>
                <a:gd name="T5" fmla="*/ 15 h 205"/>
                <a:gd name="T6" fmla="*/ 152 w 310"/>
                <a:gd name="T7" fmla="*/ 23 h 205"/>
                <a:gd name="T8" fmla="*/ 234 w 310"/>
                <a:gd name="T9" fmla="*/ 27 h 205"/>
                <a:gd name="T10" fmla="*/ 265 w 310"/>
                <a:gd name="T11" fmla="*/ 22 h 205"/>
                <a:gd name="T12" fmla="*/ 266 w 310"/>
                <a:gd name="T13" fmla="*/ 27 h 205"/>
                <a:gd name="T14" fmla="*/ 269 w 310"/>
                <a:gd name="T15" fmla="*/ 51 h 205"/>
                <a:gd name="T16" fmla="*/ 274 w 310"/>
                <a:gd name="T17" fmla="*/ 61 h 205"/>
                <a:gd name="T18" fmla="*/ 285 w 310"/>
                <a:gd name="T19" fmla="*/ 67 h 205"/>
                <a:gd name="T20" fmla="*/ 288 w 310"/>
                <a:gd name="T21" fmla="*/ 67 h 205"/>
                <a:gd name="T22" fmla="*/ 292 w 310"/>
                <a:gd name="T23" fmla="*/ 74 h 205"/>
                <a:gd name="T24" fmla="*/ 307 w 310"/>
                <a:gd name="T25" fmla="*/ 80 h 205"/>
                <a:gd name="T26" fmla="*/ 309 w 310"/>
                <a:gd name="T27" fmla="*/ 79 h 205"/>
                <a:gd name="T28" fmla="*/ 310 w 310"/>
                <a:gd name="T29" fmla="*/ 80 h 205"/>
                <a:gd name="T30" fmla="*/ 307 w 310"/>
                <a:gd name="T31" fmla="*/ 103 h 205"/>
                <a:gd name="T32" fmla="*/ 263 w 310"/>
                <a:gd name="T33" fmla="*/ 170 h 205"/>
                <a:gd name="T34" fmla="*/ 205 w 310"/>
                <a:gd name="T35" fmla="*/ 198 h 205"/>
                <a:gd name="T36" fmla="*/ 123 w 310"/>
                <a:gd name="T37" fmla="*/ 202 h 205"/>
                <a:gd name="T38" fmla="*/ 85 w 310"/>
                <a:gd name="T39" fmla="*/ 189 h 205"/>
                <a:gd name="T40" fmla="*/ 60 w 310"/>
                <a:gd name="T41" fmla="*/ 174 h 205"/>
                <a:gd name="T42" fmla="*/ 22 w 310"/>
                <a:gd name="T43" fmla="*/ 127 h 205"/>
                <a:gd name="T44" fmla="*/ 3 w 310"/>
                <a:gd name="T45" fmla="*/ 69 h 205"/>
                <a:gd name="T46" fmla="*/ 11 w 310"/>
                <a:gd name="T47" fmla="*/ 5 h 205"/>
                <a:gd name="T48" fmla="*/ 14 w 310"/>
                <a:gd name="T49" fmla="*/ 0 h 205"/>
                <a:gd name="T50" fmla="*/ 123 w 310"/>
                <a:gd name="T51" fmla="*/ 98 h 205"/>
                <a:gd name="T52" fmla="*/ 101 w 310"/>
                <a:gd name="T53" fmla="*/ 100 h 205"/>
                <a:gd name="T54" fmla="*/ 95 w 310"/>
                <a:gd name="T55" fmla="*/ 106 h 205"/>
                <a:gd name="T56" fmla="*/ 99 w 310"/>
                <a:gd name="T57" fmla="*/ 128 h 205"/>
                <a:gd name="T58" fmla="*/ 143 w 310"/>
                <a:gd name="T59" fmla="*/ 155 h 205"/>
                <a:gd name="T60" fmla="*/ 161 w 310"/>
                <a:gd name="T61" fmla="*/ 141 h 205"/>
                <a:gd name="T62" fmla="*/ 169 w 310"/>
                <a:gd name="T63" fmla="*/ 108 h 205"/>
                <a:gd name="T64" fmla="*/ 164 w 310"/>
                <a:gd name="T65" fmla="*/ 100 h 205"/>
                <a:gd name="T66" fmla="*/ 161 w 310"/>
                <a:gd name="T67" fmla="*/ 100 h 205"/>
                <a:gd name="T68" fmla="*/ 123 w 310"/>
                <a:gd name="T69" fmla="*/ 98 h 205"/>
                <a:gd name="T70" fmla="*/ 62 w 310"/>
                <a:gd name="T71" fmla="*/ 52 h 205"/>
                <a:gd name="T72" fmla="*/ 48 w 310"/>
                <a:gd name="T73" fmla="*/ 72 h 205"/>
                <a:gd name="T74" fmla="*/ 63 w 310"/>
                <a:gd name="T75" fmla="*/ 79 h 205"/>
                <a:gd name="T76" fmla="*/ 70 w 310"/>
                <a:gd name="T77" fmla="*/ 75 h 205"/>
                <a:gd name="T78" fmla="*/ 75 w 310"/>
                <a:gd name="T79" fmla="*/ 60 h 205"/>
                <a:gd name="T80" fmla="*/ 62 w 310"/>
                <a:gd name="T81" fmla="*/ 52 h 205"/>
                <a:gd name="T82" fmla="*/ 211 w 310"/>
                <a:gd name="T83" fmla="*/ 88 h 205"/>
                <a:gd name="T84" fmla="*/ 226 w 310"/>
                <a:gd name="T85" fmla="*/ 76 h 205"/>
                <a:gd name="T86" fmla="*/ 215 w 310"/>
                <a:gd name="T87" fmla="*/ 62 h 205"/>
                <a:gd name="T88" fmla="*/ 200 w 310"/>
                <a:gd name="T89" fmla="*/ 74 h 205"/>
                <a:gd name="T90" fmla="*/ 211 w 310"/>
                <a:gd name="T91" fmla="*/ 8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205">
                  <a:moveTo>
                    <a:pt x="14" y="0"/>
                  </a:moveTo>
                  <a:cubicBezTo>
                    <a:pt x="18" y="0"/>
                    <a:pt x="21" y="1"/>
                    <a:pt x="24" y="2"/>
                  </a:cubicBezTo>
                  <a:cubicBezTo>
                    <a:pt x="50" y="6"/>
                    <a:pt x="75" y="10"/>
                    <a:pt x="101" y="15"/>
                  </a:cubicBezTo>
                  <a:cubicBezTo>
                    <a:pt x="118" y="17"/>
                    <a:pt x="135" y="20"/>
                    <a:pt x="152" y="23"/>
                  </a:cubicBezTo>
                  <a:cubicBezTo>
                    <a:pt x="179" y="28"/>
                    <a:pt x="206" y="29"/>
                    <a:pt x="234" y="27"/>
                  </a:cubicBezTo>
                  <a:cubicBezTo>
                    <a:pt x="244" y="27"/>
                    <a:pt x="255" y="25"/>
                    <a:pt x="265" y="22"/>
                  </a:cubicBezTo>
                  <a:cubicBezTo>
                    <a:pt x="266" y="24"/>
                    <a:pt x="266" y="26"/>
                    <a:pt x="266" y="27"/>
                  </a:cubicBezTo>
                  <a:cubicBezTo>
                    <a:pt x="267" y="35"/>
                    <a:pt x="267" y="43"/>
                    <a:pt x="269" y="51"/>
                  </a:cubicBezTo>
                  <a:cubicBezTo>
                    <a:pt x="270" y="55"/>
                    <a:pt x="272" y="58"/>
                    <a:pt x="274" y="61"/>
                  </a:cubicBezTo>
                  <a:cubicBezTo>
                    <a:pt x="276" y="66"/>
                    <a:pt x="280" y="68"/>
                    <a:pt x="285" y="67"/>
                  </a:cubicBezTo>
                  <a:cubicBezTo>
                    <a:pt x="286" y="67"/>
                    <a:pt x="287" y="67"/>
                    <a:pt x="288" y="67"/>
                  </a:cubicBezTo>
                  <a:cubicBezTo>
                    <a:pt x="289" y="69"/>
                    <a:pt x="291" y="71"/>
                    <a:pt x="292" y="74"/>
                  </a:cubicBezTo>
                  <a:cubicBezTo>
                    <a:pt x="296" y="79"/>
                    <a:pt x="300" y="82"/>
                    <a:pt x="307" y="80"/>
                  </a:cubicBezTo>
                  <a:cubicBezTo>
                    <a:pt x="308" y="79"/>
                    <a:pt x="308" y="79"/>
                    <a:pt x="309" y="79"/>
                  </a:cubicBezTo>
                  <a:cubicBezTo>
                    <a:pt x="309" y="79"/>
                    <a:pt x="309" y="80"/>
                    <a:pt x="310" y="80"/>
                  </a:cubicBezTo>
                  <a:cubicBezTo>
                    <a:pt x="310" y="88"/>
                    <a:pt x="309" y="96"/>
                    <a:pt x="307" y="103"/>
                  </a:cubicBezTo>
                  <a:cubicBezTo>
                    <a:pt x="299" y="130"/>
                    <a:pt x="284" y="152"/>
                    <a:pt x="263" y="170"/>
                  </a:cubicBezTo>
                  <a:cubicBezTo>
                    <a:pt x="246" y="185"/>
                    <a:pt x="227" y="193"/>
                    <a:pt x="205" y="198"/>
                  </a:cubicBezTo>
                  <a:cubicBezTo>
                    <a:pt x="178" y="203"/>
                    <a:pt x="150" y="205"/>
                    <a:pt x="123" y="202"/>
                  </a:cubicBezTo>
                  <a:cubicBezTo>
                    <a:pt x="109" y="200"/>
                    <a:pt x="97" y="196"/>
                    <a:pt x="85" y="189"/>
                  </a:cubicBezTo>
                  <a:cubicBezTo>
                    <a:pt x="77" y="185"/>
                    <a:pt x="68" y="179"/>
                    <a:pt x="60" y="174"/>
                  </a:cubicBezTo>
                  <a:cubicBezTo>
                    <a:pt x="43" y="161"/>
                    <a:pt x="31" y="145"/>
                    <a:pt x="22" y="127"/>
                  </a:cubicBezTo>
                  <a:cubicBezTo>
                    <a:pt x="13" y="108"/>
                    <a:pt x="6" y="89"/>
                    <a:pt x="3" y="69"/>
                  </a:cubicBezTo>
                  <a:cubicBezTo>
                    <a:pt x="0" y="47"/>
                    <a:pt x="3" y="26"/>
                    <a:pt x="11" y="5"/>
                  </a:cubicBezTo>
                  <a:cubicBezTo>
                    <a:pt x="12" y="4"/>
                    <a:pt x="13" y="2"/>
                    <a:pt x="14" y="0"/>
                  </a:cubicBezTo>
                  <a:close/>
                  <a:moveTo>
                    <a:pt x="123" y="98"/>
                  </a:moveTo>
                  <a:cubicBezTo>
                    <a:pt x="117" y="98"/>
                    <a:pt x="109" y="99"/>
                    <a:pt x="101" y="100"/>
                  </a:cubicBezTo>
                  <a:cubicBezTo>
                    <a:pt x="96" y="100"/>
                    <a:pt x="95" y="102"/>
                    <a:pt x="95" y="106"/>
                  </a:cubicBezTo>
                  <a:cubicBezTo>
                    <a:pt x="96" y="113"/>
                    <a:pt x="97" y="121"/>
                    <a:pt x="99" y="128"/>
                  </a:cubicBezTo>
                  <a:cubicBezTo>
                    <a:pt x="105" y="148"/>
                    <a:pt x="123" y="158"/>
                    <a:pt x="143" y="155"/>
                  </a:cubicBezTo>
                  <a:cubicBezTo>
                    <a:pt x="152" y="154"/>
                    <a:pt x="159" y="150"/>
                    <a:pt x="161" y="141"/>
                  </a:cubicBezTo>
                  <a:cubicBezTo>
                    <a:pt x="164" y="130"/>
                    <a:pt x="167" y="119"/>
                    <a:pt x="169" y="108"/>
                  </a:cubicBezTo>
                  <a:cubicBezTo>
                    <a:pt x="170" y="104"/>
                    <a:pt x="167" y="101"/>
                    <a:pt x="164" y="100"/>
                  </a:cubicBezTo>
                  <a:cubicBezTo>
                    <a:pt x="163" y="100"/>
                    <a:pt x="162" y="100"/>
                    <a:pt x="161" y="100"/>
                  </a:cubicBezTo>
                  <a:cubicBezTo>
                    <a:pt x="149" y="99"/>
                    <a:pt x="137" y="99"/>
                    <a:pt x="123" y="98"/>
                  </a:cubicBezTo>
                  <a:close/>
                  <a:moveTo>
                    <a:pt x="62" y="52"/>
                  </a:moveTo>
                  <a:cubicBezTo>
                    <a:pt x="54" y="51"/>
                    <a:pt x="44" y="61"/>
                    <a:pt x="48" y="72"/>
                  </a:cubicBezTo>
                  <a:cubicBezTo>
                    <a:pt x="50" y="79"/>
                    <a:pt x="56" y="82"/>
                    <a:pt x="63" y="79"/>
                  </a:cubicBezTo>
                  <a:cubicBezTo>
                    <a:pt x="65" y="78"/>
                    <a:pt x="68" y="77"/>
                    <a:pt x="70" y="75"/>
                  </a:cubicBezTo>
                  <a:cubicBezTo>
                    <a:pt x="75" y="71"/>
                    <a:pt x="76" y="66"/>
                    <a:pt x="75" y="60"/>
                  </a:cubicBezTo>
                  <a:cubicBezTo>
                    <a:pt x="73" y="55"/>
                    <a:pt x="68" y="51"/>
                    <a:pt x="62" y="52"/>
                  </a:cubicBezTo>
                  <a:close/>
                  <a:moveTo>
                    <a:pt x="211" y="88"/>
                  </a:moveTo>
                  <a:cubicBezTo>
                    <a:pt x="219" y="88"/>
                    <a:pt x="226" y="82"/>
                    <a:pt x="226" y="76"/>
                  </a:cubicBezTo>
                  <a:cubicBezTo>
                    <a:pt x="227" y="70"/>
                    <a:pt x="220" y="63"/>
                    <a:pt x="215" y="62"/>
                  </a:cubicBezTo>
                  <a:cubicBezTo>
                    <a:pt x="207" y="62"/>
                    <a:pt x="199" y="67"/>
                    <a:pt x="200" y="74"/>
                  </a:cubicBezTo>
                  <a:cubicBezTo>
                    <a:pt x="200" y="83"/>
                    <a:pt x="204" y="88"/>
                    <a:pt x="211" y="88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AF5884D-85C7-ABD1-103C-7B13B8703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9763" y="3535363"/>
              <a:ext cx="2011363" cy="1327150"/>
            </a:xfrm>
            <a:custGeom>
              <a:avLst/>
              <a:gdLst>
                <a:gd name="T0" fmla="*/ 14 w 310"/>
                <a:gd name="T1" fmla="*/ 0 h 205"/>
                <a:gd name="T2" fmla="*/ 24 w 310"/>
                <a:gd name="T3" fmla="*/ 2 h 205"/>
                <a:gd name="T4" fmla="*/ 101 w 310"/>
                <a:gd name="T5" fmla="*/ 15 h 205"/>
                <a:gd name="T6" fmla="*/ 152 w 310"/>
                <a:gd name="T7" fmla="*/ 23 h 205"/>
                <a:gd name="T8" fmla="*/ 234 w 310"/>
                <a:gd name="T9" fmla="*/ 27 h 205"/>
                <a:gd name="T10" fmla="*/ 265 w 310"/>
                <a:gd name="T11" fmla="*/ 22 h 205"/>
                <a:gd name="T12" fmla="*/ 266 w 310"/>
                <a:gd name="T13" fmla="*/ 27 h 205"/>
                <a:gd name="T14" fmla="*/ 269 w 310"/>
                <a:gd name="T15" fmla="*/ 51 h 205"/>
                <a:gd name="T16" fmla="*/ 274 w 310"/>
                <a:gd name="T17" fmla="*/ 61 h 205"/>
                <a:gd name="T18" fmla="*/ 285 w 310"/>
                <a:gd name="T19" fmla="*/ 67 h 205"/>
                <a:gd name="T20" fmla="*/ 288 w 310"/>
                <a:gd name="T21" fmla="*/ 67 h 205"/>
                <a:gd name="T22" fmla="*/ 292 w 310"/>
                <a:gd name="T23" fmla="*/ 74 h 205"/>
                <a:gd name="T24" fmla="*/ 307 w 310"/>
                <a:gd name="T25" fmla="*/ 80 h 205"/>
                <a:gd name="T26" fmla="*/ 309 w 310"/>
                <a:gd name="T27" fmla="*/ 79 h 205"/>
                <a:gd name="T28" fmla="*/ 310 w 310"/>
                <a:gd name="T29" fmla="*/ 80 h 205"/>
                <a:gd name="T30" fmla="*/ 307 w 310"/>
                <a:gd name="T31" fmla="*/ 103 h 205"/>
                <a:gd name="T32" fmla="*/ 263 w 310"/>
                <a:gd name="T33" fmla="*/ 170 h 205"/>
                <a:gd name="T34" fmla="*/ 205 w 310"/>
                <a:gd name="T35" fmla="*/ 198 h 205"/>
                <a:gd name="T36" fmla="*/ 123 w 310"/>
                <a:gd name="T37" fmla="*/ 202 h 205"/>
                <a:gd name="T38" fmla="*/ 85 w 310"/>
                <a:gd name="T39" fmla="*/ 189 h 205"/>
                <a:gd name="T40" fmla="*/ 60 w 310"/>
                <a:gd name="T41" fmla="*/ 174 h 205"/>
                <a:gd name="T42" fmla="*/ 22 w 310"/>
                <a:gd name="T43" fmla="*/ 127 h 205"/>
                <a:gd name="T44" fmla="*/ 3 w 310"/>
                <a:gd name="T45" fmla="*/ 69 h 205"/>
                <a:gd name="T46" fmla="*/ 11 w 310"/>
                <a:gd name="T47" fmla="*/ 5 h 205"/>
                <a:gd name="T48" fmla="*/ 14 w 310"/>
                <a:gd name="T49" fmla="*/ 0 h 205"/>
                <a:gd name="T50" fmla="*/ 123 w 310"/>
                <a:gd name="T51" fmla="*/ 98 h 205"/>
                <a:gd name="T52" fmla="*/ 101 w 310"/>
                <a:gd name="T53" fmla="*/ 100 h 205"/>
                <a:gd name="T54" fmla="*/ 95 w 310"/>
                <a:gd name="T55" fmla="*/ 106 h 205"/>
                <a:gd name="T56" fmla="*/ 99 w 310"/>
                <a:gd name="T57" fmla="*/ 128 h 205"/>
                <a:gd name="T58" fmla="*/ 143 w 310"/>
                <a:gd name="T59" fmla="*/ 155 h 205"/>
                <a:gd name="T60" fmla="*/ 161 w 310"/>
                <a:gd name="T61" fmla="*/ 141 h 205"/>
                <a:gd name="T62" fmla="*/ 169 w 310"/>
                <a:gd name="T63" fmla="*/ 108 h 205"/>
                <a:gd name="T64" fmla="*/ 164 w 310"/>
                <a:gd name="T65" fmla="*/ 100 h 205"/>
                <a:gd name="T66" fmla="*/ 161 w 310"/>
                <a:gd name="T67" fmla="*/ 100 h 205"/>
                <a:gd name="T68" fmla="*/ 123 w 310"/>
                <a:gd name="T69" fmla="*/ 98 h 205"/>
                <a:gd name="T70" fmla="*/ 62 w 310"/>
                <a:gd name="T71" fmla="*/ 52 h 205"/>
                <a:gd name="T72" fmla="*/ 48 w 310"/>
                <a:gd name="T73" fmla="*/ 72 h 205"/>
                <a:gd name="T74" fmla="*/ 63 w 310"/>
                <a:gd name="T75" fmla="*/ 79 h 205"/>
                <a:gd name="T76" fmla="*/ 70 w 310"/>
                <a:gd name="T77" fmla="*/ 75 h 205"/>
                <a:gd name="T78" fmla="*/ 75 w 310"/>
                <a:gd name="T79" fmla="*/ 60 h 205"/>
                <a:gd name="T80" fmla="*/ 62 w 310"/>
                <a:gd name="T81" fmla="*/ 52 h 205"/>
                <a:gd name="T82" fmla="*/ 211 w 310"/>
                <a:gd name="T83" fmla="*/ 88 h 205"/>
                <a:gd name="T84" fmla="*/ 226 w 310"/>
                <a:gd name="T85" fmla="*/ 76 h 205"/>
                <a:gd name="T86" fmla="*/ 215 w 310"/>
                <a:gd name="T87" fmla="*/ 62 h 205"/>
                <a:gd name="T88" fmla="*/ 200 w 310"/>
                <a:gd name="T89" fmla="*/ 74 h 205"/>
                <a:gd name="T90" fmla="*/ 211 w 310"/>
                <a:gd name="T91" fmla="*/ 8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205">
                  <a:moveTo>
                    <a:pt x="14" y="0"/>
                  </a:moveTo>
                  <a:cubicBezTo>
                    <a:pt x="18" y="0"/>
                    <a:pt x="21" y="1"/>
                    <a:pt x="24" y="2"/>
                  </a:cubicBezTo>
                  <a:cubicBezTo>
                    <a:pt x="50" y="6"/>
                    <a:pt x="75" y="10"/>
                    <a:pt x="101" y="15"/>
                  </a:cubicBezTo>
                  <a:cubicBezTo>
                    <a:pt x="118" y="17"/>
                    <a:pt x="135" y="20"/>
                    <a:pt x="152" y="23"/>
                  </a:cubicBezTo>
                  <a:cubicBezTo>
                    <a:pt x="179" y="28"/>
                    <a:pt x="206" y="29"/>
                    <a:pt x="234" y="27"/>
                  </a:cubicBezTo>
                  <a:cubicBezTo>
                    <a:pt x="244" y="27"/>
                    <a:pt x="255" y="25"/>
                    <a:pt x="265" y="22"/>
                  </a:cubicBezTo>
                  <a:cubicBezTo>
                    <a:pt x="266" y="24"/>
                    <a:pt x="266" y="26"/>
                    <a:pt x="266" y="27"/>
                  </a:cubicBezTo>
                  <a:cubicBezTo>
                    <a:pt x="267" y="35"/>
                    <a:pt x="267" y="43"/>
                    <a:pt x="269" y="51"/>
                  </a:cubicBezTo>
                  <a:cubicBezTo>
                    <a:pt x="270" y="55"/>
                    <a:pt x="272" y="58"/>
                    <a:pt x="274" y="61"/>
                  </a:cubicBezTo>
                  <a:cubicBezTo>
                    <a:pt x="276" y="66"/>
                    <a:pt x="280" y="68"/>
                    <a:pt x="285" y="67"/>
                  </a:cubicBezTo>
                  <a:cubicBezTo>
                    <a:pt x="286" y="67"/>
                    <a:pt x="287" y="67"/>
                    <a:pt x="288" y="67"/>
                  </a:cubicBezTo>
                  <a:cubicBezTo>
                    <a:pt x="289" y="69"/>
                    <a:pt x="291" y="71"/>
                    <a:pt x="292" y="74"/>
                  </a:cubicBezTo>
                  <a:cubicBezTo>
                    <a:pt x="296" y="79"/>
                    <a:pt x="300" y="82"/>
                    <a:pt x="307" y="80"/>
                  </a:cubicBezTo>
                  <a:cubicBezTo>
                    <a:pt x="308" y="79"/>
                    <a:pt x="308" y="79"/>
                    <a:pt x="309" y="79"/>
                  </a:cubicBezTo>
                  <a:cubicBezTo>
                    <a:pt x="309" y="79"/>
                    <a:pt x="309" y="80"/>
                    <a:pt x="310" y="80"/>
                  </a:cubicBezTo>
                  <a:cubicBezTo>
                    <a:pt x="310" y="88"/>
                    <a:pt x="309" y="96"/>
                    <a:pt x="307" y="103"/>
                  </a:cubicBezTo>
                  <a:cubicBezTo>
                    <a:pt x="299" y="130"/>
                    <a:pt x="284" y="152"/>
                    <a:pt x="263" y="170"/>
                  </a:cubicBezTo>
                  <a:cubicBezTo>
                    <a:pt x="246" y="185"/>
                    <a:pt x="227" y="193"/>
                    <a:pt x="205" y="198"/>
                  </a:cubicBezTo>
                  <a:cubicBezTo>
                    <a:pt x="178" y="203"/>
                    <a:pt x="150" y="205"/>
                    <a:pt x="123" y="202"/>
                  </a:cubicBezTo>
                  <a:cubicBezTo>
                    <a:pt x="109" y="200"/>
                    <a:pt x="97" y="196"/>
                    <a:pt x="85" y="189"/>
                  </a:cubicBezTo>
                  <a:cubicBezTo>
                    <a:pt x="77" y="185"/>
                    <a:pt x="68" y="179"/>
                    <a:pt x="60" y="174"/>
                  </a:cubicBezTo>
                  <a:cubicBezTo>
                    <a:pt x="43" y="161"/>
                    <a:pt x="31" y="145"/>
                    <a:pt x="22" y="127"/>
                  </a:cubicBezTo>
                  <a:cubicBezTo>
                    <a:pt x="13" y="108"/>
                    <a:pt x="6" y="89"/>
                    <a:pt x="3" y="69"/>
                  </a:cubicBezTo>
                  <a:cubicBezTo>
                    <a:pt x="0" y="47"/>
                    <a:pt x="3" y="26"/>
                    <a:pt x="11" y="5"/>
                  </a:cubicBezTo>
                  <a:cubicBezTo>
                    <a:pt x="12" y="4"/>
                    <a:pt x="13" y="2"/>
                    <a:pt x="14" y="0"/>
                  </a:cubicBezTo>
                  <a:close/>
                  <a:moveTo>
                    <a:pt x="123" y="98"/>
                  </a:moveTo>
                  <a:cubicBezTo>
                    <a:pt x="117" y="98"/>
                    <a:pt x="109" y="99"/>
                    <a:pt x="101" y="100"/>
                  </a:cubicBezTo>
                  <a:cubicBezTo>
                    <a:pt x="96" y="100"/>
                    <a:pt x="95" y="102"/>
                    <a:pt x="95" y="106"/>
                  </a:cubicBezTo>
                  <a:cubicBezTo>
                    <a:pt x="96" y="113"/>
                    <a:pt x="97" y="121"/>
                    <a:pt x="99" y="128"/>
                  </a:cubicBezTo>
                  <a:cubicBezTo>
                    <a:pt x="105" y="148"/>
                    <a:pt x="123" y="158"/>
                    <a:pt x="143" y="155"/>
                  </a:cubicBezTo>
                  <a:cubicBezTo>
                    <a:pt x="152" y="154"/>
                    <a:pt x="159" y="150"/>
                    <a:pt x="161" y="141"/>
                  </a:cubicBezTo>
                  <a:cubicBezTo>
                    <a:pt x="164" y="130"/>
                    <a:pt x="167" y="119"/>
                    <a:pt x="169" y="108"/>
                  </a:cubicBezTo>
                  <a:cubicBezTo>
                    <a:pt x="170" y="104"/>
                    <a:pt x="167" y="101"/>
                    <a:pt x="164" y="100"/>
                  </a:cubicBezTo>
                  <a:cubicBezTo>
                    <a:pt x="163" y="100"/>
                    <a:pt x="162" y="100"/>
                    <a:pt x="161" y="100"/>
                  </a:cubicBezTo>
                  <a:cubicBezTo>
                    <a:pt x="149" y="99"/>
                    <a:pt x="137" y="99"/>
                    <a:pt x="123" y="98"/>
                  </a:cubicBezTo>
                  <a:close/>
                  <a:moveTo>
                    <a:pt x="62" y="52"/>
                  </a:moveTo>
                  <a:cubicBezTo>
                    <a:pt x="54" y="51"/>
                    <a:pt x="44" y="61"/>
                    <a:pt x="48" y="72"/>
                  </a:cubicBezTo>
                  <a:cubicBezTo>
                    <a:pt x="50" y="79"/>
                    <a:pt x="56" y="82"/>
                    <a:pt x="63" y="79"/>
                  </a:cubicBezTo>
                  <a:cubicBezTo>
                    <a:pt x="65" y="78"/>
                    <a:pt x="68" y="77"/>
                    <a:pt x="70" y="75"/>
                  </a:cubicBezTo>
                  <a:cubicBezTo>
                    <a:pt x="75" y="71"/>
                    <a:pt x="76" y="66"/>
                    <a:pt x="75" y="60"/>
                  </a:cubicBezTo>
                  <a:cubicBezTo>
                    <a:pt x="73" y="55"/>
                    <a:pt x="68" y="51"/>
                    <a:pt x="62" y="52"/>
                  </a:cubicBezTo>
                  <a:close/>
                  <a:moveTo>
                    <a:pt x="211" y="88"/>
                  </a:moveTo>
                  <a:cubicBezTo>
                    <a:pt x="219" y="88"/>
                    <a:pt x="226" y="82"/>
                    <a:pt x="226" y="76"/>
                  </a:cubicBezTo>
                  <a:cubicBezTo>
                    <a:pt x="227" y="70"/>
                    <a:pt x="220" y="63"/>
                    <a:pt x="215" y="62"/>
                  </a:cubicBezTo>
                  <a:cubicBezTo>
                    <a:pt x="207" y="62"/>
                    <a:pt x="199" y="67"/>
                    <a:pt x="200" y="74"/>
                  </a:cubicBezTo>
                  <a:cubicBezTo>
                    <a:pt x="200" y="83"/>
                    <a:pt x="204" y="88"/>
                    <a:pt x="211" y="88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75C4B1C-5870-091C-79ED-A5736DFED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5400" y="4868863"/>
              <a:ext cx="1044575" cy="971550"/>
            </a:xfrm>
            <a:custGeom>
              <a:avLst/>
              <a:gdLst>
                <a:gd name="T0" fmla="*/ 2 w 161"/>
                <a:gd name="T1" fmla="*/ 147 h 150"/>
                <a:gd name="T2" fmla="*/ 0 w 161"/>
                <a:gd name="T3" fmla="*/ 137 h 150"/>
                <a:gd name="T4" fmla="*/ 6 w 161"/>
                <a:gd name="T5" fmla="*/ 70 h 150"/>
                <a:gd name="T6" fmla="*/ 11 w 161"/>
                <a:gd name="T7" fmla="*/ 16 h 150"/>
                <a:gd name="T8" fmla="*/ 12 w 161"/>
                <a:gd name="T9" fmla="*/ 4 h 150"/>
                <a:gd name="T10" fmla="*/ 22 w 161"/>
                <a:gd name="T11" fmla="*/ 4 h 150"/>
                <a:gd name="T12" fmla="*/ 77 w 161"/>
                <a:gd name="T13" fmla="*/ 4 h 150"/>
                <a:gd name="T14" fmla="*/ 105 w 161"/>
                <a:gd name="T15" fmla="*/ 0 h 150"/>
                <a:gd name="T16" fmla="*/ 108 w 161"/>
                <a:gd name="T17" fmla="*/ 0 h 150"/>
                <a:gd name="T18" fmla="*/ 111 w 161"/>
                <a:gd name="T19" fmla="*/ 7 h 150"/>
                <a:gd name="T20" fmla="*/ 122 w 161"/>
                <a:gd name="T21" fmla="*/ 29 h 150"/>
                <a:gd name="T22" fmla="*/ 138 w 161"/>
                <a:gd name="T23" fmla="*/ 66 h 150"/>
                <a:gd name="T24" fmla="*/ 155 w 161"/>
                <a:gd name="T25" fmla="*/ 108 h 150"/>
                <a:gd name="T26" fmla="*/ 160 w 161"/>
                <a:gd name="T27" fmla="*/ 123 h 150"/>
                <a:gd name="T28" fmla="*/ 156 w 161"/>
                <a:gd name="T29" fmla="*/ 131 h 150"/>
                <a:gd name="T30" fmla="*/ 154 w 161"/>
                <a:gd name="T31" fmla="*/ 131 h 150"/>
                <a:gd name="T32" fmla="*/ 97 w 161"/>
                <a:gd name="T33" fmla="*/ 142 h 150"/>
                <a:gd name="T34" fmla="*/ 44 w 161"/>
                <a:gd name="T35" fmla="*/ 149 h 150"/>
                <a:gd name="T36" fmla="*/ 15 w 161"/>
                <a:gd name="T37" fmla="*/ 149 h 150"/>
                <a:gd name="T38" fmla="*/ 2 w 161"/>
                <a:gd name="T39" fmla="*/ 147 h 150"/>
                <a:gd name="T40" fmla="*/ 79 w 161"/>
                <a:gd name="T41" fmla="*/ 101 h 150"/>
                <a:gd name="T42" fmla="*/ 86 w 161"/>
                <a:gd name="T43" fmla="*/ 105 h 150"/>
                <a:gd name="T44" fmla="*/ 98 w 161"/>
                <a:gd name="T45" fmla="*/ 110 h 150"/>
                <a:gd name="T46" fmla="*/ 107 w 161"/>
                <a:gd name="T47" fmla="*/ 111 h 150"/>
                <a:gd name="T48" fmla="*/ 113 w 161"/>
                <a:gd name="T49" fmla="*/ 103 h 150"/>
                <a:gd name="T50" fmla="*/ 108 w 161"/>
                <a:gd name="T51" fmla="*/ 89 h 150"/>
                <a:gd name="T52" fmla="*/ 103 w 161"/>
                <a:gd name="T53" fmla="*/ 76 h 150"/>
                <a:gd name="T54" fmla="*/ 105 w 161"/>
                <a:gd name="T55" fmla="*/ 72 h 150"/>
                <a:gd name="T56" fmla="*/ 114 w 161"/>
                <a:gd name="T57" fmla="*/ 55 h 150"/>
                <a:gd name="T58" fmla="*/ 110 w 161"/>
                <a:gd name="T59" fmla="*/ 44 h 150"/>
                <a:gd name="T60" fmla="*/ 98 w 161"/>
                <a:gd name="T61" fmla="*/ 42 h 150"/>
                <a:gd name="T62" fmla="*/ 82 w 161"/>
                <a:gd name="T63" fmla="*/ 42 h 150"/>
                <a:gd name="T64" fmla="*/ 75 w 161"/>
                <a:gd name="T65" fmla="*/ 31 h 150"/>
                <a:gd name="T66" fmla="*/ 70 w 161"/>
                <a:gd name="T67" fmla="*/ 24 h 150"/>
                <a:gd name="T68" fmla="*/ 58 w 161"/>
                <a:gd name="T69" fmla="*/ 24 h 150"/>
                <a:gd name="T70" fmla="*/ 53 w 161"/>
                <a:gd name="T71" fmla="*/ 32 h 150"/>
                <a:gd name="T72" fmla="*/ 47 w 161"/>
                <a:gd name="T73" fmla="*/ 50 h 150"/>
                <a:gd name="T74" fmla="*/ 36 w 161"/>
                <a:gd name="T75" fmla="*/ 54 h 150"/>
                <a:gd name="T76" fmla="*/ 24 w 161"/>
                <a:gd name="T77" fmla="*/ 59 h 150"/>
                <a:gd name="T78" fmla="*/ 19 w 161"/>
                <a:gd name="T79" fmla="*/ 62 h 150"/>
                <a:gd name="T80" fmla="*/ 18 w 161"/>
                <a:gd name="T81" fmla="*/ 73 h 150"/>
                <a:gd name="T82" fmla="*/ 34 w 161"/>
                <a:gd name="T83" fmla="*/ 83 h 150"/>
                <a:gd name="T84" fmla="*/ 44 w 161"/>
                <a:gd name="T85" fmla="*/ 88 h 150"/>
                <a:gd name="T86" fmla="*/ 46 w 161"/>
                <a:gd name="T87" fmla="*/ 102 h 150"/>
                <a:gd name="T88" fmla="*/ 50 w 161"/>
                <a:gd name="T89" fmla="*/ 114 h 150"/>
                <a:gd name="T90" fmla="*/ 63 w 161"/>
                <a:gd name="T91" fmla="*/ 116 h 150"/>
                <a:gd name="T92" fmla="*/ 66 w 161"/>
                <a:gd name="T93" fmla="*/ 112 h 150"/>
                <a:gd name="T94" fmla="*/ 79 w 161"/>
                <a:gd name="T95" fmla="*/ 10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" h="150">
                  <a:moveTo>
                    <a:pt x="2" y="147"/>
                  </a:moveTo>
                  <a:cubicBezTo>
                    <a:pt x="0" y="143"/>
                    <a:pt x="0" y="140"/>
                    <a:pt x="0" y="137"/>
                  </a:cubicBezTo>
                  <a:cubicBezTo>
                    <a:pt x="2" y="115"/>
                    <a:pt x="4" y="93"/>
                    <a:pt x="6" y="70"/>
                  </a:cubicBezTo>
                  <a:cubicBezTo>
                    <a:pt x="8" y="52"/>
                    <a:pt x="9" y="34"/>
                    <a:pt x="11" y="16"/>
                  </a:cubicBezTo>
                  <a:cubicBezTo>
                    <a:pt x="11" y="12"/>
                    <a:pt x="12" y="8"/>
                    <a:pt x="12" y="4"/>
                  </a:cubicBezTo>
                  <a:cubicBezTo>
                    <a:pt x="16" y="2"/>
                    <a:pt x="19" y="3"/>
                    <a:pt x="22" y="4"/>
                  </a:cubicBezTo>
                  <a:cubicBezTo>
                    <a:pt x="40" y="6"/>
                    <a:pt x="59" y="6"/>
                    <a:pt x="77" y="4"/>
                  </a:cubicBezTo>
                  <a:cubicBezTo>
                    <a:pt x="86" y="3"/>
                    <a:pt x="95" y="1"/>
                    <a:pt x="105" y="0"/>
                  </a:cubicBezTo>
                  <a:cubicBezTo>
                    <a:pt x="105" y="0"/>
                    <a:pt x="106" y="0"/>
                    <a:pt x="108" y="0"/>
                  </a:cubicBezTo>
                  <a:cubicBezTo>
                    <a:pt x="109" y="2"/>
                    <a:pt x="110" y="5"/>
                    <a:pt x="111" y="7"/>
                  </a:cubicBezTo>
                  <a:cubicBezTo>
                    <a:pt x="115" y="15"/>
                    <a:pt x="118" y="22"/>
                    <a:pt x="122" y="29"/>
                  </a:cubicBezTo>
                  <a:cubicBezTo>
                    <a:pt x="127" y="41"/>
                    <a:pt x="133" y="54"/>
                    <a:pt x="138" y="66"/>
                  </a:cubicBezTo>
                  <a:cubicBezTo>
                    <a:pt x="144" y="80"/>
                    <a:pt x="149" y="94"/>
                    <a:pt x="155" y="108"/>
                  </a:cubicBezTo>
                  <a:cubicBezTo>
                    <a:pt x="157" y="113"/>
                    <a:pt x="159" y="118"/>
                    <a:pt x="160" y="123"/>
                  </a:cubicBezTo>
                  <a:cubicBezTo>
                    <a:pt x="161" y="127"/>
                    <a:pt x="160" y="129"/>
                    <a:pt x="156" y="131"/>
                  </a:cubicBezTo>
                  <a:cubicBezTo>
                    <a:pt x="156" y="131"/>
                    <a:pt x="155" y="131"/>
                    <a:pt x="154" y="131"/>
                  </a:cubicBezTo>
                  <a:cubicBezTo>
                    <a:pt x="135" y="133"/>
                    <a:pt x="116" y="139"/>
                    <a:pt x="97" y="142"/>
                  </a:cubicBezTo>
                  <a:cubicBezTo>
                    <a:pt x="80" y="145"/>
                    <a:pt x="62" y="147"/>
                    <a:pt x="44" y="149"/>
                  </a:cubicBezTo>
                  <a:cubicBezTo>
                    <a:pt x="35" y="150"/>
                    <a:pt x="25" y="150"/>
                    <a:pt x="15" y="149"/>
                  </a:cubicBezTo>
                  <a:cubicBezTo>
                    <a:pt x="11" y="149"/>
                    <a:pt x="7" y="148"/>
                    <a:pt x="2" y="147"/>
                  </a:cubicBezTo>
                  <a:close/>
                  <a:moveTo>
                    <a:pt x="79" y="101"/>
                  </a:moveTo>
                  <a:cubicBezTo>
                    <a:pt x="81" y="102"/>
                    <a:pt x="84" y="103"/>
                    <a:pt x="86" y="105"/>
                  </a:cubicBezTo>
                  <a:cubicBezTo>
                    <a:pt x="90" y="106"/>
                    <a:pt x="94" y="108"/>
                    <a:pt x="98" y="110"/>
                  </a:cubicBezTo>
                  <a:cubicBezTo>
                    <a:pt x="101" y="110"/>
                    <a:pt x="104" y="111"/>
                    <a:pt x="107" y="111"/>
                  </a:cubicBezTo>
                  <a:cubicBezTo>
                    <a:pt x="112" y="110"/>
                    <a:pt x="114" y="107"/>
                    <a:pt x="113" y="103"/>
                  </a:cubicBezTo>
                  <a:cubicBezTo>
                    <a:pt x="112" y="98"/>
                    <a:pt x="110" y="93"/>
                    <a:pt x="108" y="89"/>
                  </a:cubicBezTo>
                  <a:cubicBezTo>
                    <a:pt x="107" y="84"/>
                    <a:pt x="105" y="80"/>
                    <a:pt x="103" y="76"/>
                  </a:cubicBezTo>
                  <a:cubicBezTo>
                    <a:pt x="104" y="74"/>
                    <a:pt x="104" y="73"/>
                    <a:pt x="105" y="72"/>
                  </a:cubicBezTo>
                  <a:cubicBezTo>
                    <a:pt x="108" y="66"/>
                    <a:pt x="111" y="61"/>
                    <a:pt x="114" y="55"/>
                  </a:cubicBezTo>
                  <a:cubicBezTo>
                    <a:pt x="116" y="50"/>
                    <a:pt x="115" y="47"/>
                    <a:pt x="110" y="44"/>
                  </a:cubicBezTo>
                  <a:cubicBezTo>
                    <a:pt x="106" y="42"/>
                    <a:pt x="102" y="42"/>
                    <a:pt x="98" y="42"/>
                  </a:cubicBezTo>
                  <a:cubicBezTo>
                    <a:pt x="92" y="42"/>
                    <a:pt x="87" y="42"/>
                    <a:pt x="82" y="42"/>
                  </a:cubicBezTo>
                  <a:cubicBezTo>
                    <a:pt x="79" y="39"/>
                    <a:pt x="77" y="35"/>
                    <a:pt x="75" y="31"/>
                  </a:cubicBezTo>
                  <a:cubicBezTo>
                    <a:pt x="73" y="29"/>
                    <a:pt x="72" y="26"/>
                    <a:pt x="70" y="24"/>
                  </a:cubicBezTo>
                  <a:cubicBezTo>
                    <a:pt x="66" y="19"/>
                    <a:pt x="61" y="19"/>
                    <a:pt x="58" y="24"/>
                  </a:cubicBezTo>
                  <a:cubicBezTo>
                    <a:pt x="56" y="26"/>
                    <a:pt x="54" y="29"/>
                    <a:pt x="53" y="32"/>
                  </a:cubicBezTo>
                  <a:cubicBezTo>
                    <a:pt x="51" y="38"/>
                    <a:pt x="49" y="44"/>
                    <a:pt x="47" y="50"/>
                  </a:cubicBezTo>
                  <a:cubicBezTo>
                    <a:pt x="44" y="51"/>
                    <a:pt x="40" y="52"/>
                    <a:pt x="36" y="54"/>
                  </a:cubicBezTo>
                  <a:cubicBezTo>
                    <a:pt x="32" y="56"/>
                    <a:pt x="28" y="57"/>
                    <a:pt x="24" y="59"/>
                  </a:cubicBezTo>
                  <a:cubicBezTo>
                    <a:pt x="22" y="60"/>
                    <a:pt x="20" y="60"/>
                    <a:pt x="19" y="62"/>
                  </a:cubicBezTo>
                  <a:cubicBezTo>
                    <a:pt x="16" y="64"/>
                    <a:pt x="14" y="69"/>
                    <a:pt x="18" y="73"/>
                  </a:cubicBezTo>
                  <a:cubicBezTo>
                    <a:pt x="23" y="77"/>
                    <a:pt x="28" y="81"/>
                    <a:pt x="34" y="83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5" y="93"/>
                    <a:pt x="45" y="97"/>
                    <a:pt x="46" y="102"/>
                  </a:cubicBezTo>
                  <a:cubicBezTo>
                    <a:pt x="47" y="106"/>
                    <a:pt x="48" y="110"/>
                    <a:pt x="50" y="114"/>
                  </a:cubicBezTo>
                  <a:cubicBezTo>
                    <a:pt x="53" y="120"/>
                    <a:pt x="59" y="121"/>
                    <a:pt x="63" y="116"/>
                  </a:cubicBezTo>
                  <a:cubicBezTo>
                    <a:pt x="64" y="115"/>
                    <a:pt x="65" y="113"/>
                    <a:pt x="66" y="112"/>
                  </a:cubicBezTo>
                  <a:cubicBezTo>
                    <a:pt x="70" y="108"/>
                    <a:pt x="74" y="104"/>
                    <a:pt x="79" y="101"/>
                  </a:cubicBezTo>
                  <a:close/>
                </a:path>
              </a:pathLst>
            </a:custGeom>
            <a:solidFill>
              <a:srgbClr val="9A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72FEA98-BB37-2D13-33FE-5562608B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154363"/>
              <a:ext cx="1939925" cy="517525"/>
            </a:xfrm>
            <a:custGeom>
              <a:avLst/>
              <a:gdLst>
                <a:gd name="T0" fmla="*/ 299 w 299"/>
                <a:gd name="T1" fmla="*/ 72 h 80"/>
                <a:gd name="T2" fmla="*/ 279 w 299"/>
                <a:gd name="T3" fmla="*/ 77 h 80"/>
                <a:gd name="T4" fmla="*/ 224 w 299"/>
                <a:gd name="T5" fmla="*/ 78 h 80"/>
                <a:gd name="T6" fmla="*/ 164 w 299"/>
                <a:gd name="T7" fmla="*/ 70 h 80"/>
                <a:gd name="T8" fmla="*/ 74 w 299"/>
                <a:gd name="T9" fmla="*/ 55 h 80"/>
                <a:gd name="T10" fmla="*/ 53 w 299"/>
                <a:gd name="T11" fmla="*/ 50 h 80"/>
                <a:gd name="T12" fmla="*/ 48 w 299"/>
                <a:gd name="T13" fmla="*/ 49 h 80"/>
                <a:gd name="T14" fmla="*/ 17 w 299"/>
                <a:gd name="T15" fmla="*/ 38 h 80"/>
                <a:gd name="T16" fmla="*/ 8 w 299"/>
                <a:gd name="T17" fmla="*/ 31 h 80"/>
                <a:gd name="T18" fmla="*/ 13 w 299"/>
                <a:gd name="T19" fmla="*/ 6 h 80"/>
                <a:gd name="T20" fmla="*/ 27 w 299"/>
                <a:gd name="T21" fmla="*/ 2 h 80"/>
                <a:gd name="T22" fmla="*/ 88 w 299"/>
                <a:gd name="T23" fmla="*/ 4 h 80"/>
                <a:gd name="T24" fmla="*/ 115 w 299"/>
                <a:gd name="T25" fmla="*/ 11 h 80"/>
                <a:gd name="T26" fmla="*/ 249 w 299"/>
                <a:gd name="T27" fmla="*/ 53 h 80"/>
                <a:gd name="T28" fmla="*/ 292 w 299"/>
                <a:gd name="T29" fmla="*/ 69 h 80"/>
                <a:gd name="T30" fmla="*/ 299 w 299"/>
                <a:gd name="T3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" h="80">
                  <a:moveTo>
                    <a:pt x="299" y="72"/>
                  </a:moveTo>
                  <a:cubicBezTo>
                    <a:pt x="292" y="76"/>
                    <a:pt x="285" y="76"/>
                    <a:pt x="279" y="77"/>
                  </a:cubicBezTo>
                  <a:cubicBezTo>
                    <a:pt x="261" y="80"/>
                    <a:pt x="242" y="79"/>
                    <a:pt x="224" y="78"/>
                  </a:cubicBezTo>
                  <a:cubicBezTo>
                    <a:pt x="204" y="77"/>
                    <a:pt x="184" y="73"/>
                    <a:pt x="164" y="70"/>
                  </a:cubicBezTo>
                  <a:cubicBezTo>
                    <a:pt x="134" y="65"/>
                    <a:pt x="104" y="60"/>
                    <a:pt x="74" y="55"/>
                  </a:cubicBezTo>
                  <a:cubicBezTo>
                    <a:pt x="67" y="54"/>
                    <a:pt x="60" y="52"/>
                    <a:pt x="53" y="50"/>
                  </a:cubicBezTo>
                  <a:cubicBezTo>
                    <a:pt x="51" y="49"/>
                    <a:pt x="50" y="49"/>
                    <a:pt x="48" y="49"/>
                  </a:cubicBezTo>
                  <a:cubicBezTo>
                    <a:pt x="37" y="47"/>
                    <a:pt x="27" y="44"/>
                    <a:pt x="17" y="38"/>
                  </a:cubicBezTo>
                  <a:cubicBezTo>
                    <a:pt x="14" y="36"/>
                    <a:pt x="11" y="34"/>
                    <a:pt x="8" y="31"/>
                  </a:cubicBezTo>
                  <a:cubicBezTo>
                    <a:pt x="0" y="24"/>
                    <a:pt x="3" y="10"/>
                    <a:pt x="13" y="6"/>
                  </a:cubicBezTo>
                  <a:cubicBezTo>
                    <a:pt x="17" y="3"/>
                    <a:pt x="22" y="2"/>
                    <a:pt x="27" y="2"/>
                  </a:cubicBezTo>
                  <a:cubicBezTo>
                    <a:pt x="47" y="1"/>
                    <a:pt x="68" y="0"/>
                    <a:pt x="88" y="4"/>
                  </a:cubicBezTo>
                  <a:cubicBezTo>
                    <a:pt x="97" y="6"/>
                    <a:pt x="106" y="10"/>
                    <a:pt x="115" y="11"/>
                  </a:cubicBezTo>
                  <a:cubicBezTo>
                    <a:pt x="161" y="21"/>
                    <a:pt x="205" y="37"/>
                    <a:pt x="249" y="53"/>
                  </a:cubicBezTo>
                  <a:cubicBezTo>
                    <a:pt x="264" y="58"/>
                    <a:pt x="278" y="63"/>
                    <a:pt x="292" y="69"/>
                  </a:cubicBezTo>
                  <a:cubicBezTo>
                    <a:pt x="294" y="69"/>
                    <a:pt x="296" y="70"/>
                    <a:pt x="299" y="72"/>
                  </a:cubicBezTo>
                  <a:close/>
                </a:path>
              </a:pathLst>
            </a:custGeom>
            <a:solidFill>
              <a:srgbClr val="9A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FE0AC69-2760-A272-4321-C5CF1A76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2887663"/>
              <a:ext cx="765175" cy="596900"/>
            </a:xfrm>
            <a:custGeom>
              <a:avLst/>
              <a:gdLst>
                <a:gd name="T0" fmla="*/ 76 w 118"/>
                <a:gd name="T1" fmla="*/ 0 h 92"/>
                <a:gd name="T2" fmla="*/ 91 w 118"/>
                <a:gd name="T3" fmla="*/ 10 h 92"/>
                <a:gd name="T4" fmla="*/ 108 w 118"/>
                <a:gd name="T5" fmla="*/ 13 h 92"/>
                <a:gd name="T6" fmla="*/ 112 w 118"/>
                <a:gd name="T7" fmla="*/ 26 h 92"/>
                <a:gd name="T8" fmla="*/ 118 w 118"/>
                <a:gd name="T9" fmla="*/ 80 h 92"/>
                <a:gd name="T10" fmla="*/ 115 w 118"/>
                <a:gd name="T11" fmla="*/ 92 h 92"/>
                <a:gd name="T12" fmla="*/ 77 w 118"/>
                <a:gd name="T13" fmla="*/ 79 h 92"/>
                <a:gd name="T14" fmla="*/ 39 w 118"/>
                <a:gd name="T15" fmla="*/ 66 h 92"/>
                <a:gd name="T16" fmla="*/ 0 w 118"/>
                <a:gd name="T17" fmla="*/ 53 h 92"/>
                <a:gd name="T18" fmla="*/ 5 w 118"/>
                <a:gd name="T19" fmla="*/ 46 h 92"/>
                <a:gd name="T20" fmla="*/ 22 w 118"/>
                <a:gd name="T21" fmla="*/ 32 h 92"/>
                <a:gd name="T22" fmla="*/ 70 w 118"/>
                <a:gd name="T23" fmla="*/ 3 h 92"/>
                <a:gd name="T24" fmla="*/ 76 w 11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92">
                  <a:moveTo>
                    <a:pt x="76" y="0"/>
                  </a:moveTo>
                  <a:cubicBezTo>
                    <a:pt x="81" y="4"/>
                    <a:pt x="86" y="8"/>
                    <a:pt x="91" y="10"/>
                  </a:cubicBezTo>
                  <a:cubicBezTo>
                    <a:pt x="96" y="12"/>
                    <a:pt x="102" y="12"/>
                    <a:pt x="108" y="13"/>
                  </a:cubicBezTo>
                  <a:cubicBezTo>
                    <a:pt x="110" y="17"/>
                    <a:pt x="111" y="22"/>
                    <a:pt x="112" y="26"/>
                  </a:cubicBezTo>
                  <a:cubicBezTo>
                    <a:pt x="116" y="44"/>
                    <a:pt x="117" y="62"/>
                    <a:pt x="118" y="80"/>
                  </a:cubicBezTo>
                  <a:cubicBezTo>
                    <a:pt x="118" y="86"/>
                    <a:pt x="118" y="86"/>
                    <a:pt x="115" y="92"/>
                  </a:cubicBezTo>
                  <a:cubicBezTo>
                    <a:pt x="103" y="88"/>
                    <a:pt x="90" y="83"/>
                    <a:pt x="77" y="79"/>
                  </a:cubicBezTo>
                  <a:cubicBezTo>
                    <a:pt x="65" y="74"/>
                    <a:pt x="52" y="70"/>
                    <a:pt x="39" y="66"/>
                  </a:cubicBezTo>
                  <a:cubicBezTo>
                    <a:pt x="26" y="61"/>
                    <a:pt x="13" y="57"/>
                    <a:pt x="0" y="53"/>
                  </a:cubicBezTo>
                  <a:cubicBezTo>
                    <a:pt x="1" y="50"/>
                    <a:pt x="3" y="47"/>
                    <a:pt x="5" y="46"/>
                  </a:cubicBezTo>
                  <a:cubicBezTo>
                    <a:pt x="11" y="41"/>
                    <a:pt x="16" y="36"/>
                    <a:pt x="22" y="32"/>
                  </a:cubicBezTo>
                  <a:cubicBezTo>
                    <a:pt x="37" y="21"/>
                    <a:pt x="53" y="12"/>
                    <a:pt x="70" y="3"/>
                  </a:cubicBezTo>
                  <a:cubicBezTo>
                    <a:pt x="72" y="2"/>
                    <a:pt x="74" y="1"/>
                    <a:pt x="76" y="0"/>
                  </a:cubicBezTo>
                  <a:close/>
                </a:path>
              </a:pathLst>
            </a:custGeom>
            <a:solidFill>
              <a:srgbClr val="E87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0B6CC507-0DCF-2B4F-AB2C-7FF62397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413" y="5768975"/>
              <a:ext cx="1168400" cy="420688"/>
            </a:xfrm>
            <a:custGeom>
              <a:avLst/>
              <a:gdLst>
                <a:gd name="T0" fmla="*/ 161 w 180"/>
                <a:gd name="T1" fmla="*/ 0 h 65"/>
                <a:gd name="T2" fmla="*/ 179 w 180"/>
                <a:gd name="T3" fmla="*/ 49 h 65"/>
                <a:gd name="T4" fmla="*/ 161 w 180"/>
                <a:gd name="T5" fmla="*/ 51 h 65"/>
                <a:gd name="T6" fmla="*/ 152 w 180"/>
                <a:gd name="T7" fmla="*/ 46 h 65"/>
                <a:gd name="T8" fmla="*/ 146 w 180"/>
                <a:gd name="T9" fmla="*/ 37 h 65"/>
                <a:gd name="T10" fmla="*/ 137 w 180"/>
                <a:gd name="T11" fmla="*/ 23 h 65"/>
                <a:gd name="T12" fmla="*/ 127 w 180"/>
                <a:gd name="T13" fmla="*/ 19 h 65"/>
                <a:gd name="T14" fmla="*/ 109 w 180"/>
                <a:gd name="T15" fmla="*/ 22 h 65"/>
                <a:gd name="T16" fmla="*/ 71 w 180"/>
                <a:gd name="T17" fmla="*/ 27 h 65"/>
                <a:gd name="T18" fmla="*/ 67 w 180"/>
                <a:gd name="T19" fmla="*/ 27 h 65"/>
                <a:gd name="T20" fmla="*/ 51 w 180"/>
                <a:gd name="T21" fmla="*/ 39 h 65"/>
                <a:gd name="T22" fmla="*/ 41 w 180"/>
                <a:gd name="T23" fmla="*/ 58 h 65"/>
                <a:gd name="T24" fmla="*/ 31 w 180"/>
                <a:gd name="T25" fmla="*/ 65 h 65"/>
                <a:gd name="T26" fmla="*/ 0 w 180"/>
                <a:gd name="T27" fmla="*/ 62 h 65"/>
                <a:gd name="T28" fmla="*/ 13 w 180"/>
                <a:gd name="T29" fmla="*/ 19 h 65"/>
                <a:gd name="T30" fmla="*/ 19 w 180"/>
                <a:gd name="T31" fmla="*/ 19 h 65"/>
                <a:gd name="T32" fmla="*/ 73 w 180"/>
                <a:gd name="T33" fmla="*/ 15 h 65"/>
                <a:gd name="T34" fmla="*/ 136 w 180"/>
                <a:gd name="T35" fmla="*/ 4 h 65"/>
                <a:gd name="T36" fmla="*/ 161 w 180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65">
                  <a:moveTo>
                    <a:pt x="161" y="0"/>
                  </a:moveTo>
                  <a:cubicBezTo>
                    <a:pt x="174" y="21"/>
                    <a:pt x="180" y="37"/>
                    <a:pt x="179" y="49"/>
                  </a:cubicBezTo>
                  <a:cubicBezTo>
                    <a:pt x="174" y="50"/>
                    <a:pt x="168" y="51"/>
                    <a:pt x="161" y="51"/>
                  </a:cubicBezTo>
                  <a:cubicBezTo>
                    <a:pt x="157" y="51"/>
                    <a:pt x="154" y="50"/>
                    <a:pt x="152" y="46"/>
                  </a:cubicBezTo>
                  <a:cubicBezTo>
                    <a:pt x="150" y="43"/>
                    <a:pt x="148" y="40"/>
                    <a:pt x="146" y="37"/>
                  </a:cubicBezTo>
                  <a:cubicBezTo>
                    <a:pt x="143" y="32"/>
                    <a:pt x="140" y="28"/>
                    <a:pt x="137" y="23"/>
                  </a:cubicBezTo>
                  <a:cubicBezTo>
                    <a:pt x="135" y="20"/>
                    <a:pt x="131" y="19"/>
                    <a:pt x="127" y="19"/>
                  </a:cubicBezTo>
                  <a:cubicBezTo>
                    <a:pt x="121" y="20"/>
                    <a:pt x="115" y="21"/>
                    <a:pt x="109" y="22"/>
                  </a:cubicBezTo>
                  <a:cubicBezTo>
                    <a:pt x="96" y="23"/>
                    <a:pt x="84" y="25"/>
                    <a:pt x="71" y="27"/>
                  </a:cubicBezTo>
                  <a:cubicBezTo>
                    <a:pt x="70" y="27"/>
                    <a:pt x="68" y="27"/>
                    <a:pt x="67" y="27"/>
                  </a:cubicBezTo>
                  <a:cubicBezTo>
                    <a:pt x="59" y="28"/>
                    <a:pt x="54" y="32"/>
                    <a:pt x="51" y="39"/>
                  </a:cubicBezTo>
                  <a:cubicBezTo>
                    <a:pt x="48" y="46"/>
                    <a:pt x="44" y="52"/>
                    <a:pt x="41" y="58"/>
                  </a:cubicBezTo>
                  <a:cubicBezTo>
                    <a:pt x="39" y="62"/>
                    <a:pt x="35" y="64"/>
                    <a:pt x="31" y="65"/>
                  </a:cubicBezTo>
                  <a:cubicBezTo>
                    <a:pt x="20" y="65"/>
                    <a:pt x="10" y="64"/>
                    <a:pt x="0" y="62"/>
                  </a:cubicBezTo>
                  <a:cubicBezTo>
                    <a:pt x="4" y="47"/>
                    <a:pt x="8" y="33"/>
                    <a:pt x="13" y="19"/>
                  </a:cubicBezTo>
                  <a:cubicBezTo>
                    <a:pt x="15" y="19"/>
                    <a:pt x="17" y="18"/>
                    <a:pt x="19" y="19"/>
                  </a:cubicBezTo>
                  <a:cubicBezTo>
                    <a:pt x="37" y="20"/>
                    <a:pt x="55" y="18"/>
                    <a:pt x="73" y="15"/>
                  </a:cubicBezTo>
                  <a:cubicBezTo>
                    <a:pt x="94" y="12"/>
                    <a:pt x="115" y="8"/>
                    <a:pt x="136" y="4"/>
                  </a:cubicBezTo>
                  <a:cubicBezTo>
                    <a:pt x="144" y="2"/>
                    <a:pt x="153" y="1"/>
                    <a:pt x="161" y="0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926D17A-D524-5D73-69A5-D3D779642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2959100"/>
              <a:ext cx="468313" cy="731838"/>
            </a:xfrm>
            <a:custGeom>
              <a:avLst/>
              <a:gdLst>
                <a:gd name="T0" fmla="*/ 8 w 72"/>
                <a:gd name="T1" fmla="*/ 84 h 113"/>
                <a:gd name="T2" fmla="*/ 7 w 72"/>
                <a:gd name="T3" fmla="*/ 41 h 113"/>
                <a:gd name="T4" fmla="*/ 0 w 72"/>
                <a:gd name="T5" fmla="*/ 0 h 113"/>
                <a:gd name="T6" fmla="*/ 72 w 72"/>
                <a:gd name="T7" fmla="*/ 113 h 113"/>
                <a:gd name="T8" fmla="*/ 69 w 72"/>
                <a:gd name="T9" fmla="*/ 112 h 113"/>
                <a:gd name="T10" fmla="*/ 11 w 72"/>
                <a:gd name="T11" fmla="*/ 86 h 113"/>
                <a:gd name="T12" fmla="*/ 8 w 72"/>
                <a:gd name="T13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13">
                  <a:moveTo>
                    <a:pt x="8" y="84"/>
                  </a:moveTo>
                  <a:cubicBezTo>
                    <a:pt x="9" y="70"/>
                    <a:pt x="9" y="56"/>
                    <a:pt x="7" y="41"/>
                  </a:cubicBezTo>
                  <a:cubicBezTo>
                    <a:pt x="6" y="28"/>
                    <a:pt x="3" y="14"/>
                    <a:pt x="0" y="0"/>
                  </a:cubicBezTo>
                  <a:cubicBezTo>
                    <a:pt x="32" y="14"/>
                    <a:pt x="69" y="72"/>
                    <a:pt x="72" y="113"/>
                  </a:cubicBezTo>
                  <a:cubicBezTo>
                    <a:pt x="71" y="112"/>
                    <a:pt x="70" y="112"/>
                    <a:pt x="69" y="112"/>
                  </a:cubicBezTo>
                  <a:cubicBezTo>
                    <a:pt x="50" y="102"/>
                    <a:pt x="31" y="94"/>
                    <a:pt x="11" y="86"/>
                  </a:cubicBezTo>
                  <a:cubicBezTo>
                    <a:pt x="11" y="86"/>
                    <a:pt x="10" y="85"/>
                    <a:pt x="8" y="84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5878A744-90C9-10F3-7675-5B884FD1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2824163"/>
              <a:ext cx="836613" cy="393700"/>
            </a:xfrm>
            <a:custGeom>
              <a:avLst/>
              <a:gdLst>
                <a:gd name="T0" fmla="*/ 48 w 129"/>
                <a:gd name="T1" fmla="*/ 61 h 61"/>
                <a:gd name="T2" fmla="*/ 0 w 129"/>
                <a:gd name="T3" fmla="*/ 48 h 61"/>
                <a:gd name="T4" fmla="*/ 3 w 129"/>
                <a:gd name="T5" fmla="*/ 43 h 61"/>
                <a:gd name="T6" fmla="*/ 45 w 129"/>
                <a:gd name="T7" fmla="*/ 15 h 61"/>
                <a:gd name="T8" fmla="*/ 58 w 129"/>
                <a:gd name="T9" fmla="*/ 9 h 61"/>
                <a:gd name="T10" fmla="*/ 89 w 129"/>
                <a:gd name="T11" fmla="*/ 1 h 61"/>
                <a:gd name="T12" fmla="*/ 120 w 129"/>
                <a:gd name="T13" fmla="*/ 1 h 61"/>
                <a:gd name="T14" fmla="*/ 129 w 129"/>
                <a:gd name="T15" fmla="*/ 2 h 61"/>
                <a:gd name="T16" fmla="*/ 124 w 129"/>
                <a:gd name="T17" fmla="*/ 6 h 61"/>
                <a:gd name="T18" fmla="*/ 82 w 129"/>
                <a:gd name="T19" fmla="*/ 30 h 61"/>
                <a:gd name="T20" fmla="*/ 50 w 129"/>
                <a:gd name="T21" fmla="*/ 59 h 61"/>
                <a:gd name="T22" fmla="*/ 48 w 129"/>
                <a:gd name="T2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61">
                  <a:moveTo>
                    <a:pt x="48" y="61"/>
                  </a:moveTo>
                  <a:cubicBezTo>
                    <a:pt x="26" y="57"/>
                    <a:pt x="7" y="52"/>
                    <a:pt x="0" y="48"/>
                  </a:cubicBezTo>
                  <a:cubicBezTo>
                    <a:pt x="1" y="46"/>
                    <a:pt x="2" y="45"/>
                    <a:pt x="3" y="43"/>
                  </a:cubicBezTo>
                  <a:cubicBezTo>
                    <a:pt x="16" y="32"/>
                    <a:pt x="29" y="22"/>
                    <a:pt x="45" y="15"/>
                  </a:cubicBezTo>
                  <a:cubicBezTo>
                    <a:pt x="50" y="13"/>
                    <a:pt x="54" y="11"/>
                    <a:pt x="58" y="9"/>
                  </a:cubicBezTo>
                  <a:cubicBezTo>
                    <a:pt x="68" y="4"/>
                    <a:pt x="78" y="2"/>
                    <a:pt x="89" y="1"/>
                  </a:cubicBezTo>
                  <a:cubicBezTo>
                    <a:pt x="99" y="0"/>
                    <a:pt x="110" y="0"/>
                    <a:pt x="120" y="1"/>
                  </a:cubicBezTo>
                  <a:cubicBezTo>
                    <a:pt x="123" y="1"/>
                    <a:pt x="125" y="1"/>
                    <a:pt x="129" y="2"/>
                  </a:cubicBezTo>
                  <a:cubicBezTo>
                    <a:pt x="126" y="4"/>
                    <a:pt x="125" y="5"/>
                    <a:pt x="124" y="6"/>
                  </a:cubicBezTo>
                  <a:cubicBezTo>
                    <a:pt x="110" y="14"/>
                    <a:pt x="96" y="22"/>
                    <a:pt x="82" y="30"/>
                  </a:cubicBezTo>
                  <a:cubicBezTo>
                    <a:pt x="70" y="38"/>
                    <a:pt x="59" y="47"/>
                    <a:pt x="50" y="59"/>
                  </a:cubicBezTo>
                  <a:cubicBezTo>
                    <a:pt x="49" y="60"/>
                    <a:pt x="49" y="60"/>
                    <a:pt x="48" y="61"/>
                  </a:cubicBezTo>
                  <a:close/>
                </a:path>
              </a:pathLst>
            </a:custGeom>
            <a:solidFill>
              <a:srgbClr val="5C7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70F8C80-DDD2-49FE-DD7B-CDF8F098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813" y="4481513"/>
              <a:ext cx="504825" cy="465138"/>
            </a:xfrm>
            <a:custGeom>
              <a:avLst/>
              <a:gdLst>
                <a:gd name="T0" fmla="*/ 28 w 78"/>
                <a:gd name="T1" fmla="*/ 0 h 72"/>
                <a:gd name="T2" fmla="*/ 34 w 78"/>
                <a:gd name="T3" fmla="*/ 5 h 72"/>
                <a:gd name="T4" fmla="*/ 49 w 78"/>
                <a:gd name="T5" fmla="*/ 21 h 72"/>
                <a:gd name="T6" fmla="*/ 52 w 78"/>
                <a:gd name="T7" fmla="*/ 24 h 72"/>
                <a:gd name="T8" fmla="*/ 58 w 78"/>
                <a:gd name="T9" fmla="*/ 26 h 72"/>
                <a:gd name="T10" fmla="*/ 62 w 78"/>
                <a:gd name="T11" fmla="*/ 21 h 72"/>
                <a:gd name="T12" fmla="*/ 64 w 78"/>
                <a:gd name="T13" fmla="*/ 12 h 72"/>
                <a:gd name="T14" fmla="*/ 69 w 78"/>
                <a:gd name="T15" fmla="*/ 5 h 72"/>
                <a:gd name="T16" fmla="*/ 72 w 78"/>
                <a:gd name="T17" fmla="*/ 3 h 72"/>
                <a:gd name="T18" fmla="*/ 75 w 78"/>
                <a:gd name="T19" fmla="*/ 7 h 72"/>
                <a:gd name="T20" fmla="*/ 76 w 78"/>
                <a:gd name="T21" fmla="*/ 26 h 72"/>
                <a:gd name="T22" fmla="*/ 69 w 78"/>
                <a:gd name="T23" fmla="*/ 43 h 72"/>
                <a:gd name="T24" fmla="*/ 67 w 78"/>
                <a:gd name="T25" fmla="*/ 46 h 72"/>
                <a:gd name="T26" fmla="*/ 59 w 78"/>
                <a:gd name="T27" fmla="*/ 54 h 72"/>
                <a:gd name="T28" fmla="*/ 41 w 78"/>
                <a:gd name="T29" fmla="*/ 69 h 72"/>
                <a:gd name="T30" fmla="*/ 37 w 78"/>
                <a:gd name="T31" fmla="*/ 71 h 72"/>
                <a:gd name="T32" fmla="*/ 15 w 78"/>
                <a:gd name="T33" fmla="*/ 68 h 72"/>
                <a:gd name="T34" fmla="*/ 17 w 78"/>
                <a:gd name="T35" fmla="*/ 63 h 72"/>
                <a:gd name="T36" fmla="*/ 22 w 78"/>
                <a:gd name="T37" fmla="*/ 59 h 72"/>
                <a:gd name="T38" fmla="*/ 22 w 78"/>
                <a:gd name="T39" fmla="*/ 56 h 72"/>
                <a:gd name="T40" fmla="*/ 20 w 78"/>
                <a:gd name="T41" fmla="*/ 54 h 72"/>
                <a:gd name="T42" fmla="*/ 15 w 78"/>
                <a:gd name="T43" fmla="*/ 54 h 72"/>
                <a:gd name="T44" fmla="*/ 3 w 78"/>
                <a:gd name="T45" fmla="*/ 51 h 72"/>
                <a:gd name="T46" fmla="*/ 2 w 78"/>
                <a:gd name="T47" fmla="*/ 43 h 72"/>
                <a:gd name="T48" fmla="*/ 8 w 78"/>
                <a:gd name="T49" fmla="*/ 41 h 72"/>
                <a:gd name="T50" fmla="*/ 14 w 78"/>
                <a:gd name="T51" fmla="*/ 43 h 72"/>
                <a:gd name="T52" fmla="*/ 18 w 78"/>
                <a:gd name="T53" fmla="*/ 41 h 72"/>
                <a:gd name="T54" fmla="*/ 17 w 78"/>
                <a:gd name="T55" fmla="*/ 36 h 72"/>
                <a:gd name="T56" fmla="*/ 12 w 78"/>
                <a:gd name="T57" fmla="*/ 30 h 72"/>
                <a:gd name="T58" fmla="*/ 11 w 78"/>
                <a:gd name="T59" fmla="*/ 27 h 72"/>
                <a:gd name="T60" fmla="*/ 14 w 78"/>
                <a:gd name="T61" fmla="*/ 26 h 72"/>
                <a:gd name="T62" fmla="*/ 26 w 78"/>
                <a:gd name="T63" fmla="*/ 29 h 72"/>
                <a:gd name="T64" fmla="*/ 30 w 78"/>
                <a:gd name="T65" fmla="*/ 28 h 72"/>
                <a:gd name="T66" fmla="*/ 31 w 78"/>
                <a:gd name="T67" fmla="*/ 24 h 72"/>
                <a:gd name="T68" fmla="*/ 27 w 78"/>
                <a:gd name="T69" fmla="*/ 17 h 72"/>
                <a:gd name="T70" fmla="*/ 28 w 78"/>
                <a:gd name="T7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2">
                  <a:moveTo>
                    <a:pt x="28" y="0"/>
                  </a:moveTo>
                  <a:cubicBezTo>
                    <a:pt x="30" y="2"/>
                    <a:pt x="32" y="3"/>
                    <a:pt x="34" y="5"/>
                  </a:cubicBezTo>
                  <a:cubicBezTo>
                    <a:pt x="40" y="9"/>
                    <a:pt x="45" y="14"/>
                    <a:pt x="49" y="21"/>
                  </a:cubicBezTo>
                  <a:cubicBezTo>
                    <a:pt x="50" y="22"/>
                    <a:pt x="51" y="23"/>
                    <a:pt x="52" y="24"/>
                  </a:cubicBezTo>
                  <a:cubicBezTo>
                    <a:pt x="53" y="26"/>
                    <a:pt x="55" y="27"/>
                    <a:pt x="58" y="26"/>
                  </a:cubicBezTo>
                  <a:cubicBezTo>
                    <a:pt x="60" y="25"/>
                    <a:pt x="61" y="24"/>
                    <a:pt x="62" y="21"/>
                  </a:cubicBezTo>
                  <a:cubicBezTo>
                    <a:pt x="63" y="18"/>
                    <a:pt x="63" y="15"/>
                    <a:pt x="64" y="12"/>
                  </a:cubicBezTo>
                  <a:cubicBezTo>
                    <a:pt x="65" y="10"/>
                    <a:pt x="67" y="7"/>
                    <a:pt x="69" y="5"/>
                  </a:cubicBezTo>
                  <a:cubicBezTo>
                    <a:pt x="69" y="4"/>
                    <a:pt x="71" y="4"/>
                    <a:pt x="72" y="3"/>
                  </a:cubicBezTo>
                  <a:cubicBezTo>
                    <a:pt x="73" y="5"/>
                    <a:pt x="74" y="6"/>
                    <a:pt x="75" y="7"/>
                  </a:cubicBezTo>
                  <a:cubicBezTo>
                    <a:pt x="77" y="13"/>
                    <a:pt x="78" y="20"/>
                    <a:pt x="76" y="26"/>
                  </a:cubicBezTo>
                  <a:cubicBezTo>
                    <a:pt x="74" y="32"/>
                    <a:pt x="71" y="37"/>
                    <a:pt x="69" y="43"/>
                  </a:cubicBezTo>
                  <a:cubicBezTo>
                    <a:pt x="68" y="44"/>
                    <a:pt x="68" y="46"/>
                    <a:pt x="67" y="46"/>
                  </a:cubicBezTo>
                  <a:cubicBezTo>
                    <a:pt x="63" y="47"/>
                    <a:pt x="61" y="51"/>
                    <a:pt x="59" y="54"/>
                  </a:cubicBezTo>
                  <a:cubicBezTo>
                    <a:pt x="54" y="61"/>
                    <a:pt x="48" y="66"/>
                    <a:pt x="41" y="69"/>
                  </a:cubicBezTo>
                  <a:cubicBezTo>
                    <a:pt x="40" y="70"/>
                    <a:pt x="38" y="70"/>
                    <a:pt x="37" y="71"/>
                  </a:cubicBezTo>
                  <a:cubicBezTo>
                    <a:pt x="30" y="71"/>
                    <a:pt x="22" y="72"/>
                    <a:pt x="15" y="68"/>
                  </a:cubicBezTo>
                  <a:cubicBezTo>
                    <a:pt x="16" y="66"/>
                    <a:pt x="16" y="65"/>
                    <a:pt x="17" y="63"/>
                  </a:cubicBezTo>
                  <a:cubicBezTo>
                    <a:pt x="18" y="62"/>
                    <a:pt x="20" y="61"/>
                    <a:pt x="22" y="59"/>
                  </a:cubicBezTo>
                  <a:cubicBezTo>
                    <a:pt x="23" y="59"/>
                    <a:pt x="23" y="57"/>
                    <a:pt x="22" y="56"/>
                  </a:cubicBezTo>
                  <a:cubicBezTo>
                    <a:pt x="22" y="55"/>
                    <a:pt x="21" y="54"/>
                    <a:pt x="20" y="54"/>
                  </a:cubicBezTo>
                  <a:cubicBezTo>
                    <a:pt x="18" y="53"/>
                    <a:pt x="17" y="54"/>
                    <a:pt x="15" y="54"/>
                  </a:cubicBezTo>
                  <a:cubicBezTo>
                    <a:pt x="11" y="54"/>
                    <a:pt x="7" y="53"/>
                    <a:pt x="3" y="51"/>
                  </a:cubicBezTo>
                  <a:cubicBezTo>
                    <a:pt x="0" y="49"/>
                    <a:pt x="0" y="46"/>
                    <a:pt x="2" y="43"/>
                  </a:cubicBezTo>
                  <a:cubicBezTo>
                    <a:pt x="4" y="41"/>
                    <a:pt x="6" y="41"/>
                    <a:pt x="8" y="41"/>
                  </a:cubicBezTo>
                  <a:cubicBezTo>
                    <a:pt x="10" y="42"/>
                    <a:pt x="12" y="42"/>
                    <a:pt x="14" y="43"/>
                  </a:cubicBezTo>
                  <a:cubicBezTo>
                    <a:pt x="16" y="43"/>
                    <a:pt x="17" y="43"/>
                    <a:pt x="18" y="41"/>
                  </a:cubicBezTo>
                  <a:cubicBezTo>
                    <a:pt x="20" y="39"/>
                    <a:pt x="19" y="37"/>
                    <a:pt x="17" y="36"/>
                  </a:cubicBezTo>
                  <a:cubicBezTo>
                    <a:pt x="15" y="34"/>
                    <a:pt x="13" y="32"/>
                    <a:pt x="12" y="30"/>
                  </a:cubicBezTo>
                  <a:cubicBezTo>
                    <a:pt x="11" y="29"/>
                    <a:pt x="11" y="27"/>
                    <a:pt x="11" y="27"/>
                  </a:cubicBezTo>
                  <a:cubicBezTo>
                    <a:pt x="12" y="26"/>
                    <a:pt x="14" y="25"/>
                    <a:pt x="14" y="26"/>
                  </a:cubicBezTo>
                  <a:cubicBezTo>
                    <a:pt x="18" y="27"/>
                    <a:pt x="22" y="28"/>
                    <a:pt x="26" y="29"/>
                  </a:cubicBezTo>
                  <a:cubicBezTo>
                    <a:pt x="27" y="29"/>
                    <a:pt x="29" y="29"/>
                    <a:pt x="30" y="28"/>
                  </a:cubicBezTo>
                  <a:cubicBezTo>
                    <a:pt x="31" y="27"/>
                    <a:pt x="31" y="25"/>
                    <a:pt x="31" y="24"/>
                  </a:cubicBezTo>
                  <a:cubicBezTo>
                    <a:pt x="30" y="22"/>
                    <a:pt x="28" y="20"/>
                    <a:pt x="27" y="17"/>
                  </a:cubicBezTo>
                  <a:cubicBezTo>
                    <a:pt x="24" y="12"/>
                    <a:pt x="24" y="6"/>
                    <a:pt x="28" y="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2AFA436-AEE4-4C5F-6973-6D2A22E2C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550" y="5251450"/>
              <a:ext cx="414338" cy="349250"/>
            </a:xfrm>
            <a:custGeom>
              <a:avLst/>
              <a:gdLst>
                <a:gd name="T0" fmla="*/ 10 w 64"/>
                <a:gd name="T1" fmla="*/ 39 h 54"/>
                <a:gd name="T2" fmla="*/ 13 w 64"/>
                <a:gd name="T3" fmla="*/ 28 h 54"/>
                <a:gd name="T4" fmla="*/ 18 w 64"/>
                <a:gd name="T5" fmla="*/ 23 h 54"/>
                <a:gd name="T6" fmla="*/ 14 w 64"/>
                <a:gd name="T7" fmla="*/ 15 h 54"/>
                <a:gd name="T8" fmla="*/ 6 w 64"/>
                <a:gd name="T9" fmla="*/ 15 h 54"/>
                <a:gd name="T10" fmla="*/ 3 w 64"/>
                <a:gd name="T11" fmla="*/ 14 h 54"/>
                <a:gd name="T12" fmla="*/ 0 w 64"/>
                <a:gd name="T13" fmla="*/ 10 h 54"/>
                <a:gd name="T14" fmla="*/ 2 w 64"/>
                <a:gd name="T15" fmla="*/ 6 h 54"/>
                <a:gd name="T16" fmla="*/ 11 w 64"/>
                <a:gd name="T17" fmla="*/ 2 h 54"/>
                <a:gd name="T18" fmla="*/ 33 w 64"/>
                <a:gd name="T19" fmla="*/ 2 h 54"/>
                <a:gd name="T20" fmla="*/ 49 w 64"/>
                <a:gd name="T21" fmla="*/ 14 h 54"/>
                <a:gd name="T22" fmla="*/ 57 w 64"/>
                <a:gd name="T23" fmla="*/ 27 h 54"/>
                <a:gd name="T24" fmla="*/ 63 w 64"/>
                <a:gd name="T25" fmla="*/ 50 h 54"/>
                <a:gd name="T26" fmla="*/ 61 w 64"/>
                <a:gd name="T27" fmla="*/ 52 h 54"/>
                <a:gd name="T28" fmla="*/ 59 w 64"/>
                <a:gd name="T29" fmla="*/ 51 h 54"/>
                <a:gd name="T30" fmla="*/ 55 w 64"/>
                <a:gd name="T31" fmla="*/ 45 h 54"/>
                <a:gd name="T32" fmla="*/ 48 w 64"/>
                <a:gd name="T33" fmla="*/ 54 h 54"/>
                <a:gd name="T34" fmla="*/ 43 w 64"/>
                <a:gd name="T35" fmla="*/ 51 h 54"/>
                <a:gd name="T36" fmla="*/ 40 w 64"/>
                <a:gd name="T37" fmla="*/ 46 h 54"/>
                <a:gd name="T38" fmla="*/ 33 w 64"/>
                <a:gd name="T39" fmla="*/ 46 h 54"/>
                <a:gd name="T40" fmla="*/ 29 w 64"/>
                <a:gd name="T41" fmla="*/ 52 h 54"/>
                <a:gd name="T42" fmla="*/ 26 w 64"/>
                <a:gd name="T43" fmla="*/ 53 h 54"/>
                <a:gd name="T44" fmla="*/ 25 w 64"/>
                <a:gd name="T45" fmla="*/ 50 h 54"/>
                <a:gd name="T46" fmla="*/ 26 w 64"/>
                <a:gd name="T47" fmla="*/ 40 h 54"/>
                <a:gd name="T48" fmla="*/ 20 w 64"/>
                <a:gd name="T49" fmla="*/ 36 h 54"/>
                <a:gd name="T50" fmla="*/ 16 w 64"/>
                <a:gd name="T51" fmla="*/ 38 h 54"/>
                <a:gd name="T52" fmla="*/ 13 w 64"/>
                <a:gd name="T53" fmla="*/ 39 h 54"/>
                <a:gd name="T54" fmla="*/ 10 w 64"/>
                <a:gd name="T5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54">
                  <a:moveTo>
                    <a:pt x="10" y="39"/>
                  </a:moveTo>
                  <a:cubicBezTo>
                    <a:pt x="9" y="35"/>
                    <a:pt x="11" y="31"/>
                    <a:pt x="13" y="28"/>
                  </a:cubicBezTo>
                  <a:cubicBezTo>
                    <a:pt x="15" y="26"/>
                    <a:pt x="16" y="25"/>
                    <a:pt x="18" y="23"/>
                  </a:cubicBezTo>
                  <a:cubicBezTo>
                    <a:pt x="20" y="19"/>
                    <a:pt x="19" y="16"/>
                    <a:pt x="14" y="15"/>
                  </a:cubicBezTo>
                  <a:cubicBezTo>
                    <a:pt x="11" y="15"/>
                    <a:pt x="9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1"/>
                    <a:pt x="0" y="10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5" y="4"/>
                    <a:pt x="8" y="3"/>
                    <a:pt x="11" y="2"/>
                  </a:cubicBezTo>
                  <a:cubicBezTo>
                    <a:pt x="18" y="0"/>
                    <a:pt x="26" y="0"/>
                    <a:pt x="33" y="2"/>
                  </a:cubicBezTo>
                  <a:cubicBezTo>
                    <a:pt x="39" y="4"/>
                    <a:pt x="45" y="8"/>
                    <a:pt x="49" y="14"/>
                  </a:cubicBezTo>
                  <a:cubicBezTo>
                    <a:pt x="52" y="18"/>
                    <a:pt x="55" y="22"/>
                    <a:pt x="57" y="27"/>
                  </a:cubicBezTo>
                  <a:cubicBezTo>
                    <a:pt x="61" y="34"/>
                    <a:pt x="64" y="42"/>
                    <a:pt x="63" y="50"/>
                  </a:cubicBezTo>
                  <a:cubicBezTo>
                    <a:pt x="63" y="51"/>
                    <a:pt x="62" y="52"/>
                    <a:pt x="61" y="52"/>
                  </a:cubicBezTo>
                  <a:cubicBezTo>
                    <a:pt x="60" y="52"/>
                    <a:pt x="59" y="52"/>
                    <a:pt x="59" y="51"/>
                  </a:cubicBezTo>
                  <a:cubicBezTo>
                    <a:pt x="57" y="49"/>
                    <a:pt x="56" y="47"/>
                    <a:pt x="55" y="45"/>
                  </a:cubicBezTo>
                  <a:cubicBezTo>
                    <a:pt x="50" y="46"/>
                    <a:pt x="51" y="51"/>
                    <a:pt x="48" y="54"/>
                  </a:cubicBezTo>
                  <a:cubicBezTo>
                    <a:pt x="45" y="54"/>
                    <a:pt x="44" y="52"/>
                    <a:pt x="43" y="51"/>
                  </a:cubicBezTo>
                  <a:cubicBezTo>
                    <a:pt x="42" y="49"/>
                    <a:pt x="41" y="47"/>
                    <a:pt x="40" y="46"/>
                  </a:cubicBezTo>
                  <a:cubicBezTo>
                    <a:pt x="38" y="44"/>
                    <a:pt x="35" y="44"/>
                    <a:pt x="33" y="46"/>
                  </a:cubicBezTo>
                  <a:cubicBezTo>
                    <a:pt x="32" y="48"/>
                    <a:pt x="31" y="50"/>
                    <a:pt x="29" y="52"/>
                  </a:cubicBezTo>
                  <a:cubicBezTo>
                    <a:pt x="28" y="53"/>
                    <a:pt x="27" y="53"/>
                    <a:pt x="26" y="53"/>
                  </a:cubicBezTo>
                  <a:cubicBezTo>
                    <a:pt x="25" y="53"/>
                    <a:pt x="24" y="51"/>
                    <a:pt x="25" y="50"/>
                  </a:cubicBezTo>
                  <a:cubicBezTo>
                    <a:pt x="25" y="47"/>
                    <a:pt x="26" y="43"/>
                    <a:pt x="26" y="40"/>
                  </a:cubicBezTo>
                  <a:cubicBezTo>
                    <a:pt x="26" y="36"/>
                    <a:pt x="23" y="34"/>
                    <a:pt x="20" y="36"/>
                  </a:cubicBezTo>
                  <a:cubicBezTo>
                    <a:pt x="19" y="36"/>
                    <a:pt x="17" y="37"/>
                    <a:pt x="16" y="38"/>
                  </a:cubicBezTo>
                  <a:cubicBezTo>
                    <a:pt x="15" y="39"/>
                    <a:pt x="14" y="39"/>
                    <a:pt x="13" y="39"/>
                  </a:cubicBezTo>
                  <a:cubicBezTo>
                    <a:pt x="12" y="40"/>
                    <a:pt x="11" y="39"/>
                    <a:pt x="10" y="39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AD0AA40-C7B0-D15E-0204-838B2E89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8425" y="3949700"/>
              <a:ext cx="292100" cy="407988"/>
            </a:xfrm>
            <a:custGeom>
              <a:avLst/>
              <a:gdLst>
                <a:gd name="T0" fmla="*/ 0 w 45"/>
                <a:gd name="T1" fmla="*/ 63 h 63"/>
                <a:gd name="T2" fmla="*/ 0 w 45"/>
                <a:gd name="T3" fmla="*/ 60 h 63"/>
                <a:gd name="T4" fmla="*/ 11 w 45"/>
                <a:gd name="T5" fmla="*/ 16 h 63"/>
                <a:gd name="T6" fmla="*/ 17 w 45"/>
                <a:gd name="T7" fmla="*/ 6 h 63"/>
                <a:gd name="T8" fmla="*/ 32 w 45"/>
                <a:gd name="T9" fmla="*/ 0 h 63"/>
                <a:gd name="T10" fmla="*/ 41 w 45"/>
                <a:gd name="T11" fmla="*/ 5 h 63"/>
                <a:gd name="T12" fmla="*/ 44 w 45"/>
                <a:gd name="T13" fmla="*/ 25 h 63"/>
                <a:gd name="T14" fmla="*/ 23 w 45"/>
                <a:gd name="T15" fmla="*/ 54 h 63"/>
                <a:gd name="T16" fmla="*/ 3 w 45"/>
                <a:gd name="T17" fmla="*/ 63 h 63"/>
                <a:gd name="T18" fmla="*/ 0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0" y="63"/>
                  </a:moveTo>
                  <a:cubicBezTo>
                    <a:pt x="0" y="62"/>
                    <a:pt x="0" y="61"/>
                    <a:pt x="0" y="60"/>
                  </a:cubicBezTo>
                  <a:cubicBezTo>
                    <a:pt x="6" y="46"/>
                    <a:pt x="10" y="32"/>
                    <a:pt x="11" y="16"/>
                  </a:cubicBezTo>
                  <a:cubicBezTo>
                    <a:pt x="11" y="11"/>
                    <a:pt x="13" y="8"/>
                    <a:pt x="17" y="6"/>
                  </a:cubicBezTo>
                  <a:cubicBezTo>
                    <a:pt x="21" y="3"/>
                    <a:pt x="26" y="0"/>
                    <a:pt x="32" y="0"/>
                  </a:cubicBezTo>
                  <a:cubicBezTo>
                    <a:pt x="36" y="0"/>
                    <a:pt x="39" y="2"/>
                    <a:pt x="41" y="5"/>
                  </a:cubicBezTo>
                  <a:cubicBezTo>
                    <a:pt x="44" y="12"/>
                    <a:pt x="45" y="18"/>
                    <a:pt x="44" y="25"/>
                  </a:cubicBezTo>
                  <a:cubicBezTo>
                    <a:pt x="41" y="38"/>
                    <a:pt x="33" y="47"/>
                    <a:pt x="23" y="54"/>
                  </a:cubicBezTo>
                  <a:cubicBezTo>
                    <a:pt x="17" y="58"/>
                    <a:pt x="10" y="61"/>
                    <a:pt x="3" y="63"/>
                  </a:cubicBezTo>
                  <a:cubicBezTo>
                    <a:pt x="2" y="63"/>
                    <a:pt x="1" y="63"/>
                    <a:pt x="0" y="6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26087719-D86B-6D6C-6850-4DE5E4E1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0" y="3600450"/>
              <a:ext cx="195263" cy="511175"/>
            </a:xfrm>
            <a:custGeom>
              <a:avLst/>
              <a:gdLst>
                <a:gd name="T0" fmla="*/ 30 w 30"/>
                <a:gd name="T1" fmla="*/ 79 h 79"/>
                <a:gd name="T2" fmla="*/ 25 w 30"/>
                <a:gd name="T3" fmla="*/ 76 h 79"/>
                <a:gd name="T4" fmla="*/ 0 w 30"/>
                <a:gd name="T5" fmla="*/ 27 h 79"/>
                <a:gd name="T6" fmla="*/ 1 w 30"/>
                <a:gd name="T7" fmla="*/ 15 h 79"/>
                <a:gd name="T8" fmla="*/ 20 w 30"/>
                <a:gd name="T9" fmla="*/ 1 h 79"/>
                <a:gd name="T10" fmla="*/ 27 w 30"/>
                <a:gd name="T11" fmla="*/ 4 h 79"/>
                <a:gd name="T12" fmla="*/ 29 w 30"/>
                <a:gd name="T13" fmla="*/ 11 h 79"/>
                <a:gd name="T14" fmla="*/ 27 w 30"/>
                <a:gd name="T15" fmla="*/ 23 h 79"/>
                <a:gd name="T16" fmla="*/ 28 w 30"/>
                <a:gd name="T17" fmla="*/ 65 h 79"/>
                <a:gd name="T18" fmla="*/ 30 w 30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9">
                  <a:moveTo>
                    <a:pt x="30" y="79"/>
                  </a:moveTo>
                  <a:cubicBezTo>
                    <a:pt x="28" y="78"/>
                    <a:pt x="26" y="78"/>
                    <a:pt x="25" y="76"/>
                  </a:cubicBezTo>
                  <a:cubicBezTo>
                    <a:pt x="9" y="64"/>
                    <a:pt x="0" y="48"/>
                    <a:pt x="0" y="27"/>
                  </a:cubicBezTo>
                  <a:cubicBezTo>
                    <a:pt x="0" y="23"/>
                    <a:pt x="1" y="19"/>
                    <a:pt x="1" y="15"/>
                  </a:cubicBezTo>
                  <a:cubicBezTo>
                    <a:pt x="3" y="6"/>
                    <a:pt x="11" y="0"/>
                    <a:pt x="20" y="1"/>
                  </a:cubicBezTo>
                  <a:cubicBezTo>
                    <a:pt x="22" y="1"/>
                    <a:pt x="25" y="2"/>
                    <a:pt x="27" y="4"/>
                  </a:cubicBezTo>
                  <a:cubicBezTo>
                    <a:pt x="29" y="5"/>
                    <a:pt x="30" y="8"/>
                    <a:pt x="29" y="11"/>
                  </a:cubicBezTo>
                  <a:cubicBezTo>
                    <a:pt x="29" y="15"/>
                    <a:pt x="28" y="19"/>
                    <a:pt x="27" y="23"/>
                  </a:cubicBezTo>
                  <a:cubicBezTo>
                    <a:pt x="24" y="37"/>
                    <a:pt x="26" y="51"/>
                    <a:pt x="28" y="65"/>
                  </a:cubicBezTo>
                  <a:cubicBezTo>
                    <a:pt x="29" y="69"/>
                    <a:pt x="29" y="74"/>
                    <a:pt x="30" y="79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407581B9-B226-E832-7884-BE2E3356F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1413" y="3659188"/>
              <a:ext cx="246063" cy="342900"/>
            </a:xfrm>
            <a:custGeom>
              <a:avLst/>
              <a:gdLst>
                <a:gd name="T0" fmla="*/ 9 w 38"/>
                <a:gd name="T1" fmla="*/ 39 h 53"/>
                <a:gd name="T2" fmla="*/ 3 w 38"/>
                <a:gd name="T3" fmla="*/ 0 h 53"/>
                <a:gd name="T4" fmla="*/ 6 w 38"/>
                <a:gd name="T5" fmla="*/ 1 h 53"/>
                <a:gd name="T6" fmla="*/ 32 w 38"/>
                <a:gd name="T7" fmla="*/ 14 h 53"/>
                <a:gd name="T8" fmla="*/ 37 w 38"/>
                <a:gd name="T9" fmla="*/ 23 h 53"/>
                <a:gd name="T10" fmla="*/ 38 w 38"/>
                <a:gd name="T11" fmla="*/ 41 h 53"/>
                <a:gd name="T12" fmla="*/ 29 w 38"/>
                <a:gd name="T13" fmla="*/ 53 h 53"/>
                <a:gd name="T14" fmla="*/ 23 w 38"/>
                <a:gd name="T15" fmla="*/ 42 h 53"/>
                <a:gd name="T16" fmla="*/ 20 w 38"/>
                <a:gd name="T17" fmla="*/ 33 h 53"/>
                <a:gd name="T18" fmla="*/ 12 w 38"/>
                <a:gd name="T19" fmla="*/ 32 h 53"/>
                <a:gd name="T20" fmla="*/ 11 w 38"/>
                <a:gd name="T21" fmla="*/ 36 h 53"/>
                <a:gd name="T22" fmla="*/ 9 w 38"/>
                <a:gd name="T23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3">
                  <a:moveTo>
                    <a:pt x="9" y="39"/>
                  </a:moveTo>
                  <a:cubicBezTo>
                    <a:pt x="2" y="29"/>
                    <a:pt x="0" y="14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15" y="5"/>
                    <a:pt x="23" y="10"/>
                    <a:pt x="32" y="14"/>
                  </a:cubicBezTo>
                  <a:cubicBezTo>
                    <a:pt x="35" y="16"/>
                    <a:pt x="37" y="19"/>
                    <a:pt x="37" y="23"/>
                  </a:cubicBezTo>
                  <a:cubicBezTo>
                    <a:pt x="37" y="29"/>
                    <a:pt x="38" y="35"/>
                    <a:pt x="38" y="41"/>
                  </a:cubicBezTo>
                  <a:cubicBezTo>
                    <a:pt x="37" y="47"/>
                    <a:pt x="35" y="51"/>
                    <a:pt x="29" y="53"/>
                  </a:cubicBezTo>
                  <a:cubicBezTo>
                    <a:pt x="25" y="51"/>
                    <a:pt x="24" y="46"/>
                    <a:pt x="23" y="42"/>
                  </a:cubicBezTo>
                  <a:cubicBezTo>
                    <a:pt x="21" y="39"/>
                    <a:pt x="21" y="36"/>
                    <a:pt x="20" y="33"/>
                  </a:cubicBezTo>
                  <a:cubicBezTo>
                    <a:pt x="18" y="30"/>
                    <a:pt x="14" y="29"/>
                    <a:pt x="12" y="32"/>
                  </a:cubicBezTo>
                  <a:cubicBezTo>
                    <a:pt x="12" y="33"/>
                    <a:pt x="11" y="35"/>
                    <a:pt x="11" y="36"/>
                  </a:cubicBezTo>
                  <a:cubicBezTo>
                    <a:pt x="10" y="37"/>
                    <a:pt x="9" y="37"/>
                    <a:pt x="9" y="39"/>
                  </a:cubicBezTo>
                  <a:close/>
                </a:path>
              </a:pathLst>
            </a:custGeom>
            <a:solidFill>
              <a:srgbClr val="976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8ABF3A5D-7A12-B3CB-194B-899DF79F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6462713"/>
              <a:ext cx="317500" cy="212725"/>
            </a:xfrm>
            <a:custGeom>
              <a:avLst/>
              <a:gdLst>
                <a:gd name="T0" fmla="*/ 47 w 49"/>
                <a:gd name="T1" fmla="*/ 33 h 33"/>
                <a:gd name="T2" fmla="*/ 42 w 49"/>
                <a:gd name="T3" fmla="*/ 32 h 33"/>
                <a:gd name="T4" fmla="*/ 17 w 49"/>
                <a:gd name="T5" fmla="*/ 24 h 33"/>
                <a:gd name="T6" fmla="*/ 6 w 49"/>
                <a:gd name="T7" fmla="*/ 20 h 33"/>
                <a:gd name="T8" fmla="*/ 1 w 49"/>
                <a:gd name="T9" fmla="*/ 9 h 33"/>
                <a:gd name="T10" fmla="*/ 11 w 49"/>
                <a:gd name="T11" fmla="*/ 0 h 33"/>
                <a:gd name="T12" fmla="*/ 24 w 49"/>
                <a:gd name="T13" fmla="*/ 2 h 33"/>
                <a:gd name="T14" fmla="*/ 47 w 49"/>
                <a:gd name="T15" fmla="*/ 25 h 33"/>
                <a:gd name="T16" fmla="*/ 47 w 49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3">
                  <a:moveTo>
                    <a:pt x="47" y="33"/>
                  </a:moveTo>
                  <a:cubicBezTo>
                    <a:pt x="45" y="33"/>
                    <a:pt x="44" y="33"/>
                    <a:pt x="42" y="32"/>
                  </a:cubicBezTo>
                  <a:cubicBezTo>
                    <a:pt x="34" y="29"/>
                    <a:pt x="26" y="27"/>
                    <a:pt x="17" y="24"/>
                  </a:cubicBezTo>
                  <a:cubicBezTo>
                    <a:pt x="13" y="23"/>
                    <a:pt x="9" y="22"/>
                    <a:pt x="6" y="20"/>
                  </a:cubicBezTo>
                  <a:cubicBezTo>
                    <a:pt x="1" y="17"/>
                    <a:pt x="0" y="14"/>
                    <a:pt x="1" y="9"/>
                  </a:cubicBezTo>
                  <a:cubicBezTo>
                    <a:pt x="2" y="4"/>
                    <a:pt x="6" y="1"/>
                    <a:pt x="11" y="0"/>
                  </a:cubicBezTo>
                  <a:cubicBezTo>
                    <a:pt x="15" y="0"/>
                    <a:pt x="20" y="0"/>
                    <a:pt x="24" y="2"/>
                  </a:cubicBezTo>
                  <a:cubicBezTo>
                    <a:pt x="34" y="8"/>
                    <a:pt x="41" y="16"/>
                    <a:pt x="47" y="25"/>
                  </a:cubicBezTo>
                  <a:cubicBezTo>
                    <a:pt x="48" y="27"/>
                    <a:pt x="49" y="30"/>
                    <a:pt x="47" y="33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71CBBDCE-DCE4-FBBF-7BD7-76DE0468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229350"/>
              <a:ext cx="123825" cy="311150"/>
            </a:xfrm>
            <a:custGeom>
              <a:avLst/>
              <a:gdLst>
                <a:gd name="T0" fmla="*/ 9 w 19"/>
                <a:gd name="T1" fmla="*/ 0 h 48"/>
                <a:gd name="T2" fmla="*/ 16 w 19"/>
                <a:gd name="T3" fmla="*/ 8 h 48"/>
                <a:gd name="T4" fmla="*/ 12 w 19"/>
                <a:gd name="T5" fmla="*/ 42 h 48"/>
                <a:gd name="T6" fmla="*/ 11 w 19"/>
                <a:gd name="T7" fmla="*/ 44 h 48"/>
                <a:gd name="T8" fmla="*/ 5 w 19"/>
                <a:gd name="T9" fmla="*/ 48 h 48"/>
                <a:gd name="T10" fmla="*/ 1 w 19"/>
                <a:gd name="T11" fmla="*/ 42 h 48"/>
                <a:gd name="T12" fmla="*/ 1 w 19"/>
                <a:gd name="T13" fmla="*/ 37 h 48"/>
                <a:gd name="T14" fmla="*/ 5 w 19"/>
                <a:gd name="T15" fmla="*/ 6 h 48"/>
                <a:gd name="T16" fmla="*/ 9 w 19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8">
                  <a:moveTo>
                    <a:pt x="9" y="0"/>
                  </a:moveTo>
                  <a:cubicBezTo>
                    <a:pt x="12" y="2"/>
                    <a:pt x="15" y="5"/>
                    <a:pt x="16" y="8"/>
                  </a:cubicBezTo>
                  <a:cubicBezTo>
                    <a:pt x="19" y="20"/>
                    <a:pt x="17" y="32"/>
                    <a:pt x="12" y="42"/>
                  </a:cubicBezTo>
                  <a:cubicBezTo>
                    <a:pt x="12" y="43"/>
                    <a:pt x="11" y="44"/>
                    <a:pt x="11" y="44"/>
                  </a:cubicBezTo>
                  <a:cubicBezTo>
                    <a:pt x="9" y="46"/>
                    <a:pt x="8" y="48"/>
                    <a:pt x="5" y="48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40"/>
                    <a:pt x="1" y="39"/>
                    <a:pt x="1" y="37"/>
                  </a:cubicBezTo>
                  <a:cubicBezTo>
                    <a:pt x="0" y="27"/>
                    <a:pt x="2" y="16"/>
                    <a:pt x="5" y="6"/>
                  </a:cubicBezTo>
                  <a:cubicBezTo>
                    <a:pt x="5" y="4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63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80B34E59-E7BB-A7F7-393A-D9E6FB70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2824163"/>
              <a:ext cx="182563" cy="90488"/>
            </a:xfrm>
            <a:custGeom>
              <a:avLst/>
              <a:gdLst>
                <a:gd name="T0" fmla="*/ 19 w 28"/>
                <a:gd name="T1" fmla="*/ 14 h 14"/>
                <a:gd name="T2" fmla="*/ 3 w 28"/>
                <a:gd name="T3" fmla="*/ 8 h 14"/>
                <a:gd name="T4" fmla="*/ 1 w 28"/>
                <a:gd name="T5" fmla="*/ 3 h 14"/>
                <a:gd name="T6" fmla="*/ 5 w 28"/>
                <a:gd name="T7" fmla="*/ 0 h 14"/>
                <a:gd name="T8" fmla="*/ 13 w 28"/>
                <a:gd name="T9" fmla="*/ 0 h 14"/>
                <a:gd name="T10" fmla="*/ 27 w 28"/>
                <a:gd name="T11" fmla="*/ 8 h 14"/>
                <a:gd name="T12" fmla="*/ 28 w 28"/>
                <a:gd name="T13" fmla="*/ 11 h 14"/>
                <a:gd name="T14" fmla="*/ 26 w 28"/>
                <a:gd name="T15" fmla="*/ 13 h 14"/>
                <a:gd name="T16" fmla="*/ 19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9" y="14"/>
                  </a:moveTo>
                  <a:cubicBezTo>
                    <a:pt x="13" y="14"/>
                    <a:pt x="7" y="12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8" y="1"/>
                    <a:pt x="23" y="4"/>
                    <a:pt x="27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2"/>
                    <a:pt x="27" y="13"/>
                    <a:pt x="26" y="13"/>
                  </a:cubicBezTo>
                  <a:cubicBezTo>
                    <a:pt x="24" y="13"/>
                    <a:pt x="21" y="13"/>
                    <a:pt x="19" y="14"/>
                  </a:cubicBezTo>
                  <a:close/>
                </a:path>
              </a:pathLst>
            </a:custGeom>
            <a:solidFill>
              <a:srgbClr val="FFD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3DB7C118-D247-5CD0-1177-039B73AD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450" y="4222750"/>
              <a:ext cx="363538" cy="277813"/>
            </a:xfrm>
            <a:custGeom>
              <a:avLst/>
              <a:gdLst>
                <a:gd name="T0" fmla="*/ 55 w 56"/>
                <a:gd name="T1" fmla="*/ 2 h 43"/>
                <a:gd name="T2" fmla="*/ 56 w 56"/>
                <a:gd name="T3" fmla="*/ 5 h 43"/>
                <a:gd name="T4" fmla="*/ 51 w 56"/>
                <a:gd name="T5" fmla="*/ 29 h 43"/>
                <a:gd name="T6" fmla="*/ 35 w 56"/>
                <a:gd name="T7" fmla="*/ 42 h 43"/>
                <a:gd name="T8" fmla="*/ 10 w 56"/>
                <a:gd name="T9" fmla="*/ 32 h 43"/>
                <a:gd name="T10" fmla="*/ 0 w 56"/>
                <a:gd name="T11" fmla="*/ 2 h 43"/>
                <a:gd name="T12" fmla="*/ 9 w 56"/>
                <a:gd name="T13" fmla="*/ 0 h 43"/>
                <a:gd name="T14" fmla="*/ 55 w 56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3">
                  <a:moveTo>
                    <a:pt x="55" y="2"/>
                  </a:moveTo>
                  <a:cubicBezTo>
                    <a:pt x="56" y="4"/>
                    <a:pt x="56" y="4"/>
                    <a:pt x="56" y="5"/>
                  </a:cubicBezTo>
                  <a:cubicBezTo>
                    <a:pt x="54" y="13"/>
                    <a:pt x="53" y="21"/>
                    <a:pt x="51" y="29"/>
                  </a:cubicBezTo>
                  <a:cubicBezTo>
                    <a:pt x="49" y="37"/>
                    <a:pt x="43" y="41"/>
                    <a:pt x="35" y="42"/>
                  </a:cubicBezTo>
                  <a:cubicBezTo>
                    <a:pt x="25" y="43"/>
                    <a:pt x="17" y="39"/>
                    <a:pt x="10" y="32"/>
                  </a:cubicBezTo>
                  <a:cubicBezTo>
                    <a:pt x="3" y="24"/>
                    <a:pt x="0" y="14"/>
                    <a:pt x="0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25" y="0"/>
                    <a:pt x="40" y="1"/>
                    <a:pt x="55" y="2"/>
                  </a:cubicBezTo>
                  <a:close/>
                </a:path>
              </a:pathLst>
            </a:custGeom>
            <a:solidFill>
              <a:srgbClr val="FF9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0DE64170-740D-D266-D0A3-94CD9B51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5064125"/>
              <a:ext cx="519113" cy="511175"/>
            </a:xfrm>
            <a:custGeom>
              <a:avLst/>
              <a:gdLst>
                <a:gd name="T0" fmla="*/ 80 w 80"/>
                <a:gd name="T1" fmla="*/ 21 h 79"/>
                <a:gd name="T2" fmla="*/ 72 w 80"/>
                <a:gd name="T3" fmla="*/ 39 h 79"/>
                <a:gd name="T4" fmla="*/ 71 w 80"/>
                <a:gd name="T5" fmla="*/ 53 h 79"/>
                <a:gd name="T6" fmla="*/ 77 w 80"/>
                <a:gd name="T7" fmla="*/ 66 h 79"/>
                <a:gd name="T8" fmla="*/ 78 w 80"/>
                <a:gd name="T9" fmla="*/ 72 h 79"/>
                <a:gd name="T10" fmla="*/ 67 w 80"/>
                <a:gd name="T11" fmla="*/ 69 h 79"/>
                <a:gd name="T12" fmla="*/ 56 w 80"/>
                <a:gd name="T13" fmla="*/ 63 h 79"/>
                <a:gd name="T14" fmla="*/ 50 w 80"/>
                <a:gd name="T15" fmla="*/ 63 h 79"/>
                <a:gd name="T16" fmla="*/ 42 w 80"/>
                <a:gd name="T17" fmla="*/ 68 h 79"/>
                <a:gd name="T18" fmla="*/ 31 w 80"/>
                <a:gd name="T19" fmla="*/ 79 h 79"/>
                <a:gd name="T20" fmla="*/ 27 w 80"/>
                <a:gd name="T21" fmla="*/ 61 h 79"/>
                <a:gd name="T22" fmla="*/ 18 w 80"/>
                <a:gd name="T23" fmla="*/ 48 h 79"/>
                <a:gd name="T24" fmla="*/ 0 w 80"/>
                <a:gd name="T25" fmla="*/ 39 h 79"/>
                <a:gd name="T26" fmla="*/ 3 w 80"/>
                <a:gd name="T27" fmla="*/ 36 h 79"/>
                <a:gd name="T28" fmla="*/ 23 w 80"/>
                <a:gd name="T29" fmla="*/ 29 h 79"/>
                <a:gd name="T30" fmla="*/ 29 w 80"/>
                <a:gd name="T31" fmla="*/ 24 h 79"/>
                <a:gd name="T32" fmla="*/ 35 w 80"/>
                <a:gd name="T33" fmla="*/ 6 h 79"/>
                <a:gd name="T34" fmla="*/ 37 w 80"/>
                <a:gd name="T35" fmla="*/ 0 h 79"/>
                <a:gd name="T36" fmla="*/ 43 w 80"/>
                <a:gd name="T37" fmla="*/ 7 h 79"/>
                <a:gd name="T38" fmla="*/ 52 w 80"/>
                <a:gd name="T39" fmla="*/ 21 h 79"/>
                <a:gd name="T40" fmla="*/ 59 w 80"/>
                <a:gd name="T41" fmla="*/ 22 h 79"/>
                <a:gd name="T42" fmla="*/ 80 w 80"/>
                <a:gd name="T43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9">
                  <a:moveTo>
                    <a:pt x="80" y="21"/>
                  </a:moveTo>
                  <a:cubicBezTo>
                    <a:pt x="77" y="28"/>
                    <a:pt x="75" y="33"/>
                    <a:pt x="72" y="39"/>
                  </a:cubicBezTo>
                  <a:cubicBezTo>
                    <a:pt x="69" y="43"/>
                    <a:pt x="69" y="48"/>
                    <a:pt x="71" y="53"/>
                  </a:cubicBezTo>
                  <a:cubicBezTo>
                    <a:pt x="73" y="57"/>
                    <a:pt x="75" y="62"/>
                    <a:pt x="77" y="66"/>
                  </a:cubicBezTo>
                  <a:cubicBezTo>
                    <a:pt x="77" y="68"/>
                    <a:pt x="77" y="70"/>
                    <a:pt x="78" y="72"/>
                  </a:cubicBezTo>
                  <a:cubicBezTo>
                    <a:pt x="73" y="72"/>
                    <a:pt x="70" y="70"/>
                    <a:pt x="67" y="69"/>
                  </a:cubicBezTo>
                  <a:cubicBezTo>
                    <a:pt x="63" y="67"/>
                    <a:pt x="60" y="65"/>
                    <a:pt x="56" y="63"/>
                  </a:cubicBezTo>
                  <a:cubicBezTo>
                    <a:pt x="54" y="62"/>
                    <a:pt x="52" y="62"/>
                    <a:pt x="50" y="63"/>
                  </a:cubicBezTo>
                  <a:cubicBezTo>
                    <a:pt x="47" y="65"/>
                    <a:pt x="45" y="67"/>
                    <a:pt x="42" y="68"/>
                  </a:cubicBezTo>
                  <a:cubicBezTo>
                    <a:pt x="38" y="72"/>
                    <a:pt x="35" y="76"/>
                    <a:pt x="31" y="79"/>
                  </a:cubicBezTo>
                  <a:cubicBezTo>
                    <a:pt x="27" y="73"/>
                    <a:pt x="27" y="67"/>
                    <a:pt x="27" y="61"/>
                  </a:cubicBezTo>
                  <a:cubicBezTo>
                    <a:pt x="27" y="52"/>
                    <a:pt x="26" y="51"/>
                    <a:pt x="18" y="48"/>
                  </a:cubicBezTo>
                  <a:cubicBezTo>
                    <a:pt x="11" y="46"/>
                    <a:pt x="5" y="44"/>
                    <a:pt x="0" y="39"/>
                  </a:cubicBezTo>
                  <a:cubicBezTo>
                    <a:pt x="1" y="38"/>
                    <a:pt x="2" y="37"/>
                    <a:pt x="3" y="36"/>
                  </a:cubicBezTo>
                  <a:cubicBezTo>
                    <a:pt x="9" y="33"/>
                    <a:pt x="16" y="29"/>
                    <a:pt x="23" y="29"/>
                  </a:cubicBezTo>
                  <a:cubicBezTo>
                    <a:pt x="28" y="29"/>
                    <a:pt x="28" y="28"/>
                    <a:pt x="29" y="24"/>
                  </a:cubicBezTo>
                  <a:cubicBezTo>
                    <a:pt x="31" y="18"/>
                    <a:pt x="33" y="12"/>
                    <a:pt x="35" y="6"/>
                  </a:cubicBezTo>
                  <a:cubicBezTo>
                    <a:pt x="35" y="4"/>
                    <a:pt x="36" y="2"/>
                    <a:pt x="37" y="0"/>
                  </a:cubicBezTo>
                  <a:cubicBezTo>
                    <a:pt x="41" y="2"/>
                    <a:pt x="41" y="5"/>
                    <a:pt x="43" y="7"/>
                  </a:cubicBezTo>
                  <a:cubicBezTo>
                    <a:pt x="46" y="12"/>
                    <a:pt x="49" y="16"/>
                    <a:pt x="52" y="21"/>
                  </a:cubicBezTo>
                  <a:cubicBezTo>
                    <a:pt x="54" y="23"/>
                    <a:pt x="56" y="24"/>
                    <a:pt x="59" y="22"/>
                  </a:cubicBezTo>
                  <a:cubicBezTo>
                    <a:pt x="66" y="18"/>
                    <a:pt x="72" y="20"/>
                    <a:pt x="80" y="21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4FF64783-6A3B-844D-971B-C7FA5930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3917950"/>
              <a:ext cx="376238" cy="388938"/>
            </a:xfrm>
            <a:custGeom>
              <a:avLst/>
              <a:gdLst>
                <a:gd name="T0" fmla="*/ 48 w 58"/>
                <a:gd name="T1" fmla="*/ 13 h 60"/>
                <a:gd name="T2" fmla="*/ 9 w 58"/>
                <a:gd name="T3" fmla="*/ 19 h 60"/>
                <a:gd name="T4" fmla="*/ 31 w 58"/>
                <a:gd name="T5" fmla="*/ 58 h 60"/>
                <a:gd name="T6" fmla="*/ 51 w 58"/>
                <a:gd name="T7" fmla="*/ 44 h 60"/>
                <a:gd name="T8" fmla="*/ 48 w 58"/>
                <a:gd name="T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48" y="13"/>
                  </a:moveTo>
                  <a:cubicBezTo>
                    <a:pt x="37" y="0"/>
                    <a:pt x="17" y="6"/>
                    <a:pt x="9" y="19"/>
                  </a:cubicBezTo>
                  <a:cubicBezTo>
                    <a:pt x="0" y="34"/>
                    <a:pt x="12" y="60"/>
                    <a:pt x="31" y="58"/>
                  </a:cubicBezTo>
                  <a:cubicBezTo>
                    <a:pt x="40" y="57"/>
                    <a:pt x="47" y="51"/>
                    <a:pt x="51" y="44"/>
                  </a:cubicBezTo>
                  <a:cubicBezTo>
                    <a:pt x="58" y="35"/>
                    <a:pt x="54" y="22"/>
                    <a:pt x="48" y="13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53394C5D-FA65-F385-FD99-ECA54F14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538" y="4027488"/>
              <a:ext cx="460375" cy="427038"/>
            </a:xfrm>
            <a:custGeom>
              <a:avLst/>
              <a:gdLst>
                <a:gd name="T0" fmla="*/ 54 w 71"/>
                <a:gd name="T1" fmla="*/ 12 h 66"/>
                <a:gd name="T2" fmla="*/ 41 w 71"/>
                <a:gd name="T3" fmla="*/ 4 h 66"/>
                <a:gd name="T4" fmla="*/ 6 w 71"/>
                <a:gd name="T5" fmla="*/ 25 h 66"/>
                <a:gd name="T6" fmla="*/ 31 w 71"/>
                <a:gd name="T7" fmla="*/ 62 h 66"/>
                <a:gd name="T8" fmla="*/ 66 w 71"/>
                <a:gd name="T9" fmla="*/ 41 h 66"/>
                <a:gd name="T10" fmla="*/ 54 w 71"/>
                <a:gd name="T11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54" y="12"/>
                  </a:moveTo>
                  <a:cubicBezTo>
                    <a:pt x="50" y="8"/>
                    <a:pt x="46" y="6"/>
                    <a:pt x="41" y="4"/>
                  </a:cubicBezTo>
                  <a:cubicBezTo>
                    <a:pt x="26" y="0"/>
                    <a:pt x="10" y="11"/>
                    <a:pt x="6" y="25"/>
                  </a:cubicBezTo>
                  <a:cubicBezTo>
                    <a:pt x="0" y="42"/>
                    <a:pt x="16" y="58"/>
                    <a:pt x="31" y="62"/>
                  </a:cubicBezTo>
                  <a:cubicBezTo>
                    <a:pt x="47" y="66"/>
                    <a:pt x="61" y="55"/>
                    <a:pt x="66" y="41"/>
                  </a:cubicBezTo>
                  <a:cubicBezTo>
                    <a:pt x="71" y="29"/>
                    <a:pt x="64" y="18"/>
                    <a:pt x="54" y="12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8DDE67BD-0091-64C3-1EEF-85D3D5453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2765425"/>
              <a:ext cx="3028950" cy="3962400"/>
            </a:xfrm>
            <a:custGeom>
              <a:avLst/>
              <a:gdLst>
                <a:gd name="T0" fmla="*/ 433 w 467"/>
                <a:gd name="T1" fmla="*/ 371 h 612"/>
                <a:gd name="T2" fmla="*/ 335 w 467"/>
                <a:gd name="T3" fmla="*/ 348 h 612"/>
                <a:gd name="T4" fmla="*/ 391 w 467"/>
                <a:gd name="T5" fmla="*/ 510 h 612"/>
                <a:gd name="T6" fmla="*/ 422 w 467"/>
                <a:gd name="T7" fmla="*/ 530 h 612"/>
                <a:gd name="T8" fmla="*/ 412 w 467"/>
                <a:gd name="T9" fmla="*/ 548 h 612"/>
                <a:gd name="T10" fmla="*/ 343 w 467"/>
                <a:gd name="T11" fmla="*/ 506 h 612"/>
                <a:gd name="T12" fmla="*/ 236 w 467"/>
                <a:gd name="T13" fmla="*/ 537 h 612"/>
                <a:gd name="T14" fmla="*/ 149 w 467"/>
                <a:gd name="T15" fmla="*/ 598 h 612"/>
                <a:gd name="T16" fmla="*/ 217 w 467"/>
                <a:gd name="T17" fmla="*/ 537 h 612"/>
                <a:gd name="T18" fmla="*/ 204 w 467"/>
                <a:gd name="T19" fmla="*/ 479 h 612"/>
                <a:gd name="T20" fmla="*/ 169 w 467"/>
                <a:gd name="T21" fmla="*/ 364 h 612"/>
                <a:gd name="T22" fmla="*/ 50 w 467"/>
                <a:gd name="T23" fmla="*/ 343 h 612"/>
                <a:gd name="T24" fmla="*/ 14 w 467"/>
                <a:gd name="T25" fmla="*/ 298 h 612"/>
                <a:gd name="T26" fmla="*/ 65 w 467"/>
                <a:gd name="T27" fmla="*/ 277 h 612"/>
                <a:gd name="T28" fmla="*/ 84 w 467"/>
                <a:gd name="T29" fmla="*/ 327 h 612"/>
                <a:gd name="T30" fmla="*/ 157 w 467"/>
                <a:gd name="T31" fmla="*/ 296 h 612"/>
                <a:gd name="T32" fmla="*/ 68 w 467"/>
                <a:gd name="T33" fmla="*/ 141 h 612"/>
                <a:gd name="T34" fmla="*/ 79 w 467"/>
                <a:gd name="T35" fmla="*/ 58 h 612"/>
                <a:gd name="T36" fmla="*/ 297 w 467"/>
                <a:gd name="T37" fmla="*/ 3 h 612"/>
                <a:gd name="T38" fmla="*/ 422 w 467"/>
                <a:gd name="T39" fmla="*/ 143 h 612"/>
                <a:gd name="T40" fmla="*/ 438 w 467"/>
                <a:gd name="T41" fmla="*/ 246 h 612"/>
                <a:gd name="T42" fmla="*/ 400 w 467"/>
                <a:gd name="T43" fmla="*/ 338 h 612"/>
                <a:gd name="T44" fmla="*/ 452 w 467"/>
                <a:gd name="T45" fmla="*/ 445 h 612"/>
                <a:gd name="T46" fmla="*/ 400 w 467"/>
                <a:gd name="T47" fmla="*/ 432 h 612"/>
                <a:gd name="T48" fmla="*/ 128 w 467"/>
                <a:gd name="T49" fmla="*/ 246 h 612"/>
                <a:gd name="T50" fmla="*/ 416 w 467"/>
                <a:gd name="T51" fmla="*/ 199 h 612"/>
                <a:gd name="T52" fmla="*/ 375 w 467"/>
                <a:gd name="T53" fmla="*/ 170 h 612"/>
                <a:gd name="T54" fmla="*/ 120 w 467"/>
                <a:gd name="T55" fmla="*/ 119 h 612"/>
                <a:gd name="T56" fmla="*/ 367 w 467"/>
                <a:gd name="T57" fmla="*/ 448 h 612"/>
                <a:gd name="T58" fmla="*/ 284 w 467"/>
                <a:gd name="T59" fmla="*/ 329 h 612"/>
                <a:gd name="T60" fmla="*/ 369 w 467"/>
                <a:gd name="T61" fmla="*/ 132 h 612"/>
                <a:gd name="T62" fmla="*/ 78 w 467"/>
                <a:gd name="T63" fmla="*/ 91 h 612"/>
                <a:gd name="T64" fmla="*/ 349 w 467"/>
                <a:gd name="T65" fmla="*/ 137 h 612"/>
                <a:gd name="T66" fmla="*/ 263 w 467"/>
                <a:gd name="T67" fmla="*/ 85 h 612"/>
                <a:gd name="T68" fmla="*/ 300 w 467"/>
                <a:gd name="T69" fmla="*/ 19 h 612"/>
                <a:gd name="T70" fmla="*/ 234 w 467"/>
                <a:gd name="T71" fmla="*/ 529 h 612"/>
                <a:gd name="T72" fmla="*/ 340 w 467"/>
                <a:gd name="T73" fmla="*/ 487 h 612"/>
                <a:gd name="T74" fmla="*/ 352 w 467"/>
                <a:gd name="T75" fmla="*/ 116 h 612"/>
                <a:gd name="T76" fmla="*/ 216 w 467"/>
                <a:gd name="T77" fmla="*/ 68 h 612"/>
                <a:gd name="T78" fmla="*/ 211 w 467"/>
                <a:gd name="T79" fmla="*/ 24 h 612"/>
                <a:gd name="T80" fmla="*/ 41 w 467"/>
                <a:gd name="T81" fmla="*/ 293 h 612"/>
                <a:gd name="T82" fmla="*/ 25 w 467"/>
                <a:gd name="T83" fmla="*/ 308 h 612"/>
                <a:gd name="T84" fmla="*/ 33 w 467"/>
                <a:gd name="T85" fmla="*/ 324 h 612"/>
                <a:gd name="T86" fmla="*/ 80 w 467"/>
                <a:gd name="T87" fmla="*/ 308 h 612"/>
                <a:gd name="T88" fmla="*/ 69 w 467"/>
                <a:gd name="T89" fmla="*/ 291 h 612"/>
                <a:gd name="T90" fmla="*/ 408 w 467"/>
                <a:gd name="T91" fmla="*/ 422 h 612"/>
                <a:gd name="T92" fmla="*/ 432 w 467"/>
                <a:gd name="T93" fmla="*/ 430 h 612"/>
                <a:gd name="T94" fmla="*/ 449 w 467"/>
                <a:gd name="T95" fmla="*/ 411 h 612"/>
                <a:gd name="T96" fmla="*/ 398 w 467"/>
                <a:gd name="T97" fmla="*/ 399 h 612"/>
                <a:gd name="T98" fmla="*/ 437 w 467"/>
                <a:gd name="T99" fmla="*/ 237 h 612"/>
                <a:gd name="T100" fmla="*/ 414 w 467"/>
                <a:gd name="T101" fmla="*/ 246 h 612"/>
                <a:gd name="T102" fmla="*/ 75 w 467"/>
                <a:gd name="T103" fmla="*/ 144 h 612"/>
                <a:gd name="T104" fmla="*/ 399 w 467"/>
                <a:gd name="T105" fmla="*/ 171 h 612"/>
                <a:gd name="T106" fmla="*/ 382 w 467"/>
                <a:gd name="T107" fmla="*/ 138 h 612"/>
                <a:gd name="T108" fmla="*/ 154 w 467"/>
                <a:gd name="T109" fmla="*/ 591 h 612"/>
                <a:gd name="T110" fmla="*/ 422 w 467"/>
                <a:gd name="T111" fmla="*/ 577 h 612"/>
                <a:gd name="T112" fmla="*/ 334 w 467"/>
                <a:gd name="T113" fmla="*/ 22 h 612"/>
                <a:gd name="T114" fmla="*/ 327 w 467"/>
                <a:gd name="T115" fmla="*/ 2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612">
                  <a:moveTo>
                    <a:pt x="398" y="408"/>
                  </a:moveTo>
                  <a:cubicBezTo>
                    <a:pt x="395" y="407"/>
                    <a:pt x="393" y="407"/>
                    <a:pt x="392" y="406"/>
                  </a:cubicBezTo>
                  <a:cubicBezTo>
                    <a:pt x="386" y="403"/>
                    <a:pt x="384" y="399"/>
                    <a:pt x="384" y="393"/>
                  </a:cubicBezTo>
                  <a:cubicBezTo>
                    <a:pt x="384" y="388"/>
                    <a:pt x="387" y="384"/>
                    <a:pt x="392" y="382"/>
                  </a:cubicBezTo>
                  <a:cubicBezTo>
                    <a:pt x="401" y="377"/>
                    <a:pt x="412" y="376"/>
                    <a:pt x="422" y="377"/>
                  </a:cubicBezTo>
                  <a:cubicBezTo>
                    <a:pt x="425" y="378"/>
                    <a:pt x="428" y="378"/>
                    <a:pt x="431" y="379"/>
                  </a:cubicBezTo>
                  <a:cubicBezTo>
                    <a:pt x="434" y="376"/>
                    <a:pt x="434" y="374"/>
                    <a:pt x="433" y="371"/>
                  </a:cubicBezTo>
                  <a:cubicBezTo>
                    <a:pt x="433" y="368"/>
                    <a:pt x="432" y="365"/>
                    <a:pt x="430" y="364"/>
                  </a:cubicBezTo>
                  <a:cubicBezTo>
                    <a:pt x="426" y="361"/>
                    <a:pt x="423" y="358"/>
                    <a:pt x="419" y="356"/>
                  </a:cubicBezTo>
                  <a:cubicBezTo>
                    <a:pt x="404" y="347"/>
                    <a:pt x="389" y="341"/>
                    <a:pt x="374" y="336"/>
                  </a:cubicBezTo>
                  <a:cubicBezTo>
                    <a:pt x="359" y="331"/>
                    <a:pt x="345" y="327"/>
                    <a:pt x="330" y="323"/>
                  </a:cubicBezTo>
                  <a:cubicBezTo>
                    <a:pt x="328" y="323"/>
                    <a:pt x="326" y="323"/>
                    <a:pt x="324" y="322"/>
                  </a:cubicBezTo>
                  <a:cubicBezTo>
                    <a:pt x="324" y="325"/>
                    <a:pt x="325" y="326"/>
                    <a:pt x="325" y="327"/>
                  </a:cubicBezTo>
                  <a:cubicBezTo>
                    <a:pt x="328" y="334"/>
                    <a:pt x="331" y="341"/>
                    <a:pt x="335" y="348"/>
                  </a:cubicBezTo>
                  <a:cubicBezTo>
                    <a:pt x="342" y="362"/>
                    <a:pt x="348" y="375"/>
                    <a:pt x="353" y="390"/>
                  </a:cubicBezTo>
                  <a:cubicBezTo>
                    <a:pt x="358" y="403"/>
                    <a:pt x="363" y="415"/>
                    <a:pt x="369" y="428"/>
                  </a:cubicBezTo>
                  <a:cubicBezTo>
                    <a:pt x="370" y="433"/>
                    <a:pt x="372" y="437"/>
                    <a:pt x="374" y="441"/>
                  </a:cubicBezTo>
                  <a:cubicBezTo>
                    <a:pt x="376" y="447"/>
                    <a:pt x="377" y="452"/>
                    <a:pt x="374" y="457"/>
                  </a:cubicBezTo>
                  <a:cubicBezTo>
                    <a:pt x="372" y="460"/>
                    <a:pt x="374" y="463"/>
                    <a:pt x="375" y="465"/>
                  </a:cubicBezTo>
                  <a:cubicBezTo>
                    <a:pt x="379" y="473"/>
                    <a:pt x="383" y="481"/>
                    <a:pt x="386" y="490"/>
                  </a:cubicBezTo>
                  <a:cubicBezTo>
                    <a:pt x="388" y="496"/>
                    <a:pt x="390" y="503"/>
                    <a:pt x="391" y="510"/>
                  </a:cubicBezTo>
                  <a:cubicBezTo>
                    <a:pt x="393" y="517"/>
                    <a:pt x="391" y="520"/>
                    <a:pt x="384" y="521"/>
                  </a:cubicBezTo>
                  <a:cubicBezTo>
                    <a:pt x="382" y="522"/>
                    <a:pt x="381" y="522"/>
                    <a:pt x="380" y="522"/>
                  </a:cubicBezTo>
                  <a:cubicBezTo>
                    <a:pt x="379" y="523"/>
                    <a:pt x="379" y="524"/>
                    <a:pt x="379" y="524"/>
                  </a:cubicBezTo>
                  <a:cubicBezTo>
                    <a:pt x="381" y="531"/>
                    <a:pt x="383" y="538"/>
                    <a:pt x="385" y="545"/>
                  </a:cubicBezTo>
                  <a:cubicBezTo>
                    <a:pt x="387" y="550"/>
                    <a:pt x="391" y="551"/>
                    <a:pt x="396" y="548"/>
                  </a:cubicBezTo>
                  <a:cubicBezTo>
                    <a:pt x="400" y="546"/>
                    <a:pt x="403" y="543"/>
                    <a:pt x="407" y="541"/>
                  </a:cubicBezTo>
                  <a:cubicBezTo>
                    <a:pt x="412" y="537"/>
                    <a:pt x="417" y="534"/>
                    <a:pt x="422" y="530"/>
                  </a:cubicBezTo>
                  <a:cubicBezTo>
                    <a:pt x="426" y="527"/>
                    <a:pt x="431" y="525"/>
                    <a:pt x="437" y="527"/>
                  </a:cubicBezTo>
                  <a:cubicBezTo>
                    <a:pt x="448" y="542"/>
                    <a:pt x="448" y="558"/>
                    <a:pt x="443" y="574"/>
                  </a:cubicBezTo>
                  <a:cubicBezTo>
                    <a:pt x="442" y="579"/>
                    <a:pt x="439" y="584"/>
                    <a:pt x="435" y="588"/>
                  </a:cubicBezTo>
                  <a:cubicBezTo>
                    <a:pt x="428" y="594"/>
                    <a:pt x="419" y="592"/>
                    <a:pt x="415" y="583"/>
                  </a:cubicBezTo>
                  <a:cubicBezTo>
                    <a:pt x="413" y="578"/>
                    <a:pt x="413" y="573"/>
                    <a:pt x="413" y="568"/>
                  </a:cubicBezTo>
                  <a:cubicBezTo>
                    <a:pt x="414" y="561"/>
                    <a:pt x="415" y="554"/>
                    <a:pt x="416" y="546"/>
                  </a:cubicBezTo>
                  <a:cubicBezTo>
                    <a:pt x="414" y="547"/>
                    <a:pt x="413" y="547"/>
                    <a:pt x="412" y="548"/>
                  </a:cubicBezTo>
                  <a:cubicBezTo>
                    <a:pt x="408" y="550"/>
                    <a:pt x="404" y="553"/>
                    <a:pt x="400" y="555"/>
                  </a:cubicBezTo>
                  <a:cubicBezTo>
                    <a:pt x="390" y="561"/>
                    <a:pt x="382" y="558"/>
                    <a:pt x="378" y="548"/>
                  </a:cubicBezTo>
                  <a:cubicBezTo>
                    <a:pt x="375" y="542"/>
                    <a:pt x="374" y="536"/>
                    <a:pt x="372" y="529"/>
                  </a:cubicBezTo>
                  <a:cubicBezTo>
                    <a:pt x="371" y="528"/>
                    <a:pt x="371" y="526"/>
                    <a:pt x="370" y="524"/>
                  </a:cubicBezTo>
                  <a:cubicBezTo>
                    <a:pt x="367" y="524"/>
                    <a:pt x="365" y="523"/>
                    <a:pt x="363" y="523"/>
                  </a:cubicBezTo>
                  <a:cubicBezTo>
                    <a:pt x="356" y="523"/>
                    <a:pt x="352" y="520"/>
                    <a:pt x="349" y="515"/>
                  </a:cubicBezTo>
                  <a:cubicBezTo>
                    <a:pt x="347" y="512"/>
                    <a:pt x="345" y="509"/>
                    <a:pt x="343" y="506"/>
                  </a:cubicBezTo>
                  <a:cubicBezTo>
                    <a:pt x="340" y="501"/>
                    <a:pt x="337" y="497"/>
                    <a:pt x="334" y="492"/>
                  </a:cubicBezTo>
                  <a:cubicBezTo>
                    <a:pt x="329" y="491"/>
                    <a:pt x="324" y="492"/>
                    <a:pt x="319" y="493"/>
                  </a:cubicBezTo>
                  <a:cubicBezTo>
                    <a:pt x="304" y="495"/>
                    <a:pt x="289" y="498"/>
                    <a:pt x="274" y="499"/>
                  </a:cubicBezTo>
                  <a:cubicBezTo>
                    <a:pt x="271" y="499"/>
                    <a:pt x="268" y="500"/>
                    <a:pt x="264" y="501"/>
                  </a:cubicBezTo>
                  <a:cubicBezTo>
                    <a:pt x="262" y="505"/>
                    <a:pt x="260" y="509"/>
                    <a:pt x="258" y="513"/>
                  </a:cubicBezTo>
                  <a:cubicBezTo>
                    <a:pt x="255" y="517"/>
                    <a:pt x="253" y="521"/>
                    <a:pt x="251" y="526"/>
                  </a:cubicBezTo>
                  <a:cubicBezTo>
                    <a:pt x="248" y="533"/>
                    <a:pt x="242" y="536"/>
                    <a:pt x="236" y="537"/>
                  </a:cubicBezTo>
                  <a:cubicBezTo>
                    <a:pt x="233" y="537"/>
                    <a:pt x="230" y="537"/>
                    <a:pt x="226" y="537"/>
                  </a:cubicBezTo>
                  <a:cubicBezTo>
                    <a:pt x="225" y="539"/>
                    <a:pt x="224" y="540"/>
                    <a:pt x="224" y="542"/>
                  </a:cubicBezTo>
                  <a:cubicBezTo>
                    <a:pt x="217" y="563"/>
                    <a:pt x="210" y="584"/>
                    <a:pt x="205" y="605"/>
                  </a:cubicBezTo>
                  <a:cubicBezTo>
                    <a:pt x="203" y="611"/>
                    <a:pt x="201" y="612"/>
                    <a:pt x="195" y="612"/>
                  </a:cubicBezTo>
                  <a:cubicBezTo>
                    <a:pt x="192" y="612"/>
                    <a:pt x="189" y="612"/>
                    <a:pt x="187" y="611"/>
                  </a:cubicBezTo>
                  <a:cubicBezTo>
                    <a:pt x="180" y="608"/>
                    <a:pt x="173" y="606"/>
                    <a:pt x="165" y="604"/>
                  </a:cubicBezTo>
                  <a:cubicBezTo>
                    <a:pt x="160" y="603"/>
                    <a:pt x="154" y="601"/>
                    <a:pt x="149" y="598"/>
                  </a:cubicBezTo>
                  <a:cubicBezTo>
                    <a:pt x="142" y="593"/>
                    <a:pt x="139" y="587"/>
                    <a:pt x="140" y="580"/>
                  </a:cubicBezTo>
                  <a:cubicBezTo>
                    <a:pt x="142" y="571"/>
                    <a:pt x="148" y="565"/>
                    <a:pt x="156" y="563"/>
                  </a:cubicBezTo>
                  <a:cubicBezTo>
                    <a:pt x="164" y="562"/>
                    <a:pt x="171" y="563"/>
                    <a:pt x="178" y="568"/>
                  </a:cubicBezTo>
                  <a:cubicBezTo>
                    <a:pt x="184" y="571"/>
                    <a:pt x="189" y="575"/>
                    <a:pt x="193" y="581"/>
                  </a:cubicBezTo>
                  <a:cubicBezTo>
                    <a:pt x="195" y="583"/>
                    <a:pt x="197" y="585"/>
                    <a:pt x="200" y="588"/>
                  </a:cubicBezTo>
                  <a:cubicBezTo>
                    <a:pt x="203" y="581"/>
                    <a:pt x="205" y="575"/>
                    <a:pt x="206" y="569"/>
                  </a:cubicBezTo>
                  <a:cubicBezTo>
                    <a:pt x="209" y="558"/>
                    <a:pt x="213" y="548"/>
                    <a:pt x="217" y="537"/>
                  </a:cubicBezTo>
                  <a:cubicBezTo>
                    <a:pt x="212" y="536"/>
                    <a:pt x="209" y="535"/>
                    <a:pt x="206" y="535"/>
                  </a:cubicBezTo>
                  <a:cubicBezTo>
                    <a:pt x="204" y="535"/>
                    <a:pt x="202" y="534"/>
                    <a:pt x="200" y="534"/>
                  </a:cubicBezTo>
                  <a:cubicBezTo>
                    <a:pt x="195" y="533"/>
                    <a:pt x="193" y="530"/>
                    <a:pt x="194" y="526"/>
                  </a:cubicBezTo>
                  <a:cubicBezTo>
                    <a:pt x="195" y="522"/>
                    <a:pt x="197" y="518"/>
                    <a:pt x="198" y="514"/>
                  </a:cubicBezTo>
                  <a:cubicBezTo>
                    <a:pt x="201" y="505"/>
                    <a:pt x="203" y="496"/>
                    <a:pt x="206" y="487"/>
                  </a:cubicBezTo>
                  <a:cubicBezTo>
                    <a:pt x="206" y="485"/>
                    <a:pt x="207" y="483"/>
                    <a:pt x="207" y="481"/>
                  </a:cubicBezTo>
                  <a:cubicBezTo>
                    <a:pt x="206" y="480"/>
                    <a:pt x="205" y="479"/>
                    <a:pt x="204" y="479"/>
                  </a:cubicBezTo>
                  <a:cubicBezTo>
                    <a:pt x="201" y="476"/>
                    <a:pt x="199" y="473"/>
                    <a:pt x="199" y="469"/>
                  </a:cubicBezTo>
                  <a:cubicBezTo>
                    <a:pt x="199" y="462"/>
                    <a:pt x="199" y="455"/>
                    <a:pt x="200" y="448"/>
                  </a:cubicBezTo>
                  <a:cubicBezTo>
                    <a:pt x="202" y="421"/>
                    <a:pt x="205" y="395"/>
                    <a:pt x="208" y="369"/>
                  </a:cubicBezTo>
                  <a:cubicBezTo>
                    <a:pt x="209" y="359"/>
                    <a:pt x="209" y="349"/>
                    <a:pt x="210" y="340"/>
                  </a:cubicBezTo>
                  <a:cubicBezTo>
                    <a:pt x="210" y="338"/>
                    <a:pt x="210" y="336"/>
                    <a:pt x="210" y="334"/>
                  </a:cubicBezTo>
                  <a:cubicBezTo>
                    <a:pt x="207" y="334"/>
                    <a:pt x="206" y="337"/>
                    <a:pt x="205" y="338"/>
                  </a:cubicBezTo>
                  <a:cubicBezTo>
                    <a:pt x="195" y="350"/>
                    <a:pt x="183" y="358"/>
                    <a:pt x="169" y="364"/>
                  </a:cubicBezTo>
                  <a:cubicBezTo>
                    <a:pt x="162" y="368"/>
                    <a:pt x="155" y="370"/>
                    <a:pt x="147" y="370"/>
                  </a:cubicBezTo>
                  <a:cubicBezTo>
                    <a:pt x="135" y="372"/>
                    <a:pt x="124" y="369"/>
                    <a:pt x="114" y="363"/>
                  </a:cubicBezTo>
                  <a:cubicBezTo>
                    <a:pt x="102" y="356"/>
                    <a:pt x="93" y="348"/>
                    <a:pt x="84" y="338"/>
                  </a:cubicBezTo>
                  <a:cubicBezTo>
                    <a:pt x="81" y="335"/>
                    <a:pt x="78" y="331"/>
                    <a:pt x="74" y="328"/>
                  </a:cubicBezTo>
                  <a:cubicBezTo>
                    <a:pt x="73" y="329"/>
                    <a:pt x="71" y="330"/>
                    <a:pt x="70" y="332"/>
                  </a:cubicBezTo>
                  <a:cubicBezTo>
                    <a:pt x="65" y="336"/>
                    <a:pt x="59" y="339"/>
                    <a:pt x="54" y="342"/>
                  </a:cubicBezTo>
                  <a:cubicBezTo>
                    <a:pt x="53" y="343"/>
                    <a:pt x="52" y="343"/>
                    <a:pt x="50" y="343"/>
                  </a:cubicBezTo>
                  <a:cubicBezTo>
                    <a:pt x="42" y="344"/>
                    <a:pt x="34" y="344"/>
                    <a:pt x="26" y="342"/>
                  </a:cubicBezTo>
                  <a:cubicBezTo>
                    <a:pt x="25" y="342"/>
                    <a:pt x="24" y="342"/>
                    <a:pt x="23" y="341"/>
                  </a:cubicBezTo>
                  <a:cubicBezTo>
                    <a:pt x="19" y="339"/>
                    <a:pt x="17" y="337"/>
                    <a:pt x="17" y="332"/>
                  </a:cubicBezTo>
                  <a:cubicBezTo>
                    <a:pt x="18" y="331"/>
                    <a:pt x="18" y="329"/>
                    <a:pt x="18" y="327"/>
                  </a:cubicBezTo>
                  <a:cubicBezTo>
                    <a:pt x="15" y="325"/>
                    <a:pt x="13" y="324"/>
                    <a:pt x="10" y="323"/>
                  </a:cubicBezTo>
                  <a:cubicBezTo>
                    <a:pt x="1" y="318"/>
                    <a:pt x="0" y="309"/>
                    <a:pt x="8" y="302"/>
                  </a:cubicBezTo>
                  <a:cubicBezTo>
                    <a:pt x="10" y="300"/>
                    <a:pt x="12" y="299"/>
                    <a:pt x="14" y="298"/>
                  </a:cubicBezTo>
                  <a:cubicBezTo>
                    <a:pt x="14" y="294"/>
                    <a:pt x="13" y="289"/>
                    <a:pt x="16" y="286"/>
                  </a:cubicBezTo>
                  <a:cubicBezTo>
                    <a:pt x="19" y="282"/>
                    <a:pt x="23" y="282"/>
                    <a:pt x="28" y="282"/>
                  </a:cubicBezTo>
                  <a:cubicBezTo>
                    <a:pt x="28" y="279"/>
                    <a:pt x="28" y="276"/>
                    <a:pt x="28" y="273"/>
                  </a:cubicBezTo>
                  <a:cubicBezTo>
                    <a:pt x="29" y="270"/>
                    <a:pt x="30" y="266"/>
                    <a:pt x="31" y="263"/>
                  </a:cubicBezTo>
                  <a:cubicBezTo>
                    <a:pt x="33" y="258"/>
                    <a:pt x="37" y="256"/>
                    <a:pt x="42" y="258"/>
                  </a:cubicBezTo>
                  <a:cubicBezTo>
                    <a:pt x="45" y="259"/>
                    <a:pt x="47" y="261"/>
                    <a:pt x="49" y="263"/>
                  </a:cubicBezTo>
                  <a:cubicBezTo>
                    <a:pt x="55" y="267"/>
                    <a:pt x="60" y="272"/>
                    <a:pt x="65" y="277"/>
                  </a:cubicBezTo>
                  <a:cubicBezTo>
                    <a:pt x="67" y="275"/>
                    <a:pt x="68" y="272"/>
                    <a:pt x="69" y="270"/>
                  </a:cubicBezTo>
                  <a:cubicBezTo>
                    <a:pt x="71" y="267"/>
                    <a:pt x="73" y="264"/>
                    <a:pt x="77" y="262"/>
                  </a:cubicBezTo>
                  <a:cubicBezTo>
                    <a:pt x="82" y="258"/>
                    <a:pt x="88" y="259"/>
                    <a:pt x="92" y="265"/>
                  </a:cubicBezTo>
                  <a:cubicBezTo>
                    <a:pt x="93" y="268"/>
                    <a:pt x="95" y="272"/>
                    <a:pt x="95" y="276"/>
                  </a:cubicBezTo>
                  <a:cubicBezTo>
                    <a:pt x="97" y="284"/>
                    <a:pt x="96" y="292"/>
                    <a:pt x="93" y="299"/>
                  </a:cubicBezTo>
                  <a:cubicBezTo>
                    <a:pt x="90" y="307"/>
                    <a:pt x="85" y="314"/>
                    <a:pt x="81" y="322"/>
                  </a:cubicBezTo>
                  <a:cubicBezTo>
                    <a:pt x="82" y="323"/>
                    <a:pt x="83" y="325"/>
                    <a:pt x="84" y="327"/>
                  </a:cubicBezTo>
                  <a:cubicBezTo>
                    <a:pt x="92" y="336"/>
                    <a:pt x="101" y="345"/>
                    <a:pt x="111" y="352"/>
                  </a:cubicBezTo>
                  <a:cubicBezTo>
                    <a:pt x="129" y="365"/>
                    <a:pt x="147" y="366"/>
                    <a:pt x="166" y="357"/>
                  </a:cubicBezTo>
                  <a:cubicBezTo>
                    <a:pt x="181" y="350"/>
                    <a:pt x="193" y="341"/>
                    <a:pt x="202" y="328"/>
                  </a:cubicBezTo>
                  <a:cubicBezTo>
                    <a:pt x="203" y="327"/>
                    <a:pt x="204" y="326"/>
                    <a:pt x="205" y="324"/>
                  </a:cubicBezTo>
                  <a:cubicBezTo>
                    <a:pt x="200" y="321"/>
                    <a:pt x="194" y="319"/>
                    <a:pt x="188" y="316"/>
                  </a:cubicBezTo>
                  <a:cubicBezTo>
                    <a:pt x="183" y="313"/>
                    <a:pt x="178" y="310"/>
                    <a:pt x="173" y="307"/>
                  </a:cubicBezTo>
                  <a:cubicBezTo>
                    <a:pt x="167" y="303"/>
                    <a:pt x="162" y="300"/>
                    <a:pt x="157" y="296"/>
                  </a:cubicBezTo>
                  <a:cubicBezTo>
                    <a:pt x="153" y="292"/>
                    <a:pt x="148" y="288"/>
                    <a:pt x="144" y="283"/>
                  </a:cubicBezTo>
                  <a:cubicBezTo>
                    <a:pt x="140" y="279"/>
                    <a:pt x="136" y="275"/>
                    <a:pt x="133" y="270"/>
                  </a:cubicBezTo>
                  <a:cubicBezTo>
                    <a:pt x="129" y="265"/>
                    <a:pt x="126" y="259"/>
                    <a:pt x="123" y="254"/>
                  </a:cubicBezTo>
                  <a:cubicBezTo>
                    <a:pt x="120" y="249"/>
                    <a:pt x="117" y="243"/>
                    <a:pt x="115" y="237"/>
                  </a:cubicBezTo>
                  <a:cubicBezTo>
                    <a:pt x="113" y="232"/>
                    <a:pt x="110" y="226"/>
                    <a:pt x="108" y="220"/>
                  </a:cubicBezTo>
                  <a:cubicBezTo>
                    <a:pt x="105" y="218"/>
                    <a:pt x="102" y="217"/>
                    <a:pt x="99" y="215"/>
                  </a:cubicBezTo>
                  <a:cubicBezTo>
                    <a:pt x="80" y="204"/>
                    <a:pt x="60" y="176"/>
                    <a:pt x="68" y="141"/>
                  </a:cubicBezTo>
                  <a:cubicBezTo>
                    <a:pt x="71" y="126"/>
                    <a:pt x="89" y="116"/>
                    <a:pt x="103" y="124"/>
                  </a:cubicBezTo>
                  <a:cubicBezTo>
                    <a:pt x="104" y="125"/>
                    <a:pt x="105" y="125"/>
                    <a:pt x="107" y="126"/>
                  </a:cubicBezTo>
                  <a:cubicBezTo>
                    <a:pt x="108" y="123"/>
                    <a:pt x="110" y="121"/>
                    <a:pt x="111" y="118"/>
                  </a:cubicBezTo>
                  <a:cubicBezTo>
                    <a:pt x="109" y="116"/>
                    <a:pt x="108" y="116"/>
                    <a:pt x="106" y="115"/>
                  </a:cubicBezTo>
                  <a:cubicBezTo>
                    <a:pt x="99" y="112"/>
                    <a:pt x="92" y="109"/>
                    <a:pt x="85" y="106"/>
                  </a:cubicBezTo>
                  <a:cubicBezTo>
                    <a:pt x="80" y="104"/>
                    <a:pt x="75" y="100"/>
                    <a:pt x="72" y="96"/>
                  </a:cubicBezTo>
                  <a:cubicBezTo>
                    <a:pt x="62" y="85"/>
                    <a:pt x="64" y="66"/>
                    <a:pt x="79" y="58"/>
                  </a:cubicBezTo>
                  <a:cubicBezTo>
                    <a:pt x="85" y="55"/>
                    <a:pt x="92" y="54"/>
                    <a:pt x="99" y="54"/>
                  </a:cubicBezTo>
                  <a:cubicBezTo>
                    <a:pt x="116" y="54"/>
                    <a:pt x="133" y="54"/>
                    <a:pt x="150" y="54"/>
                  </a:cubicBezTo>
                  <a:cubicBezTo>
                    <a:pt x="152" y="54"/>
                    <a:pt x="153" y="55"/>
                    <a:pt x="155" y="55"/>
                  </a:cubicBezTo>
                  <a:cubicBezTo>
                    <a:pt x="156" y="53"/>
                    <a:pt x="158" y="52"/>
                    <a:pt x="160" y="50"/>
                  </a:cubicBezTo>
                  <a:cubicBezTo>
                    <a:pt x="175" y="36"/>
                    <a:pt x="191" y="24"/>
                    <a:pt x="210" y="15"/>
                  </a:cubicBezTo>
                  <a:cubicBezTo>
                    <a:pt x="221" y="10"/>
                    <a:pt x="233" y="5"/>
                    <a:pt x="246" y="3"/>
                  </a:cubicBezTo>
                  <a:cubicBezTo>
                    <a:pt x="263" y="1"/>
                    <a:pt x="280" y="0"/>
                    <a:pt x="297" y="3"/>
                  </a:cubicBezTo>
                  <a:cubicBezTo>
                    <a:pt x="301" y="4"/>
                    <a:pt x="304" y="4"/>
                    <a:pt x="308" y="2"/>
                  </a:cubicBezTo>
                  <a:cubicBezTo>
                    <a:pt x="313" y="0"/>
                    <a:pt x="319" y="0"/>
                    <a:pt x="324" y="2"/>
                  </a:cubicBezTo>
                  <a:cubicBezTo>
                    <a:pt x="330" y="4"/>
                    <a:pt x="336" y="7"/>
                    <a:pt x="340" y="11"/>
                  </a:cubicBezTo>
                  <a:cubicBezTo>
                    <a:pt x="345" y="14"/>
                    <a:pt x="348" y="18"/>
                    <a:pt x="348" y="23"/>
                  </a:cubicBezTo>
                  <a:cubicBezTo>
                    <a:pt x="353" y="27"/>
                    <a:pt x="357" y="30"/>
                    <a:pt x="362" y="34"/>
                  </a:cubicBezTo>
                  <a:cubicBezTo>
                    <a:pt x="381" y="49"/>
                    <a:pt x="394" y="68"/>
                    <a:pt x="405" y="90"/>
                  </a:cubicBezTo>
                  <a:cubicBezTo>
                    <a:pt x="413" y="107"/>
                    <a:pt x="419" y="125"/>
                    <a:pt x="422" y="143"/>
                  </a:cubicBezTo>
                  <a:cubicBezTo>
                    <a:pt x="424" y="152"/>
                    <a:pt x="426" y="160"/>
                    <a:pt x="425" y="169"/>
                  </a:cubicBezTo>
                  <a:cubicBezTo>
                    <a:pt x="424" y="173"/>
                    <a:pt x="425" y="177"/>
                    <a:pt x="425" y="182"/>
                  </a:cubicBezTo>
                  <a:cubicBezTo>
                    <a:pt x="428" y="180"/>
                    <a:pt x="430" y="180"/>
                    <a:pt x="432" y="179"/>
                  </a:cubicBezTo>
                  <a:cubicBezTo>
                    <a:pt x="435" y="178"/>
                    <a:pt x="439" y="176"/>
                    <a:pt x="442" y="175"/>
                  </a:cubicBezTo>
                  <a:cubicBezTo>
                    <a:pt x="452" y="173"/>
                    <a:pt x="460" y="177"/>
                    <a:pt x="463" y="187"/>
                  </a:cubicBezTo>
                  <a:cubicBezTo>
                    <a:pt x="467" y="195"/>
                    <a:pt x="467" y="204"/>
                    <a:pt x="465" y="212"/>
                  </a:cubicBezTo>
                  <a:cubicBezTo>
                    <a:pt x="461" y="227"/>
                    <a:pt x="451" y="238"/>
                    <a:pt x="438" y="246"/>
                  </a:cubicBezTo>
                  <a:cubicBezTo>
                    <a:pt x="430" y="251"/>
                    <a:pt x="421" y="255"/>
                    <a:pt x="412" y="255"/>
                  </a:cubicBezTo>
                  <a:cubicBezTo>
                    <a:pt x="410" y="255"/>
                    <a:pt x="409" y="255"/>
                    <a:pt x="409" y="256"/>
                  </a:cubicBezTo>
                  <a:cubicBezTo>
                    <a:pt x="402" y="264"/>
                    <a:pt x="396" y="272"/>
                    <a:pt x="390" y="280"/>
                  </a:cubicBezTo>
                  <a:cubicBezTo>
                    <a:pt x="383" y="288"/>
                    <a:pt x="375" y="295"/>
                    <a:pt x="367" y="301"/>
                  </a:cubicBezTo>
                  <a:cubicBezTo>
                    <a:pt x="359" y="307"/>
                    <a:pt x="350" y="312"/>
                    <a:pt x="341" y="317"/>
                  </a:cubicBezTo>
                  <a:cubicBezTo>
                    <a:pt x="344" y="319"/>
                    <a:pt x="348" y="320"/>
                    <a:pt x="351" y="321"/>
                  </a:cubicBezTo>
                  <a:cubicBezTo>
                    <a:pt x="367" y="325"/>
                    <a:pt x="384" y="331"/>
                    <a:pt x="400" y="338"/>
                  </a:cubicBezTo>
                  <a:cubicBezTo>
                    <a:pt x="408" y="341"/>
                    <a:pt x="415" y="345"/>
                    <a:pt x="423" y="349"/>
                  </a:cubicBezTo>
                  <a:cubicBezTo>
                    <a:pt x="427" y="351"/>
                    <a:pt x="430" y="353"/>
                    <a:pt x="434" y="356"/>
                  </a:cubicBezTo>
                  <a:cubicBezTo>
                    <a:pt x="441" y="362"/>
                    <a:pt x="443" y="370"/>
                    <a:pt x="441" y="379"/>
                  </a:cubicBezTo>
                  <a:cubicBezTo>
                    <a:pt x="441" y="380"/>
                    <a:pt x="440" y="382"/>
                    <a:pt x="440" y="384"/>
                  </a:cubicBezTo>
                  <a:cubicBezTo>
                    <a:pt x="444" y="389"/>
                    <a:pt x="447" y="393"/>
                    <a:pt x="451" y="398"/>
                  </a:cubicBezTo>
                  <a:cubicBezTo>
                    <a:pt x="458" y="407"/>
                    <a:pt x="462" y="418"/>
                    <a:pt x="463" y="430"/>
                  </a:cubicBezTo>
                  <a:cubicBezTo>
                    <a:pt x="464" y="439"/>
                    <a:pt x="461" y="443"/>
                    <a:pt x="452" y="445"/>
                  </a:cubicBezTo>
                  <a:cubicBezTo>
                    <a:pt x="451" y="445"/>
                    <a:pt x="450" y="445"/>
                    <a:pt x="449" y="446"/>
                  </a:cubicBezTo>
                  <a:cubicBezTo>
                    <a:pt x="442" y="449"/>
                    <a:pt x="436" y="447"/>
                    <a:pt x="431" y="443"/>
                  </a:cubicBezTo>
                  <a:cubicBezTo>
                    <a:pt x="430" y="442"/>
                    <a:pt x="430" y="442"/>
                    <a:pt x="429" y="441"/>
                  </a:cubicBezTo>
                  <a:cubicBezTo>
                    <a:pt x="427" y="443"/>
                    <a:pt x="425" y="444"/>
                    <a:pt x="423" y="445"/>
                  </a:cubicBezTo>
                  <a:cubicBezTo>
                    <a:pt x="417" y="448"/>
                    <a:pt x="411" y="446"/>
                    <a:pt x="409" y="439"/>
                  </a:cubicBezTo>
                  <a:cubicBezTo>
                    <a:pt x="408" y="437"/>
                    <a:pt x="408" y="435"/>
                    <a:pt x="408" y="432"/>
                  </a:cubicBezTo>
                  <a:cubicBezTo>
                    <a:pt x="405" y="432"/>
                    <a:pt x="403" y="432"/>
                    <a:pt x="400" y="432"/>
                  </a:cubicBezTo>
                  <a:cubicBezTo>
                    <a:pt x="396" y="431"/>
                    <a:pt x="393" y="429"/>
                    <a:pt x="393" y="424"/>
                  </a:cubicBezTo>
                  <a:cubicBezTo>
                    <a:pt x="393" y="421"/>
                    <a:pt x="394" y="418"/>
                    <a:pt x="395" y="415"/>
                  </a:cubicBezTo>
                  <a:cubicBezTo>
                    <a:pt x="395" y="413"/>
                    <a:pt x="396" y="411"/>
                    <a:pt x="398" y="408"/>
                  </a:cubicBezTo>
                  <a:close/>
                  <a:moveTo>
                    <a:pt x="120" y="119"/>
                  </a:moveTo>
                  <a:cubicBezTo>
                    <a:pt x="119" y="121"/>
                    <a:pt x="118" y="123"/>
                    <a:pt x="117" y="124"/>
                  </a:cubicBezTo>
                  <a:cubicBezTo>
                    <a:pt x="109" y="145"/>
                    <a:pt x="106" y="166"/>
                    <a:pt x="109" y="188"/>
                  </a:cubicBezTo>
                  <a:cubicBezTo>
                    <a:pt x="112" y="208"/>
                    <a:pt x="119" y="227"/>
                    <a:pt x="128" y="246"/>
                  </a:cubicBezTo>
                  <a:cubicBezTo>
                    <a:pt x="137" y="264"/>
                    <a:pt x="149" y="280"/>
                    <a:pt x="166" y="293"/>
                  </a:cubicBezTo>
                  <a:cubicBezTo>
                    <a:pt x="174" y="298"/>
                    <a:pt x="183" y="304"/>
                    <a:pt x="191" y="308"/>
                  </a:cubicBezTo>
                  <a:cubicBezTo>
                    <a:pt x="203" y="315"/>
                    <a:pt x="215" y="319"/>
                    <a:pt x="229" y="321"/>
                  </a:cubicBezTo>
                  <a:cubicBezTo>
                    <a:pt x="256" y="324"/>
                    <a:pt x="284" y="322"/>
                    <a:pt x="311" y="317"/>
                  </a:cubicBezTo>
                  <a:cubicBezTo>
                    <a:pt x="333" y="312"/>
                    <a:pt x="352" y="304"/>
                    <a:pt x="369" y="289"/>
                  </a:cubicBezTo>
                  <a:cubicBezTo>
                    <a:pt x="390" y="271"/>
                    <a:pt x="405" y="249"/>
                    <a:pt x="413" y="222"/>
                  </a:cubicBezTo>
                  <a:cubicBezTo>
                    <a:pt x="415" y="215"/>
                    <a:pt x="416" y="207"/>
                    <a:pt x="416" y="199"/>
                  </a:cubicBezTo>
                  <a:cubicBezTo>
                    <a:pt x="415" y="199"/>
                    <a:pt x="415" y="198"/>
                    <a:pt x="415" y="198"/>
                  </a:cubicBezTo>
                  <a:cubicBezTo>
                    <a:pt x="414" y="198"/>
                    <a:pt x="414" y="198"/>
                    <a:pt x="413" y="199"/>
                  </a:cubicBezTo>
                  <a:cubicBezTo>
                    <a:pt x="406" y="201"/>
                    <a:pt x="402" y="198"/>
                    <a:pt x="398" y="193"/>
                  </a:cubicBezTo>
                  <a:cubicBezTo>
                    <a:pt x="397" y="190"/>
                    <a:pt x="395" y="188"/>
                    <a:pt x="394" y="186"/>
                  </a:cubicBezTo>
                  <a:cubicBezTo>
                    <a:pt x="393" y="186"/>
                    <a:pt x="392" y="186"/>
                    <a:pt x="391" y="186"/>
                  </a:cubicBezTo>
                  <a:cubicBezTo>
                    <a:pt x="386" y="187"/>
                    <a:pt x="382" y="185"/>
                    <a:pt x="380" y="180"/>
                  </a:cubicBezTo>
                  <a:cubicBezTo>
                    <a:pt x="378" y="177"/>
                    <a:pt x="376" y="174"/>
                    <a:pt x="375" y="170"/>
                  </a:cubicBezTo>
                  <a:cubicBezTo>
                    <a:pt x="373" y="162"/>
                    <a:pt x="373" y="154"/>
                    <a:pt x="372" y="146"/>
                  </a:cubicBezTo>
                  <a:cubicBezTo>
                    <a:pt x="372" y="145"/>
                    <a:pt x="372" y="143"/>
                    <a:pt x="371" y="141"/>
                  </a:cubicBezTo>
                  <a:cubicBezTo>
                    <a:pt x="361" y="144"/>
                    <a:pt x="350" y="146"/>
                    <a:pt x="340" y="146"/>
                  </a:cubicBezTo>
                  <a:cubicBezTo>
                    <a:pt x="312" y="148"/>
                    <a:pt x="285" y="147"/>
                    <a:pt x="258" y="142"/>
                  </a:cubicBezTo>
                  <a:cubicBezTo>
                    <a:pt x="241" y="139"/>
                    <a:pt x="224" y="136"/>
                    <a:pt x="207" y="134"/>
                  </a:cubicBezTo>
                  <a:cubicBezTo>
                    <a:pt x="181" y="129"/>
                    <a:pt x="156" y="125"/>
                    <a:pt x="130" y="121"/>
                  </a:cubicBezTo>
                  <a:cubicBezTo>
                    <a:pt x="127" y="120"/>
                    <a:pt x="124" y="119"/>
                    <a:pt x="120" y="119"/>
                  </a:cubicBezTo>
                  <a:close/>
                  <a:moveTo>
                    <a:pt x="209" y="472"/>
                  </a:moveTo>
                  <a:cubicBezTo>
                    <a:pt x="214" y="473"/>
                    <a:pt x="218" y="474"/>
                    <a:pt x="222" y="474"/>
                  </a:cubicBezTo>
                  <a:cubicBezTo>
                    <a:pt x="232" y="475"/>
                    <a:pt x="242" y="475"/>
                    <a:pt x="251" y="474"/>
                  </a:cubicBezTo>
                  <a:cubicBezTo>
                    <a:pt x="269" y="472"/>
                    <a:pt x="287" y="470"/>
                    <a:pt x="304" y="467"/>
                  </a:cubicBezTo>
                  <a:cubicBezTo>
                    <a:pt x="323" y="464"/>
                    <a:pt x="342" y="458"/>
                    <a:pt x="361" y="456"/>
                  </a:cubicBezTo>
                  <a:cubicBezTo>
                    <a:pt x="362" y="456"/>
                    <a:pt x="363" y="456"/>
                    <a:pt x="363" y="456"/>
                  </a:cubicBezTo>
                  <a:cubicBezTo>
                    <a:pt x="367" y="454"/>
                    <a:pt x="368" y="452"/>
                    <a:pt x="367" y="448"/>
                  </a:cubicBezTo>
                  <a:cubicBezTo>
                    <a:pt x="366" y="443"/>
                    <a:pt x="364" y="438"/>
                    <a:pt x="362" y="433"/>
                  </a:cubicBezTo>
                  <a:cubicBezTo>
                    <a:pt x="356" y="419"/>
                    <a:pt x="351" y="405"/>
                    <a:pt x="345" y="391"/>
                  </a:cubicBezTo>
                  <a:cubicBezTo>
                    <a:pt x="340" y="379"/>
                    <a:pt x="334" y="366"/>
                    <a:pt x="329" y="354"/>
                  </a:cubicBezTo>
                  <a:cubicBezTo>
                    <a:pt x="325" y="347"/>
                    <a:pt x="322" y="340"/>
                    <a:pt x="318" y="332"/>
                  </a:cubicBezTo>
                  <a:cubicBezTo>
                    <a:pt x="317" y="330"/>
                    <a:pt x="316" y="327"/>
                    <a:pt x="315" y="325"/>
                  </a:cubicBezTo>
                  <a:cubicBezTo>
                    <a:pt x="313" y="325"/>
                    <a:pt x="312" y="325"/>
                    <a:pt x="312" y="325"/>
                  </a:cubicBezTo>
                  <a:cubicBezTo>
                    <a:pt x="302" y="326"/>
                    <a:pt x="293" y="328"/>
                    <a:pt x="284" y="329"/>
                  </a:cubicBezTo>
                  <a:cubicBezTo>
                    <a:pt x="266" y="331"/>
                    <a:pt x="247" y="331"/>
                    <a:pt x="229" y="329"/>
                  </a:cubicBezTo>
                  <a:cubicBezTo>
                    <a:pt x="226" y="328"/>
                    <a:pt x="223" y="327"/>
                    <a:pt x="219" y="329"/>
                  </a:cubicBezTo>
                  <a:cubicBezTo>
                    <a:pt x="219" y="333"/>
                    <a:pt x="218" y="337"/>
                    <a:pt x="218" y="341"/>
                  </a:cubicBezTo>
                  <a:cubicBezTo>
                    <a:pt x="216" y="359"/>
                    <a:pt x="215" y="377"/>
                    <a:pt x="213" y="395"/>
                  </a:cubicBezTo>
                  <a:cubicBezTo>
                    <a:pt x="211" y="418"/>
                    <a:pt x="209" y="440"/>
                    <a:pt x="207" y="462"/>
                  </a:cubicBezTo>
                  <a:cubicBezTo>
                    <a:pt x="207" y="465"/>
                    <a:pt x="207" y="468"/>
                    <a:pt x="209" y="472"/>
                  </a:cubicBezTo>
                  <a:close/>
                  <a:moveTo>
                    <a:pt x="369" y="132"/>
                  </a:moveTo>
                  <a:cubicBezTo>
                    <a:pt x="366" y="130"/>
                    <a:pt x="364" y="129"/>
                    <a:pt x="362" y="129"/>
                  </a:cubicBezTo>
                  <a:cubicBezTo>
                    <a:pt x="348" y="123"/>
                    <a:pt x="334" y="118"/>
                    <a:pt x="319" y="113"/>
                  </a:cubicBezTo>
                  <a:cubicBezTo>
                    <a:pt x="275" y="97"/>
                    <a:pt x="231" y="81"/>
                    <a:pt x="185" y="71"/>
                  </a:cubicBezTo>
                  <a:cubicBezTo>
                    <a:pt x="176" y="70"/>
                    <a:pt x="167" y="66"/>
                    <a:pt x="158" y="64"/>
                  </a:cubicBezTo>
                  <a:cubicBezTo>
                    <a:pt x="138" y="60"/>
                    <a:pt x="117" y="61"/>
                    <a:pt x="97" y="62"/>
                  </a:cubicBezTo>
                  <a:cubicBezTo>
                    <a:pt x="92" y="62"/>
                    <a:pt x="87" y="63"/>
                    <a:pt x="83" y="66"/>
                  </a:cubicBezTo>
                  <a:cubicBezTo>
                    <a:pt x="73" y="70"/>
                    <a:pt x="70" y="84"/>
                    <a:pt x="78" y="91"/>
                  </a:cubicBezTo>
                  <a:cubicBezTo>
                    <a:pt x="81" y="94"/>
                    <a:pt x="84" y="96"/>
                    <a:pt x="87" y="98"/>
                  </a:cubicBezTo>
                  <a:cubicBezTo>
                    <a:pt x="97" y="104"/>
                    <a:pt x="107" y="107"/>
                    <a:pt x="118" y="109"/>
                  </a:cubicBezTo>
                  <a:cubicBezTo>
                    <a:pt x="120" y="109"/>
                    <a:pt x="121" y="109"/>
                    <a:pt x="123" y="110"/>
                  </a:cubicBezTo>
                  <a:cubicBezTo>
                    <a:pt x="130" y="112"/>
                    <a:pt x="137" y="114"/>
                    <a:pt x="144" y="115"/>
                  </a:cubicBezTo>
                  <a:cubicBezTo>
                    <a:pt x="174" y="120"/>
                    <a:pt x="204" y="125"/>
                    <a:pt x="234" y="130"/>
                  </a:cubicBezTo>
                  <a:cubicBezTo>
                    <a:pt x="254" y="133"/>
                    <a:pt x="274" y="137"/>
                    <a:pt x="294" y="138"/>
                  </a:cubicBezTo>
                  <a:cubicBezTo>
                    <a:pt x="312" y="139"/>
                    <a:pt x="331" y="140"/>
                    <a:pt x="349" y="137"/>
                  </a:cubicBezTo>
                  <a:cubicBezTo>
                    <a:pt x="355" y="136"/>
                    <a:pt x="362" y="136"/>
                    <a:pt x="369" y="132"/>
                  </a:cubicBezTo>
                  <a:close/>
                  <a:moveTo>
                    <a:pt x="300" y="19"/>
                  </a:moveTo>
                  <a:cubicBezTo>
                    <a:pt x="298" y="20"/>
                    <a:pt x="296" y="21"/>
                    <a:pt x="294" y="22"/>
                  </a:cubicBezTo>
                  <a:cubicBezTo>
                    <a:pt x="277" y="31"/>
                    <a:pt x="261" y="40"/>
                    <a:pt x="246" y="51"/>
                  </a:cubicBezTo>
                  <a:cubicBezTo>
                    <a:pt x="240" y="55"/>
                    <a:pt x="235" y="60"/>
                    <a:pt x="229" y="65"/>
                  </a:cubicBezTo>
                  <a:cubicBezTo>
                    <a:pt x="227" y="66"/>
                    <a:pt x="225" y="69"/>
                    <a:pt x="224" y="72"/>
                  </a:cubicBezTo>
                  <a:cubicBezTo>
                    <a:pt x="237" y="76"/>
                    <a:pt x="250" y="80"/>
                    <a:pt x="263" y="85"/>
                  </a:cubicBezTo>
                  <a:cubicBezTo>
                    <a:pt x="276" y="89"/>
                    <a:pt x="289" y="93"/>
                    <a:pt x="301" y="98"/>
                  </a:cubicBezTo>
                  <a:cubicBezTo>
                    <a:pt x="314" y="102"/>
                    <a:pt x="327" y="107"/>
                    <a:pt x="339" y="111"/>
                  </a:cubicBezTo>
                  <a:cubicBezTo>
                    <a:pt x="342" y="105"/>
                    <a:pt x="342" y="105"/>
                    <a:pt x="342" y="99"/>
                  </a:cubicBezTo>
                  <a:cubicBezTo>
                    <a:pt x="341" y="81"/>
                    <a:pt x="340" y="63"/>
                    <a:pt x="336" y="45"/>
                  </a:cubicBezTo>
                  <a:cubicBezTo>
                    <a:pt x="335" y="41"/>
                    <a:pt x="334" y="36"/>
                    <a:pt x="332" y="32"/>
                  </a:cubicBezTo>
                  <a:cubicBezTo>
                    <a:pt x="326" y="31"/>
                    <a:pt x="320" y="31"/>
                    <a:pt x="315" y="29"/>
                  </a:cubicBezTo>
                  <a:cubicBezTo>
                    <a:pt x="310" y="27"/>
                    <a:pt x="305" y="23"/>
                    <a:pt x="300" y="19"/>
                  </a:cubicBezTo>
                  <a:close/>
                  <a:moveTo>
                    <a:pt x="364" y="464"/>
                  </a:moveTo>
                  <a:cubicBezTo>
                    <a:pt x="356" y="465"/>
                    <a:pt x="347" y="466"/>
                    <a:pt x="339" y="468"/>
                  </a:cubicBezTo>
                  <a:cubicBezTo>
                    <a:pt x="318" y="472"/>
                    <a:pt x="297" y="476"/>
                    <a:pt x="276" y="479"/>
                  </a:cubicBezTo>
                  <a:cubicBezTo>
                    <a:pt x="258" y="482"/>
                    <a:pt x="240" y="484"/>
                    <a:pt x="222" y="483"/>
                  </a:cubicBezTo>
                  <a:cubicBezTo>
                    <a:pt x="220" y="482"/>
                    <a:pt x="218" y="483"/>
                    <a:pt x="216" y="483"/>
                  </a:cubicBezTo>
                  <a:cubicBezTo>
                    <a:pt x="211" y="497"/>
                    <a:pt x="207" y="511"/>
                    <a:pt x="203" y="526"/>
                  </a:cubicBezTo>
                  <a:cubicBezTo>
                    <a:pt x="213" y="528"/>
                    <a:pt x="223" y="529"/>
                    <a:pt x="234" y="529"/>
                  </a:cubicBezTo>
                  <a:cubicBezTo>
                    <a:pt x="238" y="528"/>
                    <a:pt x="242" y="526"/>
                    <a:pt x="244" y="522"/>
                  </a:cubicBezTo>
                  <a:cubicBezTo>
                    <a:pt x="247" y="516"/>
                    <a:pt x="251" y="510"/>
                    <a:pt x="254" y="503"/>
                  </a:cubicBezTo>
                  <a:cubicBezTo>
                    <a:pt x="257" y="496"/>
                    <a:pt x="262" y="492"/>
                    <a:pt x="270" y="491"/>
                  </a:cubicBezTo>
                  <a:cubicBezTo>
                    <a:pt x="271" y="491"/>
                    <a:pt x="273" y="491"/>
                    <a:pt x="274" y="491"/>
                  </a:cubicBezTo>
                  <a:cubicBezTo>
                    <a:pt x="287" y="489"/>
                    <a:pt x="299" y="487"/>
                    <a:pt x="312" y="486"/>
                  </a:cubicBezTo>
                  <a:cubicBezTo>
                    <a:pt x="318" y="485"/>
                    <a:pt x="324" y="484"/>
                    <a:pt x="330" y="483"/>
                  </a:cubicBezTo>
                  <a:cubicBezTo>
                    <a:pt x="334" y="483"/>
                    <a:pt x="338" y="484"/>
                    <a:pt x="340" y="487"/>
                  </a:cubicBezTo>
                  <a:cubicBezTo>
                    <a:pt x="343" y="492"/>
                    <a:pt x="346" y="496"/>
                    <a:pt x="349" y="501"/>
                  </a:cubicBezTo>
                  <a:cubicBezTo>
                    <a:pt x="351" y="504"/>
                    <a:pt x="353" y="507"/>
                    <a:pt x="355" y="510"/>
                  </a:cubicBezTo>
                  <a:cubicBezTo>
                    <a:pt x="357" y="514"/>
                    <a:pt x="360" y="515"/>
                    <a:pt x="364" y="515"/>
                  </a:cubicBezTo>
                  <a:cubicBezTo>
                    <a:pt x="371" y="515"/>
                    <a:pt x="377" y="514"/>
                    <a:pt x="382" y="513"/>
                  </a:cubicBezTo>
                  <a:cubicBezTo>
                    <a:pt x="383" y="501"/>
                    <a:pt x="377" y="485"/>
                    <a:pt x="364" y="464"/>
                  </a:cubicBezTo>
                  <a:close/>
                  <a:moveTo>
                    <a:pt x="349" y="114"/>
                  </a:moveTo>
                  <a:cubicBezTo>
                    <a:pt x="351" y="115"/>
                    <a:pt x="352" y="116"/>
                    <a:pt x="352" y="116"/>
                  </a:cubicBezTo>
                  <a:cubicBezTo>
                    <a:pt x="372" y="124"/>
                    <a:pt x="391" y="132"/>
                    <a:pt x="410" y="142"/>
                  </a:cubicBezTo>
                  <a:cubicBezTo>
                    <a:pt x="411" y="142"/>
                    <a:pt x="412" y="142"/>
                    <a:pt x="413" y="143"/>
                  </a:cubicBezTo>
                  <a:cubicBezTo>
                    <a:pt x="410" y="102"/>
                    <a:pt x="373" y="44"/>
                    <a:pt x="341" y="30"/>
                  </a:cubicBezTo>
                  <a:cubicBezTo>
                    <a:pt x="344" y="44"/>
                    <a:pt x="347" y="58"/>
                    <a:pt x="348" y="71"/>
                  </a:cubicBezTo>
                  <a:cubicBezTo>
                    <a:pt x="350" y="86"/>
                    <a:pt x="350" y="100"/>
                    <a:pt x="349" y="114"/>
                  </a:cubicBezTo>
                  <a:close/>
                  <a:moveTo>
                    <a:pt x="214" y="70"/>
                  </a:moveTo>
                  <a:cubicBezTo>
                    <a:pt x="215" y="69"/>
                    <a:pt x="215" y="69"/>
                    <a:pt x="216" y="68"/>
                  </a:cubicBezTo>
                  <a:cubicBezTo>
                    <a:pt x="225" y="56"/>
                    <a:pt x="236" y="47"/>
                    <a:pt x="248" y="39"/>
                  </a:cubicBezTo>
                  <a:cubicBezTo>
                    <a:pt x="262" y="31"/>
                    <a:pt x="276" y="23"/>
                    <a:pt x="290" y="15"/>
                  </a:cubicBezTo>
                  <a:cubicBezTo>
                    <a:pt x="291" y="14"/>
                    <a:pt x="292" y="13"/>
                    <a:pt x="295" y="11"/>
                  </a:cubicBezTo>
                  <a:cubicBezTo>
                    <a:pt x="291" y="10"/>
                    <a:pt x="289" y="10"/>
                    <a:pt x="286" y="10"/>
                  </a:cubicBezTo>
                  <a:cubicBezTo>
                    <a:pt x="276" y="9"/>
                    <a:pt x="265" y="9"/>
                    <a:pt x="255" y="10"/>
                  </a:cubicBezTo>
                  <a:cubicBezTo>
                    <a:pt x="244" y="11"/>
                    <a:pt x="234" y="13"/>
                    <a:pt x="224" y="18"/>
                  </a:cubicBezTo>
                  <a:cubicBezTo>
                    <a:pt x="220" y="20"/>
                    <a:pt x="216" y="22"/>
                    <a:pt x="211" y="24"/>
                  </a:cubicBezTo>
                  <a:cubicBezTo>
                    <a:pt x="195" y="31"/>
                    <a:pt x="182" y="41"/>
                    <a:pt x="169" y="52"/>
                  </a:cubicBezTo>
                  <a:cubicBezTo>
                    <a:pt x="168" y="54"/>
                    <a:pt x="167" y="55"/>
                    <a:pt x="166" y="57"/>
                  </a:cubicBezTo>
                  <a:cubicBezTo>
                    <a:pt x="173" y="61"/>
                    <a:pt x="192" y="66"/>
                    <a:pt x="214" y="70"/>
                  </a:cubicBezTo>
                  <a:close/>
                  <a:moveTo>
                    <a:pt x="39" y="265"/>
                  </a:moveTo>
                  <a:cubicBezTo>
                    <a:pt x="35" y="271"/>
                    <a:pt x="35" y="277"/>
                    <a:pt x="38" y="282"/>
                  </a:cubicBezTo>
                  <a:cubicBezTo>
                    <a:pt x="39" y="285"/>
                    <a:pt x="41" y="287"/>
                    <a:pt x="42" y="289"/>
                  </a:cubicBezTo>
                  <a:cubicBezTo>
                    <a:pt x="42" y="290"/>
                    <a:pt x="42" y="292"/>
                    <a:pt x="41" y="293"/>
                  </a:cubicBezTo>
                  <a:cubicBezTo>
                    <a:pt x="40" y="294"/>
                    <a:pt x="38" y="294"/>
                    <a:pt x="37" y="294"/>
                  </a:cubicBezTo>
                  <a:cubicBezTo>
                    <a:pt x="33" y="293"/>
                    <a:pt x="29" y="292"/>
                    <a:pt x="25" y="291"/>
                  </a:cubicBezTo>
                  <a:cubicBezTo>
                    <a:pt x="25" y="290"/>
                    <a:pt x="23" y="291"/>
                    <a:pt x="22" y="292"/>
                  </a:cubicBezTo>
                  <a:cubicBezTo>
                    <a:pt x="22" y="292"/>
                    <a:pt x="22" y="294"/>
                    <a:pt x="23" y="295"/>
                  </a:cubicBezTo>
                  <a:cubicBezTo>
                    <a:pt x="24" y="297"/>
                    <a:pt x="26" y="299"/>
                    <a:pt x="28" y="301"/>
                  </a:cubicBezTo>
                  <a:cubicBezTo>
                    <a:pt x="30" y="302"/>
                    <a:pt x="31" y="304"/>
                    <a:pt x="29" y="306"/>
                  </a:cubicBezTo>
                  <a:cubicBezTo>
                    <a:pt x="28" y="308"/>
                    <a:pt x="27" y="308"/>
                    <a:pt x="25" y="308"/>
                  </a:cubicBezTo>
                  <a:cubicBezTo>
                    <a:pt x="23" y="307"/>
                    <a:pt x="21" y="307"/>
                    <a:pt x="19" y="306"/>
                  </a:cubicBezTo>
                  <a:cubicBezTo>
                    <a:pt x="17" y="306"/>
                    <a:pt x="15" y="306"/>
                    <a:pt x="13" y="308"/>
                  </a:cubicBezTo>
                  <a:cubicBezTo>
                    <a:pt x="11" y="311"/>
                    <a:pt x="11" y="314"/>
                    <a:pt x="14" y="316"/>
                  </a:cubicBezTo>
                  <a:cubicBezTo>
                    <a:pt x="18" y="318"/>
                    <a:pt x="22" y="319"/>
                    <a:pt x="26" y="319"/>
                  </a:cubicBezTo>
                  <a:cubicBezTo>
                    <a:pt x="28" y="319"/>
                    <a:pt x="29" y="318"/>
                    <a:pt x="31" y="319"/>
                  </a:cubicBezTo>
                  <a:cubicBezTo>
                    <a:pt x="32" y="319"/>
                    <a:pt x="33" y="320"/>
                    <a:pt x="33" y="321"/>
                  </a:cubicBezTo>
                  <a:cubicBezTo>
                    <a:pt x="34" y="322"/>
                    <a:pt x="34" y="324"/>
                    <a:pt x="33" y="324"/>
                  </a:cubicBezTo>
                  <a:cubicBezTo>
                    <a:pt x="31" y="326"/>
                    <a:pt x="29" y="327"/>
                    <a:pt x="28" y="328"/>
                  </a:cubicBezTo>
                  <a:cubicBezTo>
                    <a:pt x="27" y="330"/>
                    <a:pt x="27" y="331"/>
                    <a:pt x="26" y="333"/>
                  </a:cubicBezTo>
                  <a:cubicBezTo>
                    <a:pt x="33" y="337"/>
                    <a:pt x="41" y="336"/>
                    <a:pt x="48" y="336"/>
                  </a:cubicBezTo>
                  <a:cubicBezTo>
                    <a:pt x="49" y="335"/>
                    <a:pt x="51" y="335"/>
                    <a:pt x="52" y="334"/>
                  </a:cubicBezTo>
                  <a:cubicBezTo>
                    <a:pt x="59" y="331"/>
                    <a:pt x="65" y="326"/>
                    <a:pt x="70" y="319"/>
                  </a:cubicBezTo>
                  <a:cubicBezTo>
                    <a:pt x="72" y="316"/>
                    <a:pt x="74" y="312"/>
                    <a:pt x="78" y="311"/>
                  </a:cubicBezTo>
                  <a:cubicBezTo>
                    <a:pt x="79" y="311"/>
                    <a:pt x="79" y="309"/>
                    <a:pt x="80" y="308"/>
                  </a:cubicBezTo>
                  <a:cubicBezTo>
                    <a:pt x="82" y="302"/>
                    <a:pt x="85" y="297"/>
                    <a:pt x="87" y="291"/>
                  </a:cubicBezTo>
                  <a:cubicBezTo>
                    <a:pt x="89" y="285"/>
                    <a:pt x="88" y="278"/>
                    <a:pt x="86" y="272"/>
                  </a:cubicBezTo>
                  <a:cubicBezTo>
                    <a:pt x="85" y="271"/>
                    <a:pt x="84" y="270"/>
                    <a:pt x="83" y="268"/>
                  </a:cubicBezTo>
                  <a:cubicBezTo>
                    <a:pt x="82" y="269"/>
                    <a:pt x="80" y="269"/>
                    <a:pt x="80" y="270"/>
                  </a:cubicBezTo>
                  <a:cubicBezTo>
                    <a:pt x="78" y="272"/>
                    <a:pt x="76" y="275"/>
                    <a:pt x="75" y="277"/>
                  </a:cubicBezTo>
                  <a:cubicBezTo>
                    <a:pt x="74" y="280"/>
                    <a:pt x="74" y="283"/>
                    <a:pt x="73" y="286"/>
                  </a:cubicBezTo>
                  <a:cubicBezTo>
                    <a:pt x="72" y="289"/>
                    <a:pt x="71" y="290"/>
                    <a:pt x="69" y="291"/>
                  </a:cubicBezTo>
                  <a:cubicBezTo>
                    <a:pt x="66" y="292"/>
                    <a:pt x="64" y="291"/>
                    <a:pt x="63" y="289"/>
                  </a:cubicBezTo>
                  <a:cubicBezTo>
                    <a:pt x="62" y="288"/>
                    <a:pt x="61" y="287"/>
                    <a:pt x="60" y="286"/>
                  </a:cubicBezTo>
                  <a:cubicBezTo>
                    <a:pt x="56" y="279"/>
                    <a:pt x="51" y="274"/>
                    <a:pt x="45" y="270"/>
                  </a:cubicBezTo>
                  <a:cubicBezTo>
                    <a:pt x="43" y="268"/>
                    <a:pt x="41" y="267"/>
                    <a:pt x="39" y="265"/>
                  </a:cubicBezTo>
                  <a:close/>
                  <a:moveTo>
                    <a:pt x="402" y="423"/>
                  </a:moveTo>
                  <a:cubicBezTo>
                    <a:pt x="403" y="423"/>
                    <a:pt x="404" y="424"/>
                    <a:pt x="405" y="423"/>
                  </a:cubicBezTo>
                  <a:cubicBezTo>
                    <a:pt x="406" y="423"/>
                    <a:pt x="407" y="423"/>
                    <a:pt x="408" y="422"/>
                  </a:cubicBezTo>
                  <a:cubicBezTo>
                    <a:pt x="409" y="421"/>
                    <a:pt x="411" y="420"/>
                    <a:pt x="412" y="420"/>
                  </a:cubicBezTo>
                  <a:cubicBezTo>
                    <a:pt x="415" y="418"/>
                    <a:pt x="418" y="420"/>
                    <a:pt x="418" y="424"/>
                  </a:cubicBezTo>
                  <a:cubicBezTo>
                    <a:pt x="418" y="427"/>
                    <a:pt x="417" y="431"/>
                    <a:pt x="417" y="434"/>
                  </a:cubicBezTo>
                  <a:cubicBezTo>
                    <a:pt x="416" y="435"/>
                    <a:pt x="417" y="437"/>
                    <a:pt x="418" y="437"/>
                  </a:cubicBezTo>
                  <a:cubicBezTo>
                    <a:pt x="419" y="437"/>
                    <a:pt x="420" y="437"/>
                    <a:pt x="421" y="436"/>
                  </a:cubicBezTo>
                  <a:cubicBezTo>
                    <a:pt x="423" y="434"/>
                    <a:pt x="424" y="432"/>
                    <a:pt x="425" y="430"/>
                  </a:cubicBezTo>
                  <a:cubicBezTo>
                    <a:pt x="427" y="428"/>
                    <a:pt x="430" y="428"/>
                    <a:pt x="432" y="430"/>
                  </a:cubicBezTo>
                  <a:cubicBezTo>
                    <a:pt x="433" y="431"/>
                    <a:pt x="434" y="433"/>
                    <a:pt x="435" y="435"/>
                  </a:cubicBezTo>
                  <a:cubicBezTo>
                    <a:pt x="436" y="436"/>
                    <a:pt x="437" y="438"/>
                    <a:pt x="440" y="438"/>
                  </a:cubicBezTo>
                  <a:cubicBezTo>
                    <a:pt x="443" y="435"/>
                    <a:pt x="442" y="430"/>
                    <a:pt x="447" y="429"/>
                  </a:cubicBezTo>
                  <a:cubicBezTo>
                    <a:pt x="448" y="431"/>
                    <a:pt x="449" y="433"/>
                    <a:pt x="451" y="435"/>
                  </a:cubicBezTo>
                  <a:cubicBezTo>
                    <a:pt x="451" y="436"/>
                    <a:pt x="452" y="436"/>
                    <a:pt x="453" y="436"/>
                  </a:cubicBezTo>
                  <a:cubicBezTo>
                    <a:pt x="454" y="436"/>
                    <a:pt x="455" y="435"/>
                    <a:pt x="455" y="434"/>
                  </a:cubicBezTo>
                  <a:cubicBezTo>
                    <a:pt x="456" y="426"/>
                    <a:pt x="453" y="418"/>
                    <a:pt x="449" y="411"/>
                  </a:cubicBezTo>
                  <a:cubicBezTo>
                    <a:pt x="447" y="406"/>
                    <a:pt x="444" y="402"/>
                    <a:pt x="441" y="398"/>
                  </a:cubicBezTo>
                  <a:cubicBezTo>
                    <a:pt x="437" y="392"/>
                    <a:pt x="431" y="388"/>
                    <a:pt x="425" y="386"/>
                  </a:cubicBezTo>
                  <a:cubicBezTo>
                    <a:pt x="418" y="384"/>
                    <a:pt x="410" y="384"/>
                    <a:pt x="403" y="386"/>
                  </a:cubicBezTo>
                  <a:cubicBezTo>
                    <a:pt x="400" y="387"/>
                    <a:pt x="397" y="388"/>
                    <a:pt x="394" y="390"/>
                  </a:cubicBezTo>
                  <a:cubicBezTo>
                    <a:pt x="393" y="390"/>
                    <a:pt x="392" y="392"/>
                    <a:pt x="392" y="394"/>
                  </a:cubicBezTo>
                  <a:cubicBezTo>
                    <a:pt x="393" y="395"/>
                    <a:pt x="394" y="397"/>
                    <a:pt x="395" y="398"/>
                  </a:cubicBezTo>
                  <a:cubicBezTo>
                    <a:pt x="396" y="399"/>
                    <a:pt x="397" y="399"/>
                    <a:pt x="398" y="399"/>
                  </a:cubicBezTo>
                  <a:cubicBezTo>
                    <a:pt x="401" y="399"/>
                    <a:pt x="403" y="399"/>
                    <a:pt x="406" y="399"/>
                  </a:cubicBezTo>
                  <a:cubicBezTo>
                    <a:pt x="411" y="400"/>
                    <a:pt x="412" y="403"/>
                    <a:pt x="410" y="407"/>
                  </a:cubicBezTo>
                  <a:cubicBezTo>
                    <a:pt x="408" y="409"/>
                    <a:pt x="407" y="410"/>
                    <a:pt x="405" y="412"/>
                  </a:cubicBezTo>
                  <a:cubicBezTo>
                    <a:pt x="403" y="415"/>
                    <a:pt x="401" y="419"/>
                    <a:pt x="402" y="423"/>
                  </a:cubicBezTo>
                  <a:close/>
                  <a:moveTo>
                    <a:pt x="414" y="246"/>
                  </a:moveTo>
                  <a:cubicBezTo>
                    <a:pt x="415" y="246"/>
                    <a:pt x="416" y="246"/>
                    <a:pt x="417" y="246"/>
                  </a:cubicBezTo>
                  <a:cubicBezTo>
                    <a:pt x="424" y="244"/>
                    <a:pt x="431" y="241"/>
                    <a:pt x="437" y="237"/>
                  </a:cubicBezTo>
                  <a:cubicBezTo>
                    <a:pt x="447" y="230"/>
                    <a:pt x="455" y="221"/>
                    <a:pt x="458" y="208"/>
                  </a:cubicBezTo>
                  <a:cubicBezTo>
                    <a:pt x="459" y="201"/>
                    <a:pt x="458" y="195"/>
                    <a:pt x="455" y="188"/>
                  </a:cubicBezTo>
                  <a:cubicBezTo>
                    <a:pt x="453" y="185"/>
                    <a:pt x="450" y="183"/>
                    <a:pt x="446" y="183"/>
                  </a:cubicBezTo>
                  <a:cubicBezTo>
                    <a:pt x="440" y="183"/>
                    <a:pt x="435" y="186"/>
                    <a:pt x="431" y="189"/>
                  </a:cubicBezTo>
                  <a:cubicBezTo>
                    <a:pt x="427" y="191"/>
                    <a:pt x="425" y="194"/>
                    <a:pt x="425" y="199"/>
                  </a:cubicBezTo>
                  <a:cubicBezTo>
                    <a:pt x="424" y="215"/>
                    <a:pt x="420" y="229"/>
                    <a:pt x="414" y="243"/>
                  </a:cubicBezTo>
                  <a:cubicBezTo>
                    <a:pt x="414" y="244"/>
                    <a:pt x="414" y="245"/>
                    <a:pt x="414" y="246"/>
                  </a:cubicBezTo>
                  <a:close/>
                  <a:moveTo>
                    <a:pt x="104" y="208"/>
                  </a:moveTo>
                  <a:cubicBezTo>
                    <a:pt x="103" y="203"/>
                    <a:pt x="103" y="198"/>
                    <a:pt x="102" y="194"/>
                  </a:cubicBezTo>
                  <a:cubicBezTo>
                    <a:pt x="100" y="180"/>
                    <a:pt x="98" y="166"/>
                    <a:pt x="101" y="152"/>
                  </a:cubicBezTo>
                  <a:cubicBezTo>
                    <a:pt x="102" y="148"/>
                    <a:pt x="103" y="144"/>
                    <a:pt x="103" y="140"/>
                  </a:cubicBezTo>
                  <a:cubicBezTo>
                    <a:pt x="104" y="137"/>
                    <a:pt x="103" y="134"/>
                    <a:pt x="101" y="133"/>
                  </a:cubicBezTo>
                  <a:cubicBezTo>
                    <a:pt x="99" y="131"/>
                    <a:pt x="96" y="130"/>
                    <a:pt x="94" y="130"/>
                  </a:cubicBezTo>
                  <a:cubicBezTo>
                    <a:pt x="85" y="129"/>
                    <a:pt x="77" y="135"/>
                    <a:pt x="75" y="144"/>
                  </a:cubicBezTo>
                  <a:cubicBezTo>
                    <a:pt x="75" y="148"/>
                    <a:pt x="74" y="152"/>
                    <a:pt x="74" y="156"/>
                  </a:cubicBezTo>
                  <a:cubicBezTo>
                    <a:pt x="74" y="177"/>
                    <a:pt x="83" y="193"/>
                    <a:pt x="99" y="205"/>
                  </a:cubicBezTo>
                  <a:cubicBezTo>
                    <a:pt x="100" y="207"/>
                    <a:pt x="102" y="207"/>
                    <a:pt x="104" y="208"/>
                  </a:cubicBezTo>
                  <a:close/>
                  <a:moveTo>
                    <a:pt x="388" y="177"/>
                  </a:moveTo>
                  <a:cubicBezTo>
                    <a:pt x="388" y="175"/>
                    <a:pt x="389" y="175"/>
                    <a:pt x="390" y="174"/>
                  </a:cubicBezTo>
                  <a:cubicBezTo>
                    <a:pt x="390" y="173"/>
                    <a:pt x="391" y="171"/>
                    <a:pt x="391" y="170"/>
                  </a:cubicBezTo>
                  <a:cubicBezTo>
                    <a:pt x="393" y="167"/>
                    <a:pt x="397" y="168"/>
                    <a:pt x="399" y="171"/>
                  </a:cubicBezTo>
                  <a:cubicBezTo>
                    <a:pt x="400" y="174"/>
                    <a:pt x="400" y="177"/>
                    <a:pt x="402" y="180"/>
                  </a:cubicBezTo>
                  <a:cubicBezTo>
                    <a:pt x="403" y="184"/>
                    <a:pt x="404" y="189"/>
                    <a:pt x="408" y="191"/>
                  </a:cubicBezTo>
                  <a:cubicBezTo>
                    <a:pt x="414" y="189"/>
                    <a:pt x="416" y="185"/>
                    <a:pt x="417" y="179"/>
                  </a:cubicBezTo>
                  <a:cubicBezTo>
                    <a:pt x="417" y="173"/>
                    <a:pt x="416" y="167"/>
                    <a:pt x="416" y="161"/>
                  </a:cubicBezTo>
                  <a:cubicBezTo>
                    <a:pt x="416" y="157"/>
                    <a:pt x="414" y="154"/>
                    <a:pt x="411" y="152"/>
                  </a:cubicBezTo>
                  <a:cubicBezTo>
                    <a:pt x="402" y="148"/>
                    <a:pt x="394" y="143"/>
                    <a:pt x="385" y="139"/>
                  </a:cubicBezTo>
                  <a:cubicBezTo>
                    <a:pt x="384" y="138"/>
                    <a:pt x="383" y="138"/>
                    <a:pt x="382" y="138"/>
                  </a:cubicBezTo>
                  <a:cubicBezTo>
                    <a:pt x="379" y="152"/>
                    <a:pt x="381" y="167"/>
                    <a:pt x="388" y="177"/>
                  </a:cubicBezTo>
                  <a:close/>
                  <a:moveTo>
                    <a:pt x="195" y="604"/>
                  </a:moveTo>
                  <a:cubicBezTo>
                    <a:pt x="197" y="601"/>
                    <a:pt x="196" y="598"/>
                    <a:pt x="195" y="596"/>
                  </a:cubicBezTo>
                  <a:cubicBezTo>
                    <a:pt x="189" y="587"/>
                    <a:pt x="182" y="579"/>
                    <a:pt x="172" y="573"/>
                  </a:cubicBezTo>
                  <a:cubicBezTo>
                    <a:pt x="168" y="571"/>
                    <a:pt x="163" y="571"/>
                    <a:pt x="159" y="571"/>
                  </a:cubicBezTo>
                  <a:cubicBezTo>
                    <a:pt x="154" y="572"/>
                    <a:pt x="150" y="575"/>
                    <a:pt x="149" y="580"/>
                  </a:cubicBezTo>
                  <a:cubicBezTo>
                    <a:pt x="148" y="585"/>
                    <a:pt x="149" y="588"/>
                    <a:pt x="154" y="591"/>
                  </a:cubicBezTo>
                  <a:cubicBezTo>
                    <a:pt x="157" y="593"/>
                    <a:pt x="161" y="594"/>
                    <a:pt x="165" y="595"/>
                  </a:cubicBezTo>
                  <a:cubicBezTo>
                    <a:pt x="174" y="598"/>
                    <a:pt x="182" y="600"/>
                    <a:pt x="190" y="603"/>
                  </a:cubicBezTo>
                  <a:cubicBezTo>
                    <a:pt x="192" y="604"/>
                    <a:pt x="193" y="604"/>
                    <a:pt x="195" y="604"/>
                  </a:cubicBezTo>
                  <a:close/>
                  <a:moveTo>
                    <a:pt x="430" y="535"/>
                  </a:moveTo>
                  <a:cubicBezTo>
                    <a:pt x="427" y="536"/>
                    <a:pt x="426" y="539"/>
                    <a:pt x="426" y="541"/>
                  </a:cubicBezTo>
                  <a:cubicBezTo>
                    <a:pt x="423" y="551"/>
                    <a:pt x="421" y="562"/>
                    <a:pt x="422" y="572"/>
                  </a:cubicBezTo>
                  <a:cubicBezTo>
                    <a:pt x="422" y="574"/>
                    <a:pt x="422" y="575"/>
                    <a:pt x="422" y="577"/>
                  </a:cubicBezTo>
                  <a:cubicBezTo>
                    <a:pt x="423" y="579"/>
                    <a:pt x="423" y="582"/>
                    <a:pt x="426" y="583"/>
                  </a:cubicBezTo>
                  <a:cubicBezTo>
                    <a:pt x="429" y="583"/>
                    <a:pt x="430" y="581"/>
                    <a:pt x="432" y="579"/>
                  </a:cubicBezTo>
                  <a:cubicBezTo>
                    <a:pt x="432" y="579"/>
                    <a:pt x="433" y="578"/>
                    <a:pt x="433" y="577"/>
                  </a:cubicBezTo>
                  <a:cubicBezTo>
                    <a:pt x="438" y="567"/>
                    <a:pt x="440" y="555"/>
                    <a:pt x="437" y="543"/>
                  </a:cubicBezTo>
                  <a:cubicBezTo>
                    <a:pt x="436" y="540"/>
                    <a:pt x="433" y="537"/>
                    <a:pt x="430" y="535"/>
                  </a:cubicBezTo>
                  <a:close/>
                  <a:moveTo>
                    <a:pt x="327" y="23"/>
                  </a:moveTo>
                  <a:cubicBezTo>
                    <a:pt x="329" y="22"/>
                    <a:pt x="332" y="22"/>
                    <a:pt x="334" y="22"/>
                  </a:cubicBezTo>
                  <a:cubicBezTo>
                    <a:pt x="335" y="22"/>
                    <a:pt x="336" y="21"/>
                    <a:pt x="336" y="20"/>
                  </a:cubicBezTo>
                  <a:cubicBezTo>
                    <a:pt x="336" y="19"/>
                    <a:pt x="336" y="18"/>
                    <a:pt x="335" y="17"/>
                  </a:cubicBezTo>
                  <a:cubicBezTo>
                    <a:pt x="331" y="13"/>
                    <a:pt x="326" y="10"/>
                    <a:pt x="321" y="9"/>
                  </a:cubicBezTo>
                  <a:cubicBezTo>
                    <a:pt x="318" y="9"/>
                    <a:pt x="316" y="9"/>
                    <a:pt x="313" y="9"/>
                  </a:cubicBezTo>
                  <a:cubicBezTo>
                    <a:pt x="311" y="9"/>
                    <a:pt x="310" y="10"/>
                    <a:pt x="309" y="12"/>
                  </a:cubicBezTo>
                  <a:cubicBezTo>
                    <a:pt x="308" y="14"/>
                    <a:pt x="309" y="16"/>
                    <a:pt x="311" y="17"/>
                  </a:cubicBezTo>
                  <a:cubicBezTo>
                    <a:pt x="315" y="21"/>
                    <a:pt x="321" y="23"/>
                    <a:pt x="327" y="2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867229EC-8ABD-E216-FA16-8BE295180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5713" y="4170363"/>
              <a:ext cx="487363" cy="388938"/>
            </a:xfrm>
            <a:custGeom>
              <a:avLst/>
              <a:gdLst>
                <a:gd name="T0" fmla="*/ 28 w 75"/>
                <a:gd name="T1" fmla="*/ 0 h 60"/>
                <a:gd name="T2" fmla="*/ 66 w 75"/>
                <a:gd name="T3" fmla="*/ 2 h 60"/>
                <a:gd name="T4" fmla="*/ 69 w 75"/>
                <a:gd name="T5" fmla="*/ 2 h 60"/>
                <a:gd name="T6" fmla="*/ 74 w 75"/>
                <a:gd name="T7" fmla="*/ 10 h 60"/>
                <a:gd name="T8" fmla="*/ 66 w 75"/>
                <a:gd name="T9" fmla="*/ 43 h 60"/>
                <a:gd name="T10" fmla="*/ 48 w 75"/>
                <a:gd name="T11" fmla="*/ 57 h 60"/>
                <a:gd name="T12" fmla="*/ 4 w 75"/>
                <a:gd name="T13" fmla="*/ 30 h 60"/>
                <a:gd name="T14" fmla="*/ 0 w 75"/>
                <a:gd name="T15" fmla="*/ 8 h 60"/>
                <a:gd name="T16" fmla="*/ 6 w 75"/>
                <a:gd name="T17" fmla="*/ 2 h 60"/>
                <a:gd name="T18" fmla="*/ 28 w 75"/>
                <a:gd name="T19" fmla="*/ 0 h 60"/>
                <a:gd name="T20" fmla="*/ 64 w 75"/>
                <a:gd name="T21" fmla="*/ 10 h 60"/>
                <a:gd name="T22" fmla="*/ 18 w 75"/>
                <a:gd name="T23" fmla="*/ 8 h 60"/>
                <a:gd name="T24" fmla="*/ 9 w 75"/>
                <a:gd name="T25" fmla="*/ 10 h 60"/>
                <a:gd name="T26" fmla="*/ 19 w 75"/>
                <a:gd name="T27" fmla="*/ 40 h 60"/>
                <a:gd name="T28" fmla="*/ 44 w 75"/>
                <a:gd name="T29" fmla="*/ 50 h 60"/>
                <a:gd name="T30" fmla="*/ 60 w 75"/>
                <a:gd name="T31" fmla="*/ 37 h 60"/>
                <a:gd name="T32" fmla="*/ 65 w 75"/>
                <a:gd name="T33" fmla="*/ 13 h 60"/>
                <a:gd name="T34" fmla="*/ 64 w 75"/>
                <a:gd name="T3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0">
                  <a:moveTo>
                    <a:pt x="28" y="0"/>
                  </a:moveTo>
                  <a:cubicBezTo>
                    <a:pt x="42" y="1"/>
                    <a:pt x="54" y="1"/>
                    <a:pt x="66" y="2"/>
                  </a:cubicBezTo>
                  <a:cubicBezTo>
                    <a:pt x="67" y="2"/>
                    <a:pt x="68" y="2"/>
                    <a:pt x="69" y="2"/>
                  </a:cubicBezTo>
                  <a:cubicBezTo>
                    <a:pt x="72" y="3"/>
                    <a:pt x="75" y="6"/>
                    <a:pt x="74" y="10"/>
                  </a:cubicBezTo>
                  <a:cubicBezTo>
                    <a:pt x="72" y="21"/>
                    <a:pt x="69" y="32"/>
                    <a:pt x="66" y="43"/>
                  </a:cubicBezTo>
                  <a:cubicBezTo>
                    <a:pt x="64" y="52"/>
                    <a:pt x="57" y="56"/>
                    <a:pt x="48" y="57"/>
                  </a:cubicBezTo>
                  <a:cubicBezTo>
                    <a:pt x="28" y="60"/>
                    <a:pt x="10" y="50"/>
                    <a:pt x="4" y="30"/>
                  </a:cubicBezTo>
                  <a:cubicBezTo>
                    <a:pt x="2" y="23"/>
                    <a:pt x="1" y="15"/>
                    <a:pt x="0" y="8"/>
                  </a:cubicBezTo>
                  <a:cubicBezTo>
                    <a:pt x="0" y="4"/>
                    <a:pt x="1" y="2"/>
                    <a:pt x="6" y="2"/>
                  </a:cubicBezTo>
                  <a:cubicBezTo>
                    <a:pt x="14" y="1"/>
                    <a:pt x="22" y="0"/>
                    <a:pt x="28" y="0"/>
                  </a:cubicBezTo>
                  <a:close/>
                  <a:moveTo>
                    <a:pt x="64" y="10"/>
                  </a:moveTo>
                  <a:cubicBezTo>
                    <a:pt x="49" y="9"/>
                    <a:pt x="34" y="8"/>
                    <a:pt x="18" y="8"/>
                  </a:cubicBezTo>
                  <a:cubicBezTo>
                    <a:pt x="15" y="8"/>
                    <a:pt x="12" y="9"/>
                    <a:pt x="9" y="10"/>
                  </a:cubicBezTo>
                  <a:cubicBezTo>
                    <a:pt x="9" y="22"/>
                    <a:pt x="12" y="32"/>
                    <a:pt x="19" y="40"/>
                  </a:cubicBezTo>
                  <a:cubicBezTo>
                    <a:pt x="26" y="47"/>
                    <a:pt x="34" y="51"/>
                    <a:pt x="44" y="50"/>
                  </a:cubicBezTo>
                  <a:cubicBezTo>
                    <a:pt x="52" y="49"/>
                    <a:pt x="58" y="45"/>
                    <a:pt x="60" y="37"/>
                  </a:cubicBezTo>
                  <a:cubicBezTo>
                    <a:pt x="62" y="29"/>
                    <a:pt x="63" y="21"/>
                    <a:pt x="65" y="13"/>
                  </a:cubicBezTo>
                  <a:cubicBezTo>
                    <a:pt x="65" y="12"/>
                    <a:pt x="65" y="12"/>
                    <a:pt x="64" y="1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0D2A7D13-DF1C-3805-D6D1-9AF83D1BF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13" y="3865563"/>
              <a:ext cx="206375" cy="201613"/>
            </a:xfrm>
            <a:custGeom>
              <a:avLst/>
              <a:gdLst>
                <a:gd name="T0" fmla="*/ 18 w 32"/>
                <a:gd name="T1" fmla="*/ 1 h 31"/>
                <a:gd name="T2" fmla="*/ 31 w 32"/>
                <a:gd name="T3" fmla="*/ 9 h 31"/>
                <a:gd name="T4" fmla="*/ 26 w 32"/>
                <a:gd name="T5" fmla="*/ 24 h 31"/>
                <a:gd name="T6" fmla="*/ 19 w 32"/>
                <a:gd name="T7" fmla="*/ 28 h 31"/>
                <a:gd name="T8" fmla="*/ 4 w 32"/>
                <a:gd name="T9" fmla="*/ 21 h 31"/>
                <a:gd name="T10" fmla="*/ 1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18" y="1"/>
                  </a:moveTo>
                  <a:cubicBezTo>
                    <a:pt x="24" y="0"/>
                    <a:pt x="29" y="4"/>
                    <a:pt x="31" y="9"/>
                  </a:cubicBezTo>
                  <a:cubicBezTo>
                    <a:pt x="32" y="15"/>
                    <a:pt x="31" y="20"/>
                    <a:pt x="26" y="24"/>
                  </a:cubicBezTo>
                  <a:cubicBezTo>
                    <a:pt x="24" y="26"/>
                    <a:pt x="21" y="27"/>
                    <a:pt x="19" y="28"/>
                  </a:cubicBezTo>
                  <a:cubicBezTo>
                    <a:pt x="12" y="31"/>
                    <a:pt x="6" y="28"/>
                    <a:pt x="4" y="21"/>
                  </a:cubicBezTo>
                  <a:cubicBezTo>
                    <a:pt x="0" y="10"/>
                    <a:pt x="10" y="0"/>
                    <a:pt x="18" y="1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51F2F2D6-EAA6-0258-6551-A67C6024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0400" y="3937000"/>
              <a:ext cx="182563" cy="168275"/>
            </a:xfrm>
            <a:custGeom>
              <a:avLst/>
              <a:gdLst>
                <a:gd name="T0" fmla="*/ 12 w 28"/>
                <a:gd name="T1" fmla="*/ 26 h 26"/>
                <a:gd name="T2" fmla="*/ 1 w 28"/>
                <a:gd name="T3" fmla="*/ 12 h 26"/>
                <a:gd name="T4" fmla="*/ 16 w 28"/>
                <a:gd name="T5" fmla="*/ 0 h 26"/>
                <a:gd name="T6" fmla="*/ 27 w 28"/>
                <a:gd name="T7" fmla="*/ 14 h 26"/>
                <a:gd name="T8" fmla="*/ 12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12" y="26"/>
                  </a:moveTo>
                  <a:cubicBezTo>
                    <a:pt x="5" y="26"/>
                    <a:pt x="1" y="21"/>
                    <a:pt x="1" y="12"/>
                  </a:cubicBezTo>
                  <a:cubicBezTo>
                    <a:pt x="0" y="5"/>
                    <a:pt x="8" y="0"/>
                    <a:pt x="16" y="0"/>
                  </a:cubicBezTo>
                  <a:cubicBezTo>
                    <a:pt x="21" y="1"/>
                    <a:pt x="28" y="8"/>
                    <a:pt x="27" y="14"/>
                  </a:cubicBezTo>
                  <a:cubicBezTo>
                    <a:pt x="27" y="20"/>
                    <a:pt x="20" y="26"/>
                    <a:pt x="12" y="26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D7C20684-1060-A368-7BF4-8AFBB4D48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5888" y="4992688"/>
              <a:ext cx="661988" cy="660400"/>
            </a:xfrm>
            <a:custGeom>
              <a:avLst/>
              <a:gdLst>
                <a:gd name="T0" fmla="*/ 65 w 102"/>
                <a:gd name="T1" fmla="*/ 82 h 102"/>
                <a:gd name="T2" fmla="*/ 52 w 102"/>
                <a:gd name="T3" fmla="*/ 93 h 102"/>
                <a:gd name="T4" fmla="*/ 49 w 102"/>
                <a:gd name="T5" fmla="*/ 97 h 102"/>
                <a:gd name="T6" fmla="*/ 36 w 102"/>
                <a:gd name="T7" fmla="*/ 95 h 102"/>
                <a:gd name="T8" fmla="*/ 32 w 102"/>
                <a:gd name="T9" fmla="*/ 83 h 102"/>
                <a:gd name="T10" fmla="*/ 30 w 102"/>
                <a:gd name="T11" fmla="*/ 69 h 102"/>
                <a:gd name="T12" fmla="*/ 20 w 102"/>
                <a:gd name="T13" fmla="*/ 64 h 102"/>
                <a:gd name="T14" fmla="*/ 4 w 102"/>
                <a:gd name="T15" fmla="*/ 54 h 102"/>
                <a:gd name="T16" fmla="*/ 5 w 102"/>
                <a:gd name="T17" fmla="*/ 43 h 102"/>
                <a:gd name="T18" fmla="*/ 10 w 102"/>
                <a:gd name="T19" fmla="*/ 40 h 102"/>
                <a:gd name="T20" fmla="*/ 22 w 102"/>
                <a:gd name="T21" fmla="*/ 35 h 102"/>
                <a:gd name="T22" fmla="*/ 33 w 102"/>
                <a:gd name="T23" fmla="*/ 31 h 102"/>
                <a:gd name="T24" fmla="*/ 39 w 102"/>
                <a:gd name="T25" fmla="*/ 13 h 102"/>
                <a:gd name="T26" fmla="*/ 44 w 102"/>
                <a:gd name="T27" fmla="*/ 5 h 102"/>
                <a:gd name="T28" fmla="*/ 56 w 102"/>
                <a:gd name="T29" fmla="*/ 5 h 102"/>
                <a:gd name="T30" fmla="*/ 61 w 102"/>
                <a:gd name="T31" fmla="*/ 12 h 102"/>
                <a:gd name="T32" fmla="*/ 68 w 102"/>
                <a:gd name="T33" fmla="*/ 23 h 102"/>
                <a:gd name="T34" fmla="*/ 84 w 102"/>
                <a:gd name="T35" fmla="*/ 23 h 102"/>
                <a:gd name="T36" fmla="*/ 96 w 102"/>
                <a:gd name="T37" fmla="*/ 25 h 102"/>
                <a:gd name="T38" fmla="*/ 100 w 102"/>
                <a:gd name="T39" fmla="*/ 36 h 102"/>
                <a:gd name="T40" fmla="*/ 91 w 102"/>
                <a:gd name="T41" fmla="*/ 53 h 102"/>
                <a:gd name="T42" fmla="*/ 89 w 102"/>
                <a:gd name="T43" fmla="*/ 57 h 102"/>
                <a:gd name="T44" fmla="*/ 94 w 102"/>
                <a:gd name="T45" fmla="*/ 70 h 102"/>
                <a:gd name="T46" fmla="*/ 99 w 102"/>
                <a:gd name="T47" fmla="*/ 84 h 102"/>
                <a:gd name="T48" fmla="*/ 93 w 102"/>
                <a:gd name="T49" fmla="*/ 92 h 102"/>
                <a:gd name="T50" fmla="*/ 84 w 102"/>
                <a:gd name="T51" fmla="*/ 91 h 102"/>
                <a:gd name="T52" fmla="*/ 72 w 102"/>
                <a:gd name="T53" fmla="*/ 86 h 102"/>
                <a:gd name="T54" fmla="*/ 65 w 102"/>
                <a:gd name="T55" fmla="*/ 82 h 102"/>
                <a:gd name="T56" fmla="*/ 92 w 102"/>
                <a:gd name="T57" fmla="*/ 32 h 102"/>
                <a:gd name="T58" fmla="*/ 71 w 102"/>
                <a:gd name="T59" fmla="*/ 33 h 102"/>
                <a:gd name="T60" fmla="*/ 64 w 102"/>
                <a:gd name="T61" fmla="*/ 32 h 102"/>
                <a:gd name="T62" fmla="*/ 55 w 102"/>
                <a:gd name="T63" fmla="*/ 18 h 102"/>
                <a:gd name="T64" fmla="*/ 49 w 102"/>
                <a:gd name="T65" fmla="*/ 11 h 102"/>
                <a:gd name="T66" fmla="*/ 47 w 102"/>
                <a:gd name="T67" fmla="*/ 17 h 102"/>
                <a:gd name="T68" fmla="*/ 41 w 102"/>
                <a:gd name="T69" fmla="*/ 35 h 102"/>
                <a:gd name="T70" fmla="*/ 35 w 102"/>
                <a:gd name="T71" fmla="*/ 40 h 102"/>
                <a:gd name="T72" fmla="*/ 15 w 102"/>
                <a:gd name="T73" fmla="*/ 47 h 102"/>
                <a:gd name="T74" fmla="*/ 12 w 102"/>
                <a:gd name="T75" fmla="*/ 50 h 102"/>
                <a:gd name="T76" fmla="*/ 30 w 102"/>
                <a:gd name="T77" fmla="*/ 59 h 102"/>
                <a:gd name="T78" fmla="*/ 39 w 102"/>
                <a:gd name="T79" fmla="*/ 72 h 102"/>
                <a:gd name="T80" fmla="*/ 43 w 102"/>
                <a:gd name="T81" fmla="*/ 90 h 102"/>
                <a:gd name="T82" fmla="*/ 54 w 102"/>
                <a:gd name="T83" fmla="*/ 79 h 102"/>
                <a:gd name="T84" fmla="*/ 62 w 102"/>
                <a:gd name="T85" fmla="*/ 74 h 102"/>
                <a:gd name="T86" fmla="*/ 68 w 102"/>
                <a:gd name="T87" fmla="*/ 74 h 102"/>
                <a:gd name="T88" fmla="*/ 79 w 102"/>
                <a:gd name="T89" fmla="*/ 80 h 102"/>
                <a:gd name="T90" fmla="*/ 90 w 102"/>
                <a:gd name="T91" fmla="*/ 83 h 102"/>
                <a:gd name="T92" fmla="*/ 89 w 102"/>
                <a:gd name="T93" fmla="*/ 77 h 102"/>
                <a:gd name="T94" fmla="*/ 83 w 102"/>
                <a:gd name="T95" fmla="*/ 64 h 102"/>
                <a:gd name="T96" fmla="*/ 84 w 102"/>
                <a:gd name="T97" fmla="*/ 50 h 102"/>
                <a:gd name="T98" fmla="*/ 92 w 102"/>
                <a:gd name="T99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2">
                  <a:moveTo>
                    <a:pt x="65" y="82"/>
                  </a:moveTo>
                  <a:cubicBezTo>
                    <a:pt x="60" y="85"/>
                    <a:pt x="56" y="89"/>
                    <a:pt x="52" y="93"/>
                  </a:cubicBezTo>
                  <a:cubicBezTo>
                    <a:pt x="51" y="94"/>
                    <a:pt x="50" y="96"/>
                    <a:pt x="49" y="97"/>
                  </a:cubicBezTo>
                  <a:cubicBezTo>
                    <a:pt x="45" y="102"/>
                    <a:pt x="39" y="101"/>
                    <a:pt x="36" y="95"/>
                  </a:cubicBezTo>
                  <a:cubicBezTo>
                    <a:pt x="34" y="91"/>
                    <a:pt x="33" y="87"/>
                    <a:pt x="32" y="83"/>
                  </a:cubicBezTo>
                  <a:cubicBezTo>
                    <a:pt x="31" y="78"/>
                    <a:pt x="31" y="74"/>
                    <a:pt x="30" y="69"/>
                  </a:cubicBezTo>
                  <a:cubicBezTo>
                    <a:pt x="27" y="67"/>
                    <a:pt x="24" y="66"/>
                    <a:pt x="20" y="64"/>
                  </a:cubicBezTo>
                  <a:cubicBezTo>
                    <a:pt x="14" y="62"/>
                    <a:pt x="9" y="58"/>
                    <a:pt x="4" y="54"/>
                  </a:cubicBezTo>
                  <a:cubicBezTo>
                    <a:pt x="0" y="50"/>
                    <a:pt x="2" y="45"/>
                    <a:pt x="5" y="43"/>
                  </a:cubicBezTo>
                  <a:cubicBezTo>
                    <a:pt x="6" y="41"/>
                    <a:pt x="8" y="41"/>
                    <a:pt x="10" y="40"/>
                  </a:cubicBezTo>
                  <a:cubicBezTo>
                    <a:pt x="14" y="38"/>
                    <a:pt x="18" y="37"/>
                    <a:pt x="22" y="35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5" y="25"/>
                    <a:pt x="37" y="19"/>
                    <a:pt x="39" y="13"/>
                  </a:cubicBezTo>
                  <a:cubicBezTo>
                    <a:pt x="40" y="10"/>
                    <a:pt x="42" y="7"/>
                    <a:pt x="44" y="5"/>
                  </a:cubicBezTo>
                  <a:cubicBezTo>
                    <a:pt x="47" y="0"/>
                    <a:pt x="52" y="0"/>
                    <a:pt x="56" y="5"/>
                  </a:cubicBezTo>
                  <a:cubicBezTo>
                    <a:pt x="58" y="7"/>
                    <a:pt x="59" y="10"/>
                    <a:pt x="61" y="12"/>
                  </a:cubicBezTo>
                  <a:cubicBezTo>
                    <a:pt x="63" y="16"/>
                    <a:pt x="65" y="20"/>
                    <a:pt x="68" y="23"/>
                  </a:cubicBezTo>
                  <a:cubicBezTo>
                    <a:pt x="73" y="23"/>
                    <a:pt x="78" y="23"/>
                    <a:pt x="84" y="23"/>
                  </a:cubicBezTo>
                  <a:cubicBezTo>
                    <a:pt x="88" y="23"/>
                    <a:pt x="92" y="23"/>
                    <a:pt x="96" y="25"/>
                  </a:cubicBezTo>
                  <a:cubicBezTo>
                    <a:pt x="101" y="28"/>
                    <a:pt x="102" y="31"/>
                    <a:pt x="100" y="36"/>
                  </a:cubicBezTo>
                  <a:cubicBezTo>
                    <a:pt x="97" y="42"/>
                    <a:pt x="94" y="47"/>
                    <a:pt x="91" y="53"/>
                  </a:cubicBezTo>
                  <a:cubicBezTo>
                    <a:pt x="90" y="54"/>
                    <a:pt x="90" y="55"/>
                    <a:pt x="89" y="57"/>
                  </a:cubicBezTo>
                  <a:cubicBezTo>
                    <a:pt x="91" y="61"/>
                    <a:pt x="93" y="65"/>
                    <a:pt x="94" y="70"/>
                  </a:cubicBezTo>
                  <a:cubicBezTo>
                    <a:pt x="96" y="74"/>
                    <a:pt x="98" y="79"/>
                    <a:pt x="99" y="84"/>
                  </a:cubicBezTo>
                  <a:cubicBezTo>
                    <a:pt x="100" y="88"/>
                    <a:pt x="98" y="91"/>
                    <a:pt x="93" y="92"/>
                  </a:cubicBezTo>
                  <a:cubicBezTo>
                    <a:pt x="90" y="92"/>
                    <a:pt x="87" y="91"/>
                    <a:pt x="84" y="91"/>
                  </a:cubicBezTo>
                  <a:cubicBezTo>
                    <a:pt x="80" y="89"/>
                    <a:pt x="76" y="87"/>
                    <a:pt x="72" y="86"/>
                  </a:cubicBezTo>
                  <a:cubicBezTo>
                    <a:pt x="70" y="84"/>
                    <a:pt x="67" y="83"/>
                    <a:pt x="65" y="82"/>
                  </a:cubicBezTo>
                  <a:close/>
                  <a:moveTo>
                    <a:pt x="92" y="32"/>
                  </a:moveTo>
                  <a:cubicBezTo>
                    <a:pt x="84" y="31"/>
                    <a:pt x="78" y="29"/>
                    <a:pt x="71" y="33"/>
                  </a:cubicBezTo>
                  <a:cubicBezTo>
                    <a:pt x="68" y="35"/>
                    <a:pt x="66" y="34"/>
                    <a:pt x="64" y="32"/>
                  </a:cubicBezTo>
                  <a:cubicBezTo>
                    <a:pt x="61" y="27"/>
                    <a:pt x="58" y="23"/>
                    <a:pt x="55" y="18"/>
                  </a:cubicBezTo>
                  <a:cubicBezTo>
                    <a:pt x="53" y="16"/>
                    <a:pt x="53" y="13"/>
                    <a:pt x="49" y="11"/>
                  </a:cubicBezTo>
                  <a:cubicBezTo>
                    <a:pt x="48" y="13"/>
                    <a:pt x="47" y="15"/>
                    <a:pt x="47" y="17"/>
                  </a:cubicBezTo>
                  <a:cubicBezTo>
                    <a:pt x="45" y="23"/>
                    <a:pt x="43" y="29"/>
                    <a:pt x="41" y="35"/>
                  </a:cubicBezTo>
                  <a:cubicBezTo>
                    <a:pt x="40" y="39"/>
                    <a:pt x="40" y="40"/>
                    <a:pt x="35" y="40"/>
                  </a:cubicBezTo>
                  <a:cubicBezTo>
                    <a:pt x="28" y="40"/>
                    <a:pt x="21" y="44"/>
                    <a:pt x="15" y="47"/>
                  </a:cubicBezTo>
                  <a:cubicBezTo>
                    <a:pt x="14" y="48"/>
                    <a:pt x="13" y="49"/>
                    <a:pt x="12" y="50"/>
                  </a:cubicBezTo>
                  <a:cubicBezTo>
                    <a:pt x="17" y="55"/>
                    <a:pt x="23" y="57"/>
                    <a:pt x="30" y="59"/>
                  </a:cubicBezTo>
                  <a:cubicBezTo>
                    <a:pt x="38" y="62"/>
                    <a:pt x="39" y="63"/>
                    <a:pt x="39" y="72"/>
                  </a:cubicBezTo>
                  <a:cubicBezTo>
                    <a:pt x="39" y="78"/>
                    <a:pt x="39" y="84"/>
                    <a:pt x="43" y="90"/>
                  </a:cubicBezTo>
                  <a:cubicBezTo>
                    <a:pt x="47" y="87"/>
                    <a:pt x="50" y="83"/>
                    <a:pt x="54" y="79"/>
                  </a:cubicBezTo>
                  <a:cubicBezTo>
                    <a:pt x="57" y="78"/>
                    <a:pt x="59" y="76"/>
                    <a:pt x="62" y="74"/>
                  </a:cubicBezTo>
                  <a:cubicBezTo>
                    <a:pt x="64" y="73"/>
                    <a:pt x="66" y="73"/>
                    <a:pt x="68" y="74"/>
                  </a:cubicBezTo>
                  <a:cubicBezTo>
                    <a:pt x="72" y="76"/>
                    <a:pt x="75" y="78"/>
                    <a:pt x="79" y="80"/>
                  </a:cubicBezTo>
                  <a:cubicBezTo>
                    <a:pt x="82" y="81"/>
                    <a:pt x="85" y="83"/>
                    <a:pt x="90" y="83"/>
                  </a:cubicBezTo>
                  <a:cubicBezTo>
                    <a:pt x="89" y="81"/>
                    <a:pt x="89" y="79"/>
                    <a:pt x="89" y="77"/>
                  </a:cubicBezTo>
                  <a:cubicBezTo>
                    <a:pt x="87" y="73"/>
                    <a:pt x="85" y="68"/>
                    <a:pt x="83" y="64"/>
                  </a:cubicBezTo>
                  <a:cubicBezTo>
                    <a:pt x="81" y="59"/>
                    <a:pt x="81" y="54"/>
                    <a:pt x="84" y="50"/>
                  </a:cubicBezTo>
                  <a:cubicBezTo>
                    <a:pt x="87" y="44"/>
                    <a:pt x="89" y="39"/>
                    <a:pt x="92" y="3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8586610-74B0-E848-F93F-EB364A372B10}"/>
              </a:ext>
            </a:extLst>
          </p:cNvPr>
          <p:cNvGrpSpPr/>
          <p:nvPr/>
        </p:nvGrpSpPr>
        <p:grpSpPr>
          <a:xfrm>
            <a:off x="307420" y="3095224"/>
            <a:ext cx="2256240" cy="3411742"/>
            <a:chOff x="1054100" y="1352550"/>
            <a:chExt cx="2908300" cy="4146550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6753A74A-868E-1072-565B-5D4F71ABE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419475"/>
              <a:ext cx="1254125" cy="1289050"/>
            </a:xfrm>
            <a:custGeom>
              <a:avLst/>
              <a:gdLst>
                <a:gd name="T0" fmla="*/ 197 w 201"/>
                <a:gd name="T1" fmla="*/ 158 h 207"/>
                <a:gd name="T2" fmla="*/ 201 w 201"/>
                <a:gd name="T3" fmla="*/ 172 h 207"/>
                <a:gd name="T4" fmla="*/ 189 w 201"/>
                <a:gd name="T5" fmla="*/ 186 h 207"/>
                <a:gd name="T6" fmla="*/ 162 w 201"/>
                <a:gd name="T7" fmla="*/ 193 h 207"/>
                <a:gd name="T8" fmla="*/ 131 w 201"/>
                <a:gd name="T9" fmla="*/ 201 h 207"/>
                <a:gd name="T10" fmla="*/ 124 w 201"/>
                <a:gd name="T11" fmla="*/ 192 h 207"/>
                <a:gd name="T12" fmla="*/ 115 w 201"/>
                <a:gd name="T13" fmla="*/ 183 h 207"/>
                <a:gd name="T14" fmla="*/ 86 w 201"/>
                <a:gd name="T15" fmla="*/ 185 h 207"/>
                <a:gd name="T16" fmla="*/ 75 w 201"/>
                <a:gd name="T17" fmla="*/ 199 h 207"/>
                <a:gd name="T18" fmla="*/ 73 w 201"/>
                <a:gd name="T19" fmla="*/ 206 h 207"/>
                <a:gd name="T20" fmla="*/ 68 w 201"/>
                <a:gd name="T21" fmla="*/ 207 h 207"/>
                <a:gd name="T22" fmla="*/ 22 w 201"/>
                <a:gd name="T23" fmla="*/ 206 h 207"/>
                <a:gd name="T24" fmla="*/ 10 w 201"/>
                <a:gd name="T25" fmla="*/ 204 h 207"/>
                <a:gd name="T26" fmla="*/ 0 w 201"/>
                <a:gd name="T27" fmla="*/ 200 h 207"/>
                <a:gd name="T28" fmla="*/ 2 w 201"/>
                <a:gd name="T29" fmla="*/ 186 h 207"/>
                <a:gd name="T30" fmla="*/ 10 w 201"/>
                <a:gd name="T31" fmla="*/ 184 h 207"/>
                <a:gd name="T32" fmla="*/ 31 w 201"/>
                <a:gd name="T33" fmla="*/ 178 h 207"/>
                <a:gd name="T34" fmla="*/ 35 w 201"/>
                <a:gd name="T35" fmla="*/ 148 h 207"/>
                <a:gd name="T36" fmla="*/ 17 w 201"/>
                <a:gd name="T37" fmla="*/ 139 h 207"/>
                <a:gd name="T38" fmla="*/ 12 w 201"/>
                <a:gd name="T39" fmla="*/ 139 h 207"/>
                <a:gd name="T40" fmla="*/ 22 w 201"/>
                <a:gd name="T41" fmla="*/ 91 h 207"/>
                <a:gd name="T42" fmla="*/ 29 w 201"/>
                <a:gd name="T43" fmla="*/ 89 h 207"/>
                <a:gd name="T44" fmla="*/ 44 w 201"/>
                <a:gd name="T45" fmla="*/ 82 h 207"/>
                <a:gd name="T46" fmla="*/ 52 w 201"/>
                <a:gd name="T47" fmla="*/ 65 h 207"/>
                <a:gd name="T48" fmla="*/ 43 w 201"/>
                <a:gd name="T49" fmla="*/ 42 h 207"/>
                <a:gd name="T50" fmla="*/ 33 w 201"/>
                <a:gd name="T51" fmla="*/ 36 h 207"/>
                <a:gd name="T52" fmla="*/ 38 w 201"/>
                <a:gd name="T53" fmla="*/ 13 h 207"/>
                <a:gd name="T54" fmla="*/ 60 w 201"/>
                <a:gd name="T55" fmla="*/ 13 h 207"/>
                <a:gd name="T56" fmla="*/ 65 w 201"/>
                <a:gd name="T57" fmla="*/ 20 h 207"/>
                <a:gd name="T58" fmla="*/ 73 w 201"/>
                <a:gd name="T59" fmla="*/ 28 h 207"/>
                <a:gd name="T60" fmla="*/ 94 w 201"/>
                <a:gd name="T61" fmla="*/ 26 h 207"/>
                <a:gd name="T62" fmla="*/ 103 w 201"/>
                <a:gd name="T63" fmla="*/ 13 h 207"/>
                <a:gd name="T64" fmla="*/ 105 w 201"/>
                <a:gd name="T65" fmla="*/ 8 h 207"/>
                <a:gd name="T66" fmla="*/ 125 w 201"/>
                <a:gd name="T67" fmla="*/ 0 h 207"/>
                <a:gd name="T68" fmla="*/ 132 w 201"/>
                <a:gd name="T69" fmla="*/ 14 h 207"/>
                <a:gd name="T70" fmla="*/ 127 w 201"/>
                <a:gd name="T71" fmla="*/ 17 h 207"/>
                <a:gd name="T72" fmla="*/ 116 w 201"/>
                <a:gd name="T73" fmla="*/ 35 h 207"/>
                <a:gd name="T74" fmla="*/ 136 w 201"/>
                <a:gd name="T75" fmla="*/ 66 h 207"/>
                <a:gd name="T76" fmla="*/ 150 w 201"/>
                <a:gd name="T77" fmla="*/ 64 h 207"/>
                <a:gd name="T78" fmla="*/ 157 w 201"/>
                <a:gd name="T79" fmla="*/ 61 h 207"/>
                <a:gd name="T80" fmla="*/ 169 w 201"/>
                <a:gd name="T81" fmla="*/ 86 h 207"/>
                <a:gd name="T82" fmla="*/ 179 w 201"/>
                <a:gd name="T83" fmla="*/ 111 h 207"/>
                <a:gd name="T84" fmla="*/ 176 w 201"/>
                <a:gd name="T85" fmla="*/ 113 h 207"/>
                <a:gd name="T86" fmla="*/ 158 w 201"/>
                <a:gd name="T87" fmla="*/ 133 h 207"/>
                <a:gd name="T88" fmla="*/ 165 w 201"/>
                <a:gd name="T89" fmla="*/ 153 h 207"/>
                <a:gd name="T90" fmla="*/ 174 w 201"/>
                <a:gd name="T91" fmla="*/ 159 h 207"/>
                <a:gd name="T92" fmla="*/ 193 w 201"/>
                <a:gd name="T93" fmla="*/ 159 h 207"/>
                <a:gd name="T94" fmla="*/ 197 w 201"/>
                <a:gd name="T95" fmla="*/ 158 h 207"/>
                <a:gd name="T96" fmla="*/ 122 w 201"/>
                <a:gd name="T97" fmla="*/ 113 h 207"/>
                <a:gd name="T98" fmla="*/ 106 w 201"/>
                <a:gd name="T99" fmla="*/ 87 h 207"/>
                <a:gd name="T100" fmla="*/ 80 w 201"/>
                <a:gd name="T101" fmla="*/ 92 h 207"/>
                <a:gd name="T102" fmla="*/ 78 w 201"/>
                <a:gd name="T103" fmla="*/ 127 h 207"/>
                <a:gd name="T104" fmla="*/ 92 w 201"/>
                <a:gd name="T105" fmla="*/ 136 h 207"/>
                <a:gd name="T106" fmla="*/ 117 w 201"/>
                <a:gd name="T107" fmla="*/ 126 h 207"/>
                <a:gd name="T108" fmla="*/ 122 w 201"/>
                <a:gd name="T109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07">
                  <a:moveTo>
                    <a:pt x="197" y="158"/>
                  </a:moveTo>
                  <a:cubicBezTo>
                    <a:pt x="200" y="163"/>
                    <a:pt x="201" y="167"/>
                    <a:pt x="201" y="172"/>
                  </a:cubicBezTo>
                  <a:cubicBezTo>
                    <a:pt x="200" y="181"/>
                    <a:pt x="198" y="184"/>
                    <a:pt x="189" y="186"/>
                  </a:cubicBezTo>
                  <a:cubicBezTo>
                    <a:pt x="180" y="189"/>
                    <a:pt x="171" y="191"/>
                    <a:pt x="162" y="193"/>
                  </a:cubicBezTo>
                  <a:cubicBezTo>
                    <a:pt x="152" y="196"/>
                    <a:pt x="141" y="198"/>
                    <a:pt x="131" y="201"/>
                  </a:cubicBezTo>
                  <a:cubicBezTo>
                    <a:pt x="128" y="197"/>
                    <a:pt x="127" y="194"/>
                    <a:pt x="124" y="192"/>
                  </a:cubicBezTo>
                  <a:cubicBezTo>
                    <a:pt x="121" y="189"/>
                    <a:pt x="118" y="185"/>
                    <a:pt x="115" y="183"/>
                  </a:cubicBezTo>
                  <a:cubicBezTo>
                    <a:pt x="105" y="177"/>
                    <a:pt x="95" y="178"/>
                    <a:pt x="86" y="185"/>
                  </a:cubicBezTo>
                  <a:cubicBezTo>
                    <a:pt x="81" y="189"/>
                    <a:pt x="77" y="194"/>
                    <a:pt x="75" y="199"/>
                  </a:cubicBezTo>
                  <a:cubicBezTo>
                    <a:pt x="74" y="201"/>
                    <a:pt x="74" y="203"/>
                    <a:pt x="73" y="206"/>
                  </a:cubicBezTo>
                  <a:cubicBezTo>
                    <a:pt x="72" y="206"/>
                    <a:pt x="70" y="207"/>
                    <a:pt x="68" y="207"/>
                  </a:cubicBezTo>
                  <a:cubicBezTo>
                    <a:pt x="53" y="207"/>
                    <a:pt x="37" y="206"/>
                    <a:pt x="22" y="206"/>
                  </a:cubicBezTo>
                  <a:cubicBezTo>
                    <a:pt x="18" y="206"/>
                    <a:pt x="14" y="205"/>
                    <a:pt x="10" y="204"/>
                  </a:cubicBezTo>
                  <a:cubicBezTo>
                    <a:pt x="6" y="204"/>
                    <a:pt x="3" y="203"/>
                    <a:pt x="0" y="200"/>
                  </a:cubicBezTo>
                  <a:cubicBezTo>
                    <a:pt x="0" y="195"/>
                    <a:pt x="2" y="190"/>
                    <a:pt x="2" y="186"/>
                  </a:cubicBezTo>
                  <a:cubicBezTo>
                    <a:pt x="5" y="183"/>
                    <a:pt x="7" y="184"/>
                    <a:pt x="10" y="184"/>
                  </a:cubicBezTo>
                  <a:cubicBezTo>
                    <a:pt x="17" y="184"/>
                    <a:pt x="24" y="183"/>
                    <a:pt x="31" y="178"/>
                  </a:cubicBezTo>
                  <a:cubicBezTo>
                    <a:pt x="41" y="171"/>
                    <a:pt x="43" y="158"/>
                    <a:pt x="35" y="148"/>
                  </a:cubicBezTo>
                  <a:cubicBezTo>
                    <a:pt x="31" y="142"/>
                    <a:pt x="25" y="138"/>
                    <a:pt x="17" y="139"/>
                  </a:cubicBezTo>
                  <a:cubicBezTo>
                    <a:pt x="15" y="139"/>
                    <a:pt x="14" y="139"/>
                    <a:pt x="12" y="139"/>
                  </a:cubicBezTo>
                  <a:cubicBezTo>
                    <a:pt x="12" y="132"/>
                    <a:pt x="17" y="106"/>
                    <a:pt x="22" y="91"/>
                  </a:cubicBezTo>
                  <a:cubicBezTo>
                    <a:pt x="24" y="90"/>
                    <a:pt x="26" y="89"/>
                    <a:pt x="29" y="89"/>
                  </a:cubicBezTo>
                  <a:cubicBezTo>
                    <a:pt x="34" y="87"/>
                    <a:pt x="39" y="85"/>
                    <a:pt x="44" y="82"/>
                  </a:cubicBezTo>
                  <a:cubicBezTo>
                    <a:pt x="49" y="78"/>
                    <a:pt x="52" y="72"/>
                    <a:pt x="52" y="65"/>
                  </a:cubicBezTo>
                  <a:cubicBezTo>
                    <a:pt x="52" y="56"/>
                    <a:pt x="50" y="48"/>
                    <a:pt x="43" y="42"/>
                  </a:cubicBezTo>
                  <a:cubicBezTo>
                    <a:pt x="40" y="40"/>
                    <a:pt x="37" y="38"/>
                    <a:pt x="33" y="36"/>
                  </a:cubicBezTo>
                  <a:cubicBezTo>
                    <a:pt x="33" y="28"/>
                    <a:pt x="35" y="20"/>
                    <a:pt x="38" y="13"/>
                  </a:cubicBezTo>
                  <a:cubicBezTo>
                    <a:pt x="46" y="12"/>
                    <a:pt x="53" y="13"/>
                    <a:pt x="60" y="13"/>
                  </a:cubicBezTo>
                  <a:cubicBezTo>
                    <a:pt x="62" y="15"/>
                    <a:pt x="63" y="18"/>
                    <a:pt x="65" y="20"/>
                  </a:cubicBezTo>
                  <a:cubicBezTo>
                    <a:pt x="67" y="23"/>
                    <a:pt x="70" y="26"/>
                    <a:pt x="73" y="28"/>
                  </a:cubicBezTo>
                  <a:cubicBezTo>
                    <a:pt x="81" y="31"/>
                    <a:pt x="88" y="31"/>
                    <a:pt x="94" y="26"/>
                  </a:cubicBezTo>
                  <a:cubicBezTo>
                    <a:pt x="98" y="22"/>
                    <a:pt x="101" y="18"/>
                    <a:pt x="103" y="13"/>
                  </a:cubicBezTo>
                  <a:cubicBezTo>
                    <a:pt x="103" y="11"/>
                    <a:pt x="104" y="10"/>
                    <a:pt x="105" y="8"/>
                  </a:cubicBezTo>
                  <a:cubicBezTo>
                    <a:pt x="111" y="5"/>
                    <a:pt x="118" y="3"/>
                    <a:pt x="125" y="0"/>
                  </a:cubicBezTo>
                  <a:cubicBezTo>
                    <a:pt x="128" y="4"/>
                    <a:pt x="129" y="10"/>
                    <a:pt x="132" y="14"/>
                  </a:cubicBezTo>
                  <a:cubicBezTo>
                    <a:pt x="130" y="15"/>
                    <a:pt x="129" y="16"/>
                    <a:pt x="127" y="17"/>
                  </a:cubicBezTo>
                  <a:cubicBezTo>
                    <a:pt x="121" y="22"/>
                    <a:pt x="118" y="28"/>
                    <a:pt x="116" y="35"/>
                  </a:cubicBezTo>
                  <a:cubicBezTo>
                    <a:pt x="112" y="48"/>
                    <a:pt x="122" y="63"/>
                    <a:pt x="136" y="66"/>
                  </a:cubicBezTo>
                  <a:cubicBezTo>
                    <a:pt x="141" y="67"/>
                    <a:pt x="146" y="66"/>
                    <a:pt x="150" y="64"/>
                  </a:cubicBezTo>
                  <a:cubicBezTo>
                    <a:pt x="153" y="64"/>
                    <a:pt x="155" y="62"/>
                    <a:pt x="157" y="61"/>
                  </a:cubicBezTo>
                  <a:cubicBezTo>
                    <a:pt x="163" y="69"/>
                    <a:pt x="165" y="78"/>
                    <a:pt x="169" y="86"/>
                  </a:cubicBezTo>
                  <a:cubicBezTo>
                    <a:pt x="172" y="94"/>
                    <a:pt x="176" y="102"/>
                    <a:pt x="179" y="111"/>
                  </a:cubicBezTo>
                  <a:cubicBezTo>
                    <a:pt x="178" y="112"/>
                    <a:pt x="177" y="113"/>
                    <a:pt x="176" y="113"/>
                  </a:cubicBezTo>
                  <a:cubicBezTo>
                    <a:pt x="165" y="115"/>
                    <a:pt x="160" y="123"/>
                    <a:pt x="158" y="133"/>
                  </a:cubicBezTo>
                  <a:cubicBezTo>
                    <a:pt x="156" y="141"/>
                    <a:pt x="158" y="148"/>
                    <a:pt x="165" y="153"/>
                  </a:cubicBezTo>
                  <a:cubicBezTo>
                    <a:pt x="168" y="155"/>
                    <a:pt x="171" y="157"/>
                    <a:pt x="174" y="159"/>
                  </a:cubicBezTo>
                  <a:cubicBezTo>
                    <a:pt x="180" y="162"/>
                    <a:pt x="187" y="163"/>
                    <a:pt x="193" y="159"/>
                  </a:cubicBezTo>
                  <a:cubicBezTo>
                    <a:pt x="194" y="159"/>
                    <a:pt x="195" y="158"/>
                    <a:pt x="197" y="158"/>
                  </a:cubicBezTo>
                  <a:close/>
                  <a:moveTo>
                    <a:pt x="122" y="113"/>
                  </a:moveTo>
                  <a:cubicBezTo>
                    <a:pt x="122" y="101"/>
                    <a:pt x="116" y="92"/>
                    <a:pt x="106" y="87"/>
                  </a:cubicBezTo>
                  <a:cubicBezTo>
                    <a:pt x="97" y="83"/>
                    <a:pt x="87" y="85"/>
                    <a:pt x="80" y="92"/>
                  </a:cubicBezTo>
                  <a:cubicBezTo>
                    <a:pt x="71" y="101"/>
                    <a:pt x="72" y="120"/>
                    <a:pt x="78" y="127"/>
                  </a:cubicBezTo>
                  <a:cubicBezTo>
                    <a:pt x="81" y="132"/>
                    <a:pt x="86" y="136"/>
                    <a:pt x="92" y="136"/>
                  </a:cubicBezTo>
                  <a:cubicBezTo>
                    <a:pt x="102" y="137"/>
                    <a:pt x="110" y="133"/>
                    <a:pt x="117" y="126"/>
                  </a:cubicBezTo>
                  <a:cubicBezTo>
                    <a:pt x="120" y="122"/>
                    <a:pt x="122" y="117"/>
                    <a:pt x="122" y="113"/>
                  </a:cubicBezTo>
                  <a:close/>
                </a:path>
              </a:pathLst>
            </a:custGeom>
            <a:solidFill>
              <a:srgbClr val="FF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D65DFB73-4CD6-F48D-D600-B58B6864A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419475"/>
              <a:ext cx="1254125" cy="1289050"/>
            </a:xfrm>
            <a:custGeom>
              <a:avLst/>
              <a:gdLst>
                <a:gd name="T0" fmla="*/ 197 w 201"/>
                <a:gd name="T1" fmla="*/ 158 h 207"/>
                <a:gd name="T2" fmla="*/ 201 w 201"/>
                <a:gd name="T3" fmla="*/ 172 h 207"/>
                <a:gd name="T4" fmla="*/ 189 w 201"/>
                <a:gd name="T5" fmla="*/ 186 h 207"/>
                <a:gd name="T6" fmla="*/ 162 w 201"/>
                <a:gd name="T7" fmla="*/ 193 h 207"/>
                <a:gd name="T8" fmla="*/ 131 w 201"/>
                <a:gd name="T9" fmla="*/ 201 h 207"/>
                <a:gd name="T10" fmla="*/ 124 w 201"/>
                <a:gd name="T11" fmla="*/ 192 h 207"/>
                <a:gd name="T12" fmla="*/ 115 w 201"/>
                <a:gd name="T13" fmla="*/ 183 h 207"/>
                <a:gd name="T14" fmla="*/ 86 w 201"/>
                <a:gd name="T15" fmla="*/ 185 h 207"/>
                <a:gd name="T16" fmla="*/ 75 w 201"/>
                <a:gd name="T17" fmla="*/ 199 h 207"/>
                <a:gd name="T18" fmla="*/ 73 w 201"/>
                <a:gd name="T19" fmla="*/ 206 h 207"/>
                <a:gd name="T20" fmla="*/ 68 w 201"/>
                <a:gd name="T21" fmla="*/ 207 h 207"/>
                <a:gd name="T22" fmla="*/ 22 w 201"/>
                <a:gd name="T23" fmla="*/ 206 h 207"/>
                <a:gd name="T24" fmla="*/ 10 w 201"/>
                <a:gd name="T25" fmla="*/ 204 h 207"/>
                <a:gd name="T26" fmla="*/ 0 w 201"/>
                <a:gd name="T27" fmla="*/ 200 h 207"/>
                <a:gd name="T28" fmla="*/ 2 w 201"/>
                <a:gd name="T29" fmla="*/ 186 h 207"/>
                <a:gd name="T30" fmla="*/ 10 w 201"/>
                <a:gd name="T31" fmla="*/ 184 h 207"/>
                <a:gd name="T32" fmla="*/ 31 w 201"/>
                <a:gd name="T33" fmla="*/ 178 h 207"/>
                <a:gd name="T34" fmla="*/ 35 w 201"/>
                <a:gd name="T35" fmla="*/ 148 h 207"/>
                <a:gd name="T36" fmla="*/ 17 w 201"/>
                <a:gd name="T37" fmla="*/ 139 h 207"/>
                <a:gd name="T38" fmla="*/ 12 w 201"/>
                <a:gd name="T39" fmla="*/ 139 h 207"/>
                <a:gd name="T40" fmla="*/ 22 w 201"/>
                <a:gd name="T41" fmla="*/ 91 h 207"/>
                <a:gd name="T42" fmla="*/ 29 w 201"/>
                <a:gd name="T43" fmla="*/ 89 h 207"/>
                <a:gd name="T44" fmla="*/ 44 w 201"/>
                <a:gd name="T45" fmla="*/ 82 h 207"/>
                <a:gd name="T46" fmla="*/ 52 w 201"/>
                <a:gd name="T47" fmla="*/ 65 h 207"/>
                <a:gd name="T48" fmla="*/ 43 w 201"/>
                <a:gd name="T49" fmla="*/ 42 h 207"/>
                <a:gd name="T50" fmla="*/ 33 w 201"/>
                <a:gd name="T51" fmla="*/ 36 h 207"/>
                <a:gd name="T52" fmla="*/ 38 w 201"/>
                <a:gd name="T53" fmla="*/ 13 h 207"/>
                <a:gd name="T54" fmla="*/ 60 w 201"/>
                <a:gd name="T55" fmla="*/ 13 h 207"/>
                <a:gd name="T56" fmla="*/ 65 w 201"/>
                <a:gd name="T57" fmla="*/ 20 h 207"/>
                <a:gd name="T58" fmla="*/ 73 w 201"/>
                <a:gd name="T59" fmla="*/ 28 h 207"/>
                <a:gd name="T60" fmla="*/ 94 w 201"/>
                <a:gd name="T61" fmla="*/ 26 h 207"/>
                <a:gd name="T62" fmla="*/ 103 w 201"/>
                <a:gd name="T63" fmla="*/ 13 h 207"/>
                <a:gd name="T64" fmla="*/ 105 w 201"/>
                <a:gd name="T65" fmla="*/ 8 h 207"/>
                <a:gd name="T66" fmla="*/ 125 w 201"/>
                <a:gd name="T67" fmla="*/ 0 h 207"/>
                <a:gd name="T68" fmla="*/ 132 w 201"/>
                <a:gd name="T69" fmla="*/ 14 h 207"/>
                <a:gd name="T70" fmla="*/ 127 w 201"/>
                <a:gd name="T71" fmla="*/ 17 h 207"/>
                <a:gd name="T72" fmla="*/ 116 w 201"/>
                <a:gd name="T73" fmla="*/ 35 h 207"/>
                <a:gd name="T74" fmla="*/ 136 w 201"/>
                <a:gd name="T75" fmla="*/ 66 h 207"/>
                <a:gd name="T76" fmla="*/ 150 w 201"/>
                <a:gd name="T77" fmla="*/ 64 h 207"/>
                <a:gd name="T78" fmla="*/ 157 w 201"/>
                <a:gd name="T79" fmla="*/ 61 h 207"/>
                <a:gd name="T80" fmla="*/ 169 w 201"/>
                <a:gd name="T81" fmla="*/ 86 h 207"/>
                <a:gd name="T82" fmla="*/ 179 w 201"/>
                <a:gd name="T83" fmla="*/ 111 h 207"/>
                <a:gd name="T84" fmla="*/ 176 w 201"/>
                <a:gd name="T85" fmla="*/ 113 h 207"/>
                <a:gd name="T86" fmla="*/ 158 w 201"/>
                <a:gd name="T87" fmla="*/ 133 h 207"/>
                <a:gd name="T88" fmla="*/ 165 w 201"/>
                <a:gd name="T89" fmla="*/ 153 h 207"/>
                <a:gd name="T90" fmla="*/ 174 w 201"/>
                <a:gd name="T91" fmla="*/ 159 h 207"/>
                <a:gd name="T92" fmla="*/ 193 w 201"/>
                <a:gd name="T93" fmla="*/ 159 h 207"/>
                <a:gd name="T94" fmla="*/ 197 w 201"/>
                <a:gd name="T95" fmla="*/ 158 h 207"/>
                <a:gd name="T96" fmla="*/ 122 w 201"/>
                <a:gd name="T97" fmla="*/ 113 h 207"/>
                <a:gd name="T98" fmla="*/ 106 w 201"/>
                <a:gd name="T99" fmla="*/ 87 h 207"/>
                <a:gd name="T100" fmla="*/ 80 w 201"/>
                <a:gd name="T101" fmla="*/ 92 h 207"/>
                <a:gd name="T102" fmla="*/ 78 w 201"/>
                <a:gd name="T103" fmla="*/ 127 h 207"/>
                <a:gd name="T104" fmla="*/ 92 w 201"/>
                <a:gd name="T105" fmla="*/ 136 h 207"/>
                <a:gd name="T106" fmla="*/ 117 w 201"/>
                <a:gd name="T107" fmla="*/ 126 h 207"/>
                <a:gd name="T108" fmla="*/ 122 w 201"/>
                <a:gd name="T109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07">
                  <a:moveTo>
                    <a:pt x="197" y="158"/>
                  </a:moveTo>
                  <a:cubicBezTo>
                    <a:pt x="200" y="163"/>
                    <a:pt x="201" y="167"/>
                    <a:pt x="201" y="172"/>
                  </a:cubicBezTo>
                  <a:cubicBezTo>
                    <a:pt x="200" y="181"/>
                    <a:pt x="198" y="184"/>
                    <a:pt x="189" y="186"/>
                  </a:cubicBezTo>
                  <a:cubicBezTo>
                    <a:pt x="180" y="189"/>
                    <a:pt x="171" y="191"/>
                    <a:pt x="162" y="193"/>
                  </a:cubicBezTo>
                  <a:cubicBezTo>
                    <a:pt x="152" y="196"/>
                    <a:pt x="141" y="198"/>
                    <a:pt x="131" y="201"/>
                  </a:cubicBezTo>
                  <a:cubicBezTo>
                    <a:pt x="128" y="197"/>
                    <a:pt x="127" y="194"/>
                    <a:pt x="124" y="192"/>
                  </a:cubicBezTo>
                  <a:cubicBezTo>
                    <a:pt x="121" y="189"/>
                    <a:pt x="118" y="185"/>
                    <a:pt x="115" y="183"/>
                  </a:cubicBezTo>
                  <a:cubicBezTo>
                    <a:pt x="105" y="177"/>
                    <a:pt x="95" y="178"/>
                    <a:pt x="86" y="185"/>
                  </a:cubicBezTo>
                  <a:cubicBezTo>
                    <a:pt x="81" y="189"/>
                    <a:pt x="77" y="194"/>
                    <a:pt x="75" y="199"/>
                  </a:cubicBezTo>
                  <a:cubicBezTo>
                    <a:pt x="74" y="201"/>
                    <a:pt x="74" y="203"/>
                    <a:pt x="73" y="206"/>
                  </a:cubicBezTo>
                  <a:cubicBezTo>
                    <a:pt x="72" y="206"/>
                    <a:pt x="70" y="207"/>
                    <a:pt x="68" y="207"/>
                  </a:cubicBezTo>
                  <a:cubicBezTo>
                    <a:pt x="53" y="207"/>
                    <a:pt x="37" y="206"/>
                    <a:pt x="22" y="206"/>
                  </a:cubicBezTo>
                  <a:cubicBezTo>
                    <a:pt x="18" y="206"/>
                    <a:pt x="14" y="205"/>
                    <a:pt x="10" y="204"/>
                  </a:cubicBezTo>
                  <a:cubicBezTo>
                    <a:pt x="6" y="204"/>
                    <a:pt x="3" y="203"/>
                    <a:pt x="0" y="200"/>
                  </a:cubicBezTo>
                  <a:cubicBezTo>
                    <a:pt x="0" y="195"/>
                    <a:pt x="2" y="190"/>
                    <a:pt x="2" y="186"/>
                  </a:cubicBezTo>
                  <a:cubicBezTo>
                    <a:pt x="5" y="183"/>
                    <a:pt x="7" y="184"/>
                    <a:pt x="10" y="184"/>
                  </a:cubicBezTo>
                  <a:cubicBezTo>
                    <a:pt x="17" y="184"/>
                    <a:pt x="24" y="183"/>
                    <a:pt x="31" y="178"/>
                  </a:cubicBezTo>
                  <a:cubicBezTo>
                    <a:pt x="41" y="171"/>
                    <a:pt x="43" y="158"/>
                    <a:pt x="35" y="148"/>
                  </a:cubicBezTo>
                  <a:cubicBezTo>
                    <a:pt x="31" y="142"/>
                    <a:pt x="25" y="138"/>
                    <a:pt x="17" y="139"/>
                  </a:cubicBezTo>
                  <a:cubicBezTo>
                    <a:pt x="15" y="139"/>
                    <a:pt x="14" y="139"/>
                    <a:pt x="12" y="139"/>
                  </a:cubicBezTo>
                  <a:cubicBezTo>
                    <a:pt x="12" y="132"/>
                    <a:pt x="17" y="106"/>
                    <a:pt x="22" y="91"/>
                  </a:cubicBezTo>
                  <a:cubicBezTo>
                    <a:pt x="24" y="90"/>
                    <a:pt x="26" y="89"/>
                    <a:pt x="29" y="89"/>
                  </a:cubicBezTo>
                  <a:cubicBezTo>
                    <a:pt x="34" y="87"/>
                    <a:pt x="39" y="85"/>
                    <a:pt x="44" y="82"/>
                  </a:cubicBezTo>
                  <a:cubicBezTo>
                    <a:pt x="49" y="78"/>
                    <a:pt x="52" y="72"/>
                    <a:pt x="52" y="65"/>
                  </a:cubicBezTo>
                  <a:cubicBezTo>
                    <a:pt x="52" y="56"/>
                    <a:pt x="50" y="48"/>
                    <a:pt x="43" y="42"/>
                  </a:cubicBezTo>
                  <a:cubicBezTo>
                    <a:pt x="40" y="40"/>
                    <a:pt x="37" y="38"/>
                    <a:pt x="33" y="36"/>
                  </a:cubicBezTo>
                  <a:cubicBezTo>
                    <a:pt x="33" y="28"/>
                    <a:pt x="35" y="20"/>
                    <a:pt x="38" y="13"/>
                  </a:cubicBezTo>
                  <a:cubicBezTo>
                    <a:pt x="46" y="12"/>
                    <a:pt x="53" y="13"/>
                    <a:pt x="60" y="13"/>
                  </a:cubicBezTo>
                  <a:cubicBezTo>
                    <a:pt x="62" y="15"/>
                    <a:pt x="63" y="18"/>
                    <a:pt x="65" y="20"/>
                  </a:cubicBezTo>
                  <a:cubicBezTo>
                    <a:pt x="67" y="23"/>
                    <a:pt x="70" y="26"/>
                    <a:pt x="73" y="28"/>
                  </a:cubicBezTo>
                  <a:cubicBezTo>
                    <a:pt x="81" y="31"/>
                    <a:pt x="88" y="31"/>
                    <a:pt x="94" y="26"/>
                  </a:cubicBezTo>
                  <a:cubicBezTo>
                    <a:pt x="98" y="22"/>
                    <a:pt x="101" y="18"/>
                    <a:pt x="103" y="13"/>
                  </a:cubicBezTo>
                  <a:cubicBezTo>
                    <a:pt x="103" y="11"/>
                    <a:pt x="104" y="10"/>
                    <a:pt x="105" y="8"/>
                  </a:cubicBezTo>
                  <a:cubicBezTo>
                    <a:pt x="111" y="5"/>
                    <a:pt x="118" y="3"/>
                    <a:pt x="125" y="0"/>
                  </a:cubicBezTo>
                  <a:cubicBezTo>
                    <a:pt x="128" y="4"/>
                    <a:pt x="129" y="10"/>
                    <a:pt x="132" y="14"/>
                  </a:cubicBezTo>
                  <a:cubicBezTo>
                    <a:pt x="130" y="15"/>
                    <a:pt x="129" y="16"/>
                    <a:pt x="127" y="17"/>
                  </a:cubicBezTo>
                  <a:cubicBezTo>
                    <a:pt x="121" y="22"/>
                    <a:pt x="118" y="28"/>
                    <a:pt x="116" y="35"/>
                  </a:cubicBezTo>
                  <a:cubicBezTo>
                    <a:pt x="112" y="48"/>
                    <a:pt x="122" y="63"/>
                    <a:pt x="136" y="66"/>
                  </a:cubicBezTo>
                  <a:cubicBezTo>
                    <a:pt x="141" y="67"/>
                    <a:pt x="146" y="66"/>
                    <a:pt x="150" y="64"/>
                  </a:cubicBezTo>
                  <a:cubicBezTo>
                    <a:pt x="153" y="64"/>
                    <a:pt x="155" y="62"/>
                    <a:pt x="157" y="61"/>
                  </a:cubicBezTo>
                  <a:cubicBezTo>
                    <a:pt x="163" y="69"/>
                    <a:pt x="165" y="78"/>
                    <a:pt x="169" y="86"/>
                  </a:cubicBezTo>
                  <a:cubicBezTo>
                    <a:pt x="172" y="94"/>
                    <a:pt x="176" y="102"/>
                    <a:pt x="179" y="111"/>
                  </a:cubicBezTo>
                  <a:cubicBezTo>
                    <a:pt x="178" y="112"/>
                    <a:pt x="177" y="113"/>
                    <a:pt x="176" y="113"/>
                  </a:cubicBezTo>
                  <a:cubicBezTo>
                    <a:pt x="165" y="115"/>
                    <a:pt x="160" y="123"/>
                    <a:pt x="158" y="133"/>
                  </a:cubicBezTo>
                  <a:cubicBezTo>
                    <a:pt x="156" y="141"/>
                    <a:pt x="158" y="148"/>
                    <a:pt x="165" y="153"/>
                  </a:cubicBezTo>
                  <a:cubicBezTo>
                    <a:pt x="168" y="155"/>
                    <a:pt x="171" y="157"/>
                    <a:pt x="174" y="159"/>
                  </a:cubicBezTo>
                  <a:cubicBezTo>
                    <a:pt x="180" y="162"/>
                    <a:pt x="187" y="163"/>
                    <a:pt x="193" y="159"/>
                  </a:cubicBezTo>
                  <a:cubicBezTo>
                    <a:pt x="194" y="159"/>
                    <a:pt x="195" y="158"/>
                    <a:pt x="197" y="158"/>
                  </a:cubicBezTo>
                  <a:close/>
                  <a:moveTo>
                    <a:pt x="122" y="113"/>
                  </a:moveTo>
                  <a:cubicBezTo>
                    <a:pt x="122" y="101"/>
                    <a:pt x="116" y="92"/>
                    <a:pt x="106" y="87"/>
                  </a:cubicBezTo>
                  <a:cubicBezTo>
                    <a:pt x="97" y="83"/>
                    <a:pt x="87" y="85"/>
                    <a:pt x="80" y="92"/>
                  </a:cubicBezTo>
                  <a:cubicBezTo>
                    <a:pt x="71" y="101"/>
                    <a:pt x="72" y="120"/>
                    <a:pt x="78" y="127"/>
                  </a:cubicBezTo>
                  <a:cubicBezTo>
                    <a:pt x="81" y="132"/>
                    <a:pt x="86" y="136"/>
                    <a:pt x="92" y="136"/>
                  </a:cubicBezTo>
                  <a:cubicBezTo>
                    <a:pt x="102" y="137"/>
                    <a:pt x="110" y="133"/>
                    <a:pt x="117" y="126"/>
                  </a:cubicBezTo>
                  <a:cubicBezTo>
                    <a:pt x="120" y="122"/>
                    <a:pt x="122" y="117"/>
                    <a:pt x="122" y="113"/>
                  </a:cubicBezTo>
                  <a:close/>
                </a:path>
              </a:pathLst>
            </a:custGeom>
            <a:solidFill>
              <a:srgbClr val="FF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660C9467-D3F6-C7FD-4137-3F1A2B1CD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2466975"/>
              <a:ext cx="1871663" cy="995363"/>
            </a:xfrm>
            <a:custGeom>
              <a:avLst/>
              <a:gdLst>
                <a:gd name="T0" fmla="*/ 148 w 300"/>
                <a:gd name="T1" fmla="*/ 12 h 160"/>
                <a:gd name="T2" fmla="*/ 188 w 300"/>
                <a:gd name="T3" fmla="*/ 3 h 160"/>
                <a:gd name="T4" fmla="*/ 193 w 300"/>
                <a:gd name="T5" fmla="*/ 13 h 160"/>
                <a:gd name="T6" fmla="*/ 200 w 300"/>
                <a:gd name="T7" fmla="*/ 28 h 160"/>
                <a:gd name="T8" fmla="*/ 212 w 300"/>
                <a:gd name="T9" fmla="*/ 41 h 160"/>
                <a:gd name="T10" fmla="*/ 221 w 300"/>
                <a:gd name="T11" fmla="*/ 47 h 160"/>
                <a:gd name="T12" fmla="*/ 290 w 300"/>
                <a:gd name="T13" fmla="*/ 40 h 160"/>
                <a:gd name="T14" fmla="*/ 298 w 300"/>
                <a:gd name="T15" fmla="*/ 30 h 160"/>
                <a:gd name="T16" fmla="*/ 299 w 300"/>
                <a:gd name="T17" fmla="*/ 33 h 160"/>
                <a:gd name="T18" fmla="*/ 290 w 300"/>
                <a:gd name="T19" fmla="*/ 75 h 160"/>
                <a:gd name="T20" fmla="*/ 261 w 300"/>
                <a:gd name="T21" fmla="*/ 121 h 160"/>
                <a:gd name="T22" fmla="*/ 192 w 300"/>
                <a:gd name="T23" fmla="*/ 157 h 160"/>
                <a:gd name="T24" fmla="*/ 102 w 300"/>
                <a:gd name="T25" fmla="*/ 144 h 160"/>
                <a:gd name="T26" fmla="*/ 46 w 300"/>
                <a:gd name="T27" fmla="*/ 113 h 160"/>
                <a:gd name="T28" fmla="*/ 1 w 300"/>
                <a:gd name="T29" fmla="*/ 54 h 160"/>
                <a:gd name="T30" fmla="*/ 0 w 300"/>
                <a:gd name="T31" fmla="*/ 50 h 160"/>
                <a:gd name="T32" fmla="*/ 19 w 300"/>
                <a:gd name="T33" fmla="*/ 45 h 160"/>
                <a:gd name="T34" fmla="*/ 21 w 300"/>
                <a:gd name="T35" fmla="*/ 49 h 160"/>
                <a:gd name="T36" fmla="*/ 65 w 300"/>
                <a:gd name="T37" fmla="*/ 91 h 160"/>
                <a:gd name="T38" fmla="*/ 147 w 300"/>
                <a:gd name="T39" fmla="*/ 43 h 160"/>
                <a:gd name="T40" fmla="*/ 148 w 300"/>
                <a:gd name="T41" fmla="*/ 16 h 160"/>
                <a:gd name="T42" fmla="*/ 148 w 300"/>
                <a:gd name="T43" fmla="*/ 12 h 160"/>
                <a:gd name="T44" fmla="*/ 201 w 300"/>
                <a:gd name="T45" fmla="*/ 60 h 160"/>
                <a:gd name="T46" fmla="*/ 189 w 300"/>
                <a:gd name="T47" fmla="*/ 62 h 160"/>
                <a:gd name="T48" fmla="*/ 156 w 300"/>
                <a:gd name="T49" fmla="*/ 66 h 160"/>
                <a:gd name="T50" fmla="*/ 149 w 300"/>
                <a:gd name="T51" fmla="*/ 70 h 160"/>
                <a:gd name="T52" fmla="*/ 147 w 300"/>
                <a:gd name="T53" fmla="*/ 79 h 160"/>
                <a:gd name="T54" fmla="*/ 156 w 300"/>
                <a:gd name="T55" fmla="*/ 105 h 160"/>
                <a:gd name="T56" fmla="*/ 179 w 300"/>
                <a:gd name="T57" fmla="*/ 117 h 160"/>
                <a:gd name="T58" fmla="*/ 209 w 300"/>
                <a:gd name="T59" fmla="*/ 95 h 160"/>
                <a:gd name="T60" fmla="*/ 213 w 300"/>
                <a:gd name="T61" fmla="*/ 71 h 160"/>
                <a:gd name="T62" fmla="*/ 203 w 300"/>
                <a:gd name="T63" fmla="*/ 60 h 160"/>
                <a:gd name="T64" fmla="*/ 201 w 300"/>
                <a:gd name="T65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160">
                  <a:moveTo>
                    <a:pt x="148" y="12"/>
                  </a:moveTo>
                  <a:cubicBezTo>
                    <a:pt x="161" y="7"/>
                    <a:pt x="173" y="0"/>
                    <a:pt x="188" y="3"/>
                  </a:cubicBezTo>
                  <a:cubicBezTo>
                    <a:pt x="190" y="7"/>
                    <a:pt x="191" y="10"/>
                    <a:pt x="193" y="13"/>
                  </a:cubicBezTo>
                  <a:cubicBezTo>
                    <a:pt x="195" y="18"/>
                    <a:pt x="197" y="23"/>
                    <a:pt x="200" y="28"/>
                  </a:cubicBezTo>
                  <a:cubicBezTo>
                    <a:pt x="203" y="33"/>
                    <a:pt x="207" y="38"/>
                    <a:pt x="212" y="41"/>
                  </a:cubicBezTo>
                  <a:cubicBezTo>
                    <a:pt x="215" y="43"/>
                    <a:pt x="218" y="45"/>
                    <a:pt x="221" y="47"/>
                  </a:cubicBezTo>
                  <a:cubicBezTo>
                    <a:pt x="240" y="61"/>
                    <a:pt x="272" y="57"/>
                    <a:pt x="290" y="40"/>
                  </a:cubicBezTo>
                  <a:cubicBezTo>
                    <a:pt x="293" y="37"/>
                    <a:pt x="295" y="33"/>
                    <a:pt x="298" y="30"/>
                  </a:cubicBezTo>
                  <a:cubicBezTo>
                    <a:pt x="300" y="30"/>
                    <a:pt x="300" y="32"/>
                    <a:pt x="299" y="33"/>
                  </a:cubicBezTo>
                  <a:cubicBezTo>
                    <a:pt x="299" y="48"/>
                    <a:pt x="296" y="62"/>
                    <a:pt x="290" y="75"/>
                  </a:cubicBezTo>
                  <a:cubicBezTo>
                    <a:pt x="282" y="92"/>
                    <a:pt x="273" y="108"/>
                    <a:pt x="261" y="121"/>
                  </a:cubicBezTo>
                  <a:cubicBezTo>
                    <a:pt x="242" y="142"/>
                    <a:pt x="219" y="153"/>
                    <a:pt x="192" y="157"/>
                  </a:cubicBezTo>
                  <a:cubicBezTo>
                    <a:pt x="161" y="160"/>
                    <a:pt x="131" y="155"/>
                    <a:pt x="102" y="144"/>
                  </a:cubicBezTo>
                  <a:cubicBezTo>
                    <a:pt x="82" y="136"/>
                    <a:pt x="63" y="126"/>
                    <a:pt x="46" y="113"/>
                  </a:cubicBezTo>
                  <a:cubicBezTo>
                    <a:pt x="25" y="97"/>
                    <a:pt x="11" y="77"/>
                    <a:pt x="1" y="54"/>
                  </a:cubicBezTo>
                  <a:cubicBezTo>
                    <a:pt x="1" y="53"/>
                    <a:pt x="1" y="52"/>
                    <a:pt x="0" y="50"/>
                  </a:cubicBezTo>
                  <a:cubicBezTo>
                    <a:pt x="6" y="49"/>
                    <a:pt x="12" y="47"/>
                    <a:pt x="19" y="45"/>
                  </a:cubicBezTo>
                  <a:cubicBezTo>
                    <a:pt x="20" y="46"/>
                    <a:pt x="21" y="48"/>
                    <a:pt x="21" y="49"/>
                  </a:cubicBezTo>
                  <a:cubicBezTo>
                    <a:pt x="30" y="69"/>
                    <a:pt x="45" y="82"/>
                    <a:pt x="65" y="91"/>
                  </a:cubicBezTo>
                  <a:cubicBezTo>
                    <a:pt x="110" y="105"/>
                    <a:pt x="144" y="75"/>
                    <a:pt x="147" y="43"/>
                  </a:cubicBezTo>
                  <a:cubicBezTo>
                    <a:pt x="149" y="34"/>
                    <a:pt x="149" y="25"/>
                    <a:pt x="148" y="16"/>
                  </a:cubicBezTo>
                  <a:cubicBezTo>
                    <a:pt x="147" y="15"/>
                    <a:pt x="148" y="14"/>
                    <a:pt x="148" y="12"/>
                  </a:cubicBezTo>
                  <a:close/>
                  <a:moveTo>
                    <a:pt x="201" y="60"/>
                  </a:moveTo>
                  <a:cubicBezTo>
                    <a:pt x="198" y="60"/>
                    <a:pt x="193" y="61"/>
                    <a:pt x="189" y="62"/>
                  </a:cubicBezTo>
                  <a:cubicBezTo>
                    <a:pt x="178" y="63"/>
                    <a:pt x="167" y="65"/>
                    <a:pt x="156" y="66"/>
                  </a:cubicBezTo>
                  <a:cubicBezTo>
                    <a:pt x="153" y="67"/>
                    <a:pt x="151" y="68"/>
                    <a:pt x="149" y="70"/>
                  </a:cubicBezTo>
                  <a:cubicBezTo>
                    <a:pt x="148" y="73"/>
                    <a:pt x="147" y="76"/>
                    <a:pt x="147" y="79"/>
                  </a:cubicBezTo>
                  <a:cubicBezTo>
                    <a:pt x="148" y="88"/>
                    <a:pt x="150" y="97"/>
                    <a:pt x="156" y="105"/>
                  </a:cubicBezTo>
                  <a:cubicBezTo>
                    <a:pt x="161" y="113"/>
                    <a:pt x="169" y="117"/>
                    <a:pt x="179" y="117"/>
                  </a:cubicBezTo>
                  <a:cubicBezTo>
                    <a:pt x="193" y="118"/>
                    <a:pt x="205" y="113"/>
                    <a:pt x="209" y="95"/>
                  </a:cubicBezTo>
                  <a:cubicBezTo>
                    <a:pt x="210" y="87"/>
                    <a:pt x="211" y="79"/>
                    <a:pt x="213" y="71"/>
                  </a:cubicBezTo>
                  <a:cubicBezTo>
                    <a:pt x="214" y="62"/>
                    <a:pt x="213" y="60"/>
                    <a:pt x="203" y="60"/>
                  </a:cubicBezTo>
                  <a:cubicBezTo>
                    <a:pt x="203" y="60"/>
                    <a:pt x="203" y="60"/>
                    <a:pt x="201" y="6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06237996-4EDD-724F-8192-0AC167633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2087563"/>
              <a:ext cx="706438" cy="671513"/>
            </a:xfrm>
            <a:custGeom>
              <a:avLst/>
              <a:gdLst>
                <a:gd name="T0" fmla="*/ 105 w 113"/>
                <a:gd name="T1" fmla="*/ 25 h 108"/>
                <a:gd name="T2" fmla="*/ 111 w 113"/>
                <a:gd name="T3" fmla="*/ 57 h 108"/>
                <a:gd name="T4" fmla="*/ 77 w 113"/>
                <a:gd name="T5" fmla="*/ 102 h 108"/>
                <a:gd name="T6" fmla="*/ 59 w 113"/>
                <a:gd name="T7" fmla="*/ 107 h 108"/>
                <a:gd name="T8" fmla="*/ 29 w 113"/>
                <a:gd name="T9" fmla="*/ 98 h 108"/>
                <a:gd name="T10" fmla="*/ 26 w 113"/>
                <a:gd name="T11" fmla="*/ 96 h 108"/>
                <a:gd name="T12" fmla="*/ 11 w 113"/>
                <a:gd name="T13" fmla="*/ 78 h 108"/>
                <a:gd name="T14" fmla="*/ 2 w 113"/>
                <a:gd name="T15" fmla="*/ 53 h 108"/>
                <a:gd name="T16" fmla="*/ 2 w 113"/>
                <a:gd name="T17" fmla="*/ 26 h 108"/>
                <a:gd name="T18" fmla="*/ 11 w 113"/>
                <a:gd name="T19" fmla="*/ 12 h 108"/>
                <a:gd name="T20" fmla="*/ 30 w 113"/>
                <a:gd name="T21" fmla="*/ 1 h 108"/>
                <a:gd name="T22" fmla="*/ 37 w 113"/>
                <a:gd name="T23" fmla="*/ 2 h 108"/>
                <a:gd name="T24" fmla="*/ 44 w 113"/>
                <a:gd name="T25" fmla="*/ 9 h 108"/>
                <a:gd name="T26" fmla="*/ 81 w 113"/>
                <a:gd name="T27" fmla="*/ 26 h 108"/>
                <a:gd name="T28" fmla="*/ 105 w 113"/>
                <a:gd name="T29" fmla="*/ 25 h 108"/>
                <a:gd name="T30" fmla="*/ 60 w 113"/>
                <a:gd name="T31" fmla="*/ 50 h 108"/>
                <a:gd name="T32" fmla="*/ 57 w 113"/>
                <a:gd name="T33" fmla="*/ 42 h 108"/>
                <a:gd name="T34" fmla="*/ 44 w 113"/>
                <a:gd name="T35" fmla="*/ 37 h 108"/>
                <a:gd name="T36" fmla="*/ 36 w 113"/>
                <a:gd name="T37" fmla="*/ 47 h 108"/>
                <a:gd name="T38" fmla="*/ 36 w 113"/>
                <a:gd name="T39" fmla="*/ 52 h 108"/>
                <a:gd name="T40" fmla="*/ 49 w 113"/>
                <a:gd name="T41" fmla="*/ 62 h 108"/>
                <a:gd name="T42" fmla="*/ 60 w 113"/>
                <a:gd name="T43" fmla="*/ 5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108">
                  <a:moveTo>
                    <a:pt x="105" y="25"/>
                  </a:moveTo>
                  <a:cubicBezTo>
                    <a:pt x="113" y="35"/>
                    <a:pt x="113" y="45"/>
                    <a:pt x="111" y="57"/>
                  </a:cubicBezTo>
                  <a:cubicBezTo>
                    <a:pt x="108" y="78"/>
                    <a:pt x="94" y="92"/>
                    <a:pt x="77" y="102"/>
                  </a:cubicBezTo>
                  <a:cubicBezTo>
                    <a:pt x="72" y="106"/>
                    <a:pt x="66" y="107"/>
                    <a:pt x="59" y="107"/>
                  </a:cubicBezTo>
                  <a:cubicBezTo>
                    <a:pt x="48" y="108"/>
                    <a:pt x="38" y="105"/>
                    <a:pt x="29" y="98"/>
                  </a:cubicBezTo>
                  <a:cubicBezTo>
                    <a:pt x="28" y="97"/>
                    <a:pt x="27" y="97"/>
                    <a:pt x="26" y="96"/>
                  </a:cubicBezTo>
                  <a:cubicBezTo>
                    <a:pt x="18" y="92"/>
                    <a:pt x="14" y="85"/>
                    <a:pt x="11" y="78"/>
                  </a:cubicBezTo>
                  <a:cubicBezTo>
                    <a:pt x="7" y="70"/>
                    <a:pt x="4" y="62"/>
                    <a:pt x="2" y="53"/>
                  </a:cubicBezTo>
                  <a:cubicBezTo>
                    <a:pt x="0" y="44"/>
                    <a:pt x="0" y="35"/>
                    <a:pt x="2" y="26"/>
                  </a:cubicBezTo>
                  <a:cubicBezTo>
                    <a:pt x="4" y="20"/>
                    <a:pt x="7" y="16"/>
                    <a:pt x="11" y="12"/>
                  </a:cubicBezTo>
                  <a:cubicBezTo>
                    <a:pt x="16" y="6"/>
                    <a:pt x="23" y="3"/>
                    <a:pt x="30" y="1"/>
                  </a:cubicBezTo>
                  <a:cubicBezTo>
                    <a:pt x="33" y="0"/>
                    <a:pt x="35" y="0"/>
                    <a:pt x="37" y="2"/>
                  </a:cubicBezTo>
                  <a:cubicBezTo>
                    <a:pt x="40" y="5"/>
                    <a:pt x="42" y="7"/>
                    <a:pt x="44" y="9"/>
                  </a:cubicBezTo>
                  <a:cubicBezTo>
                    <a:pt x="53" y="21"/>
                    <a:pt x="66" y="25"/>
                    <a:pt x="81" y="26"/>
                  </a:cubicBezTo>
                  <a:cubicBezTo>
                    <a:pt x="89" y="26"/>
                    <a:pt x="96" y="25"/>
                    <a:pt x="105" y="25"/>
                  </a:cubicBezTo>
                  <a:close/>
                  <a:moveTo>
                    <a:pt x="60" y="50"/>
                  </a:moveTo>
                  <a:cubicBezTo>
                    <a:pt x="60" y="47"/>
                    <a:pt x="59" y="44"/>
                    <a:pt x="57" y="42"/>
                  </a:cubicBezTo>
                  <a:cubicBezTo>
                    <a:pt x="54" y="37"/>
                    <a:pt x="49" y="36"/>
                    <a:pt x="44" y="37"/>
                  </a:cubicBezTo>
                  <a:cubicBezTo>
                    <a:pt x="39" y="38"/>
                    <a:pt x="37" y="41"/>
                    <a:pt x="36" y="47"/>
                  </a:cubicBezTo>
                  <a:cubicBezTo>
                    <a:pt x="36" y="49"/>
                    <a:pt x="36" y="50"/>
                    <a:pt x="36" y="52"/>
                  </a:cubicBezTo>
                  <a:cubicBezTo>
                    <a:pt x="37" y="58"/>
                    <a:pt x="43" y="62"/>
                    <a:pt x="49" y="62"/>
                  </a:cubicBezTo>
                  <a:cubicBezTo>
                    <a:pt x="56" y="62"/>
                    <a:pt x="60" y="57"/>
                    <a:pt x="60" y="5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E7B0819C-BC40-C802-F082-0759C631E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13" y="2279650"/>
              <a:ext cx="698500" cy="741363"/>
            </a:xfrm>
            <a:custGeom>
              <a:avLst/>
              <a:gdLst>
                <a:gd name="T0" fmla="*/ 59 w 112"/>
                <a:gd name="T1" fmla="*/ 0 h 119"/>
                <a:gd name="T2" fmla="*/ 69 w 112"/>
                <a:gd name="T3" fmla="*/ 1 h 119"/>
                <a:gd name="T4" fmla="*/ 111 w 112"/>
                <a:gd name="T5" fmla="*/ 57 h 119"/>
                <a:gd name="T6" fmla="*/ 110 w 112"/>
                <a:gd name="T7" fmla="*/ 73 h 119"/>
                <a:gd name="T8" fmla="*/ 51 w 112"/>
                <a:gd name="T9" fmla="*/ 116 h 119"/>
                <a:gd name="T10" fmla="*/ 29 w 112"/>
                <a:gd name="T11" fmla="*/ 108 h 119"/>
                <a:gd name="T12" fmla="*/ 6 w 112"/>
                <a:gd name="T13" fmla="*/ 86 h 119"/>
                <a:gd name="T14" fmla="*/ 0 w 112"/>
                <a:gd name="T15" fmla="*/ 70 h 119"/>
                <a:gd name="T16" fmla="*/ 13 w 112"/>
                <a:gd name="T17" fmla="*/ 62 h 119"/>
                <a:gd name="T18" fmla="*/ 50 w 112"/>
                <a:gd name="T19" fmla="*/ 22 h 119"/>
                <a:gd name="T20" fmla="*/ 57 w 112"/>
                <a:gd name="T21" fmla="*/ 7 h 119"/>
                <a:gd name="T22" fmla="*/ 59 w 112"/>
                <a:gd name="T23" fmla="*/ 0 h 119"/>
                <a:gd name="T24" fmla="*/ 82 w 112"/>
                <a:gd name="T25" fmla="*/ 56 h 119"/>
                <a:gd name="T26" fmla="*/ 68 w 112"/>
                <a:gd name="T27" fmla="*/ 42 h 119"/>
                <a:gd name="T28" fmla="*/ 54 w 112"/>
                <a:gd name="T29" fmla="*/ 57 h 119"/>
                <a:gd name="T30" fmla="*/ 68 w 112"/>
                <a:gd name="T31" fmla="*/ 69 h 119"/>
                <a:gd name="T32" fmla="*/ 82 w 112"/>
                <a:gd name="T33" fmla="*/ 5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19">
                  <a:moveTo>
                    <a:pt x="59" y="0"/>
                  </a:moveTo>
                  <a:cubicBezTo>
                    <a:pt x="63" y="0"/>
                    <a:pt x="66" y="1"/>
                    <a:pt x="69" y="1"/>
                  </a:cubicBezTo>
                  <a:cubicBezTo>
                    <a:pt x="88" y="6"/>
                    <a:pt x="112" y="30"/>
                    <a:pt x="111" y="57"/>
                  </a:cubicBezTo>
                  <a:cubicBezTo>
                    <a:pt x="111" y="63"/>
                    <a:pt x="110" y="68"/>
                    <a:pt x="110" y="73"/>
                  </a:cubicBezTo>
                  <a:cubicBezTo>
                    <a:pt x="106" y="96"/>
                    <a:pt x="84" y="119"/>
                    <a:pt x="51" y="116"/>
                  </a:cubicBezTo>
                  <a:cubicBezTo>
                    <a:pt x="43" y="115"/>
                    <a:pt x="36" y="112"/>
                    <a:pt x="29" y="108"/>
                  </a:cubicBezTo>
                  <a:cubicBezTo>
                    <a:pt x="20" y="102"/>
                    <a:pt x="12" y="95"/>
                    <a:pt x="6" y="86"/>
                  </a:cubicBezTo>
                  <a:cubicBezTo>
                    <a:pt x="1" y="80"/>
                    <a:pt x="0" y="77"/>
                    <a:pt x="0" y="70"/>
                  </a:cubicBezTo>
                  <a:cubicBezTo>
                    <a:pt x="4" y="67"/>
                    <a:pt x="9" y="65"/>
                    <a:pt x="13" y="62"/>
                  </a:cubicBezTo>
                  <a:cubicBezTo>
                    <a:pt x="29" y="51"/>
                    <a:pt x="42" y="38"/>
                    <a:pt x="50" y="22"/>
                  </a:cubicBezTo>
                  <a:cubicBezTo>
                    <a:pt x="53" y="17"/>
                    <a:pt x="55" y="12"/>
                    <a:pt x="57" y="7"/>
                  </a:cubicBezTo>
                  <a:cubicBezTo>
                    <a:pt x="58" y="5"/>
                    <a:pt x="59" y="3"/>
                    <a:pt x="59" y="0"/>
                  </a:cubicBezTo>
                  <a:close/>
                  <a:moveTo>
                    <a:pt x="82" y="56"/>
                  </a:moveTo>
                  <a:cubicBezTo>
                    <a:pt x="82" y="49"/>
                    <a:pt x="75" y="42"/>
                    <a:pt x="68" y="42"/>
                  </a:cubicBezTo>
                  <a:cubicBezTo>
                    <a:pt x="61" y="42"/>
                    <a:pt x="54" y="50"/>
                    <a:pt x="54" y="57"/>
                  </a:cubicBezTo>
                  <a:cubicBezTo>
                    <a:pt x="53" y="64"/>
                    <a:pt x="60" y="70"/>
                    <a:pt x="68" y="69"/>
                  </a:cubicBezTo>
                  <a:cubicBezTo>
                    <a:pt x="76" y="69"/>
                    <a:pt x="82" y="64"/>
                    <a:pt x="82" y="56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2B10F780-886C-EA09-C422-A75D986ED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25" y="1695450"/>
              <a:ext cx="742950" cy="796925"/>
            </a:xfrm>
            <a:custGeom>
              <a:avLst/>
              <a:gdLst>
                <a:gd name="T0" fmla="*/ 0 w 119"/>
                <a:gd name="T1" fmla="*/ 65 h 128"/>
                <a:gd name="T2" fmla="*/ 8 w 119"/>
                <a:gd name="T3" fmla="*/ 63 h 128"/>
                <a:gd name="T4" fmla="*/ 35 w 119"/>
                <a:gd name="T5" fmla="*/ 41 h 128"/>
                <a:gd name="T6" fmla="*/ 44 w 119"/>
                <a:gd name="T7" fmla="*/ 9 h 128"/>
                <a:gd name="T8" fmla="*/ 45 w 119"/>
                <a:gd name="T9" fmla="*/ 0 h 128"/>
                <a:gd name="T10" fmla="*/ 49 w 119"/>
                <a:gd name="T11" fmla="*/ 4 h 128"/>
                <a:gd name="T12" fmla="*/ 68 w 119"/>
                <a:gd name="T13" fmla="*/ 29 h 128"/>
                <a:gd name="T14" fmla="*/ 108 w 119"/>
                <a:gd name="T15" fmla="*/ 56 h 128"/>
                <a:gd name="T16" fmla="*/ 119 w 119"/>
                <a:gd name="T17" fmla="*/ 60 h 128"/>
                <a:gd name="T18" fmla="*/ 113 w 119"/>
                <a:gd name="T19" fmla="*/ 64 h 128"/>
                <a:gd name="T20" fmla="*/ 96 w 119"/>
                <a:gd name="T21" fmla="*/ 93 h 128"/>
                <a:gd name="T22" fmla="*/ 96 w 119"/>
                <a:gd name="T23" fmla="*/ 116 h 128"/>
                <a:gd name="T24" fmla="*/ 75 w 119"/>
                <a:gd name="T25" fmla="*/ 121 h 128"/>
                <a:gd name="T26" fmla="*/ 55 w 119"/>
                <a:gd name="T27" fmla="*/ 128 h 128"/>
                <a:gd name="T28" fmla="*/ 0 w 119"/>
                <a:gd name="T29" fmla="*/ 85 h 128"/>
                <a:gd name="T30" fmla="*/ 0 w 119"/>
                <a:gd name="T31" fmla="*/ 6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28">
                  <a:moveTo>
                    <a:pt x="0" y="65"/>
                  </a:moveTo>
                  <a:cubicBezTo>
                    <a:pt x="3" y="64"/>
                    <a:pt x="6" y="64"/>
                    <a:pt x="8" y="63"/>
                  </a:cubicBezTo>
                  <a:cubicBezTo>
                    <a:pt x="21" y="59"/>
                    <a:pt x="30" y="52"/>
                    <a:pt x="35" y="41"/>
                  </a:cubicBezTo>
                  <a:cubicBezTo>
                    <a:pt x="41" y="31"/>
                    <a:pt x="43" y="20"/>
                    <a:pt x="44" y="9"/>
                  </a:cubicBezTo>
                  <a:cubicBezTo>
                    <a:pt x="45" y="6"/>
                    <a:pt x="45" y="3"/>
                    <a:pt x="45" y="0"/>
                  </a:cubicBezTo>
                  <a:cubicBezTo>
                    <a:pt x="49" y="0"/>
                    <a:pt x="49" y="2"/>
                    <a:pt x="49" y="4"/>
                  </a:cubicBezTo>
                  <a:cubicBezTo>
                    <a:pt x="55" y="13"/>
                    <a:pt x="61" y="21"/>
                    <a:pt x="68" y="29"/>
                  </a:cubicBezTo>
                  <a:cubicBezTo>
                    <a:pt x="79" y="41"/>
                    <a:pt x="92" y="50"/>
                    <a:pt x="108" y="56"/>
                  </a:cubicBezTo>
                  <a:cubicBezTo>
                    <a:pt x="111" y="57"/>
                    <a:pt x="114" y="58"/>
                    <a:pt x="119" y="60"/>
                  </a:cubicBezTo>
                  <a:cubicBezTo>
                    <a:pt x="116" y="62"/>
                    <a:pt x="115" y="63"/>
                    <a:pt x="113" y="64"/>
                  </a:cubicBezTo>
                  <a:cubicBezTo>
                    <a:pt x="103" y="71"/>
                    <a:pt x="97" y="81"/>
                    <a:pt x="96" y="93"/>
                  </a:cubicBezTo>
                  <a:cubicBezTo>
                    <a:pt x="95" y="101"/>
                    <a:pt x="95" y="108"/>
                    <a:pt x="96" y="116"/>
                  </a:cubicBezTo>
                  <a:cubicBezTo>
                    <a:pt x="89" y="118"/>
                    <a:pt x="82" y="119"/>
                    <a:pt x="75" y="121"/>
                  </a:cubicBezTo>
                  <a:cubicBezTo>
                    <a:pt x="68" y="123"/>
                    <a:pt x="62" y="125"/>
                    <a:pt x="55" y="128"/>
                  </a:cubicBezTo>
                  <a:cubicBezTo>
                    <a:pt x="43" y="106"/>
                    <a:pt x="27" y="89"/>
                    <a:pt x="0" y="85"/>
                  </a:cubicBezTo>
                  <a:cubicBezTo>
                    <a:pt x="0" y="78"/>
                    <a:pt x="0" y="72"/>
                    <a:pt x="0" y="65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63C5F34F-6011-A2A0-126C-E21BBF88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0" y="3856038"/>
              <a:ext cx="361950" cy="477838"/>
            </a:xfrm>
            <a:custGeom>
              <a:avLst/>
              <a:gdLst>
                <a:gd name="T0" fmla="*/ 58 w 58"/>
                <a:gd name="T1" fmla="*/ 40 h 77"/>
                <a:gd name="T2" fmla="*/ 45 w 58"/>
                <a:gd name="T3" fmla="*/ 42 h 77"/>
                <a:gd name="T4" fmla="*/ 40 w 58"/>
                <a:gd name="T5" fmla="*/ 45 h 77"/>
                <a:gd name="T6" fmla="*/ 42 w 58"/>
                <a:gd name="T7" fmla="*/ 51 h 77"/>
                <a:gd name="T8" fmla="*/ 47 w 58"/>
                <a:gd name="T9" fmla="*/ 54 h 77"/>
                <a:gd name="T10" fmla="*/ 51 w 58"/>
                <a:gd name="T11" fmla="*/ 58 h 77"/>
                <a:gd name="T12" fmla="*/ 51 w 58"/>
                <a:gd name="T13" fmla="*/ 61 h 77"/>
                <a:gd name="T14" fmla="*/ 49 w 58"/>
                <a:gd name="T15" fmla="*/ 61 h 77"/>
                <a:gd name="T16" fmla="*/ 42 w 58"/>
                <a:gd name="T17" fmla="*/ 59 h 77"/>
                <a:gd name="T18" fmla="*/ 36 w 58"/>
                <a:gd name="T19" fmla="*/ 56 h 77"/>
                <a:gd name="T20" fmla="*/ 32 w 58"/>
                <a:gd name="T21" fmla="*/ 57 h 77"/>
                <a:gd name="T22" fmla="*/ 31 w 58"/>
                <a:gd name="T23" fmla="*/ 61 h 77"/>
                <a:gd name="T24" fmla="*/ 34 w 58"/>
                <a:gd name="T25" fmla="*/ 68 h 77"/>
                <a:gd name="T26" fmla="*/ 31 w 58"/>
                <a:gd name="T27" fmla="*/ 71 h 77"/>
                <a:gd name="T28" fmla="*/ 25 w 58"/>
                <a:gd name="T29" fmla="*/ 69 h 77"/>
                <a:gd name="T30" fmla="*/ 19 w 58"/>
                <a:gd name="T31" fmla="*/ 64 h 77"/>
                <a:gd name="T32" fmla="*/ 15 w 58"/>
                <a:gd name="T33" fmla="*/ 70 h 77"/>
                <a:gd name="T34" fmla="*/ 5 w 58"/>
                <a:gd name="T35" fmla="*/ 75 h 77"/>
                <a:gd name="T36" fmla="*/ 3 w 58"/>
                <a:gd name="T37" fmla="*/ 72 h 77"/>
                <a:gd name="T38" fmla="*/ 0 w 58"/>
                <a:gd name="T39" fmla="*/ 55 h 77"/>
                <a:gd name="T40" fmla="*/ 3 w 58"/>
                <a:gd name="T41" fmla="*/ 36 h 77"/>
                <a:gd name="T42" fmla="*/ 5 w 58"/>
                <a:gd name="T43" fmla="*/ 31 h 77"/>
                <a:gd name="T44" fmla="*/ 13 w 58"/>
                <a:gd name="T45" fmla="*/ 16 h 77"/>
                <a:gd name="T46" fmla="*/ 16 w 58"/>
                <a:gd name="T47" fmla="*/ 12 h 77"/>
                <a:gd name="T48" fmla="*/ 43 w 58"/>
                <a:gd name="T49" fmla="*/ 0 h 77"/>
                <a:gd name="T50" fmla="*/ 50 w 58"/>
                <a:gd name="T51" fmla="*/ 8 h 77"/>
                <a:gd name="T52" fmla="*/ 46 w 58"/>
                <a:gd name="T53" fmla="*/ 15 h 77"/>
                <a:gd name="T54" fmla="*/ 40 w 58"/>
                <a:gd name="T55" fmla="*/ 20 h 77"/>
                <a:gd name="T56" fmla="*/ 37 w 58"/>
                <a:gd name="T57" fmla="*/ 25 h 77"/>
                <a:gd name="T58" fmla="*/ 42 w 58"/>
                <a:gd name="T59" fmla="*/ 28 h 77"/>
                <a:gd name="T60" fmla="*/ 58 w 58"/>
                <a:gd name="T61" fmla="*/ 4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77">
                  <a:moveTo>
                    <a:pt x="58" y="40"/>
                  </a:moveTo>
                  <a:cubicBezTo>
                    <a:pt x="52" y="41"/>
                    <a:pt x="48" y="41"/>
                    <a:pt x="45" y="42"/>
                  </a:cubicBezTo>
                  <a:cubicBezTo>
                    <a:pt x="43" y="42"/>
                    <a:pt x="40" y="42"/>
                    <a:pt x="40" y="45"/>
                  </a:cubicBezTo>
                  <a:cubicBezTo>
                    <a:pt x="39" y="47"/>
                    <a:pt x="40" y="49"/>
                    <a:pt x="42" y="51"/>
                  </a:cubicBezTo>
                  <a:cubicBezTo>
                    <a:pt x="44" y="52"/>
                    <a:pt x="46" y="53"/>
                    <a:pt x="47" y="54"/>
                  </a:cubicBezTo>
                  <a:cubicBezTo>
                    <a:pt x="49" y="55"/>
                    <a:pt x="50" y="56"/>
                    <a:pt x="51" y="58"/>
                  </a:cubicBezTo>
                  <a:cubicBezTo>
                    <a:pt x="51" y="58"/>
                    <a:pt x="51" y="60"/>
                    <a:pt x="51" y="61"/>
                  </a:cubicBezTo>
                  <a:cubicBezTo>
                    <a:pt x="51" y="61"/>
                    <a:pt x="49" y="62"/>
                    <a:pt x="49" y="61"/>
                  </a:cubicBezTo>
                  <a:cubicBezTo>
                    <a:pt x="46" y="61"/>
                    <a:pt x="44" y="60"/>
                    <a:pt x="42" y="59"/>
                  </a:cubicBezTo>
                  <a:cubicBezTo>
                    <a:pt x="40" y="58"/>
                    <a:pt x="38" y="57"/>
                    <a:pt x="36" y="56"/>
                  </a:cubicBezTo>
                  <a:cubicBezTo>
                    <a:pt x="35" y="56"/>
                    <a:pt x="33" y="56"/>
                    <a:pt x="32" y="57"/>
                  </a:cubicBezTo>
                  <a:cubicBezTo>
                    <a:pt x="31" y="58"/>
                    <a:pt x="30" y="60"/>
                    <a:pt x="31" y="61"/>
                  </a:cubicBezTo>
                  <a:cubicBezTo>
                    <a:pt x="31" y="63"/>
                    <a:pt x="33" y="65"/>
                    <a:pt x="34" y="68"/>
                  </a:cubicBezTo>
                  <a:cubicBezTo>
                    <a:pt x="34" y="70"/>
                    <a:pt x="33" y="71"/>
                    <a:pt x="31" y="71"/>
                  </a:cubicBezTo>
                  <a:cubicBezTo>
                    <a:pt x="28" y="72"/>
                    <a:pt x="26" y="71"/>
                    <a:pt x="25" y="69"/>
                  </a:cubicBezTo>
                  <a:cubicBezTo>
                    <a:pt x="24" y="66"/>
                    <a:pt x="23" y="63"/>
                    <a:pt x="19" y="64"/>
                  </a:cubicBezTo>
                  <a:cubicBezTo>
                    <a:pt x="16" y="65"/>
                    <a:pt x="16" y="67"/>
                    <a:pt x="15" y="70"/>
                  </a:cubicBezTo>
                  <a:cubicBezTo>
                    <a:pt x="15" y="74"/>
                    <a:pt x="9" y="77"/>
                    <a:pt x="5" y="75"/>
                  </a:cubicBezTo>
                  <a:cubicBezTo>
                    <a:pt x="4" y="74"/>
                    <a:pt x="3" y="73"/>
                    <a:pt x="3" y="72"/>
                  </a:cubicBezTo>
                  <a:cubicBezTo>
                    <a:pt x="1" y="67"/>
                    <a:pt x="0" y="61"/>
                    <a:pt x="0" y="55"/>
                  </a:cubicBezTo>
                  <a:cubicBezTo>
                    <a:pt x="1" y="49"/>
                    <a:pt x="2" y="43"/>
                    <a:pt x="3" y="36"/>
                  </a:cubicBezTo>
                  <a:cubicBezTo>
                    <a:pt x="3" y="34"/>
                    <a:pt x="4" y="32"/>
                    <a:pt x="5" y="31"/>
                  </a:cubicBezTo>
                  <a:cubicBezTo>
                    <a:pt x="9" y="26"/>
                    <a:pt x="12" y="22"/>
                    <a:pt x="13" y="16"/>
                  </a:cubicBezTo>
                  <a:cubicBezTo>
                    <a:pt x="13" y="15"/>
                    <a:pt x="14" y="13"/>
                    <a:pt x="16" y="12"/>
                  </a:cubicBezTo>
                  <a:cubicBezTo>
                    <a:pt x="23" y="5"/>
                    <a:pt x="32" y="1"/>
                    <a:pt x="43" y="0"/>
                  </a:cubicBezTo>
                  <a:cubicBezTo>
                    <a:pt x="48" y="0"/>
                    <a:pt x="50" y="2"/>
                    <a:pt x="50" y="8"/>
                  </a:cubicBezTo>
                  <a:cubicBezTo>
                    <a:pt x="49" y="11"/>
                    <a:pt x="48" y="13"/>
                    <a:pt x="46" y="15"/>
                  </a:cubicBezTo>
                  <a:cubicBezTo>
                    <a:pt x="44" y="17"/>
                    <a:pt x="42" y="18"/>
                    <a:pt x="40" y="20"/>
                  </a:cubicBezTo>
                  <a:cubicBezTo>
                    <a:pt x="38" y="21"/>
                    <a:pt x="37" y="23"/>
                    <a:pt x="37" y="25"/>
                  </a:cubicBezTo>
                  <a:cubicBezTo>
                    <a:pt x="38" y="27"/>
                    <a:pt x="40" y="28"/>
                    <a:pt x="42" y="28"/>
                  </a:cubicBezTo>
                  <a:cubicBezTo>
                    <a:pt x="49" y="29"/>
                    <a:pt x="53" y="34"/>
                    <a:pt x="58" y="4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3B601B3A-B5C3-F1A2-D4FD-B877E79E2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663" y="2759075"/>
              <a:ext cx="419100" cy="404813"/>
            </a:xfrm>
            <a:custGeom>
              <a:avLst/>
              <a:gdLst>
                <a:gd name="T0" fmla="*/ 67 w 67"/>
                <a:gd name="T1" fmla="*/ 62 h 65"/>
                <a:gd name="T2" fmla="*/ 52 w 67"/>
                <a:gd name="T3" fmla="*/ 65 h 65"/>
                <a:gd name="T4" fmla="*/ 29 w 67"/>
                <a:gd name="T5" fmla="*/ 62 h 65"/>
                <a:gd name="T6" fmla="*/ 11 w 67"/>
                <a:gd name="T7" fmla="*/ 52 h 65"/>
                <a:gd name="T8" fmla="*/ 2 w 67"/>
                <a:gd name="T9" fmla="*/ 27 h 65"/>
                <a:gd name="T10" fmla="*/ 5 w 67"/>
                <a:gd name="T11" fmla="*/ 14 h 65"/>
                <a:gd name="T12" fmla="*/ 11 w 67"/>
                <a:gd name="T13" fmla="*/ 5 h 65"/>
                <a:gd name="T14" fmla="*/ 24 w 67"/>
                <a:gd name="T15" fmla="*/ 1 h 65"/>
                <a:gd name="T16" fmla="*/ 28 w 67"/>
                <a:gd name="T17" fmla="*/ 3 h 65"/>
                <a:gd name="T18" fmla="*/ 32 w 67"/>
                <a:gd name="T19" fmla="*/ 9 h 65"/>
                <a:gd name="T20" fmla="*/ 65 w 67"/>
                <a:gd name="T21" fmla="*/ 59 h 65"/>
                <a:gd name="T22" fmla="*/ 67 w 67"/>
                <a:gd name="T2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5">
                  <a:moveTo>
                    <a:pt x="67" y="62"/>
                  </a:moveTo>
                  <a:cubicBezTo>
                    <a:pt x="61" y="65"/>
                    <a:pt x="57" y="65"/>
                    <a:pt x="52" y="65"/>
                  </a:cubicBezTo>
                  <a:cubicBezTo>
                    <a:pt x="44" y="65"/>
                    <a:pt x="37" y="64"/>
                    <a:pt x="29" y="62"/>
                  </a:cubicBezTo>
                  <a:cubicBezTo>
                    <a:pt x="22" y="60"/>
                    <a:pt x="16" y="57"/>
                    <a:pt x="11" y="52"/>
                  </a:cubicBezTo>
                  <a:cubicBezTo>
                    <a:pt x="4" y="45"/>
                    <a:pt x="0" y="37"/>
                    <a:pt x="2" y="27"/>
                  </a:cubicBezTo>
                  <a:cubicBezTo>
                    <a:pt x="3" y="22"/>
                    <a:pt x="3" y="18"/>
                    <a:pt x="5" y="14"/>
                  </a:cubicBezTo>
                  <a:cubicBezTo>
                    <a:pt x="6" y="11"/>
                    <a:pt x="8" y="8"/>
                    <a:pt x="11" y="5"/>
                  </a:cubicBezTo>
                  <a:cubicBezTo>
                    <a:pt x="14" y="1"/>
                    <a:pt x="19" y="0"/>
                    <a:pt x="24" y="1"/>
                  </a:cubicBezTo>
                  <a:cubicBezTo>
                    <a:pt x="25" y="1"/>
                    <a:pt x="27" y="2"/>
                    <a:pt x="28" y="3"/>
                  </a:cubicBezTo>
                  <a:cubicBezTo>
                    <a:pt x="29" y="5"/>
                    <a:pt x="31" y="7"/>
                    <a:pt x="32" y="9"/>
                  </a:cubicBezTo>
                  <a:cubicBezTo>
                    <a:pt x="40" y="28"/>
                    <a:pt x="50" y="45"/>
                    <a:pt x="65" y="59"/>
                  </a:cubicBezTo>
                  <a:cubicBezTo>
                    <a:pt x="65" y="60"/>
                    <a:pt x="66" y="61"/>
                    <a:pt x="67" y="6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771A08C-A991-76E9-381D-85CFB7D46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4203700"/>
              <a:ext cx="466725" cy="379413"/>
            </a:xfrm>
            <a:custGeom>
              <a:avLst/>
              <a:gdLst>
                <a:gd name="T0" fmla="*/ 73 w 75"/>
                <a:gd name="T1" fmla="*/ 53 h 61"/>
                <a:gd name="T2" fmla="*/ 69 w 75"/>
                <a:gd name="T3" fmla="*/ 47 h 61"/>
                <a:gd name="T4" fmla="*/ 63 w 75"/>
                <a:gd name="T5" fmla="*/ 41 h 61"/>
                <a:gd name="T6" fmla="*/ 60 w 75"/>
                <a:gd name="T7" fmla="*/ 48 h 61"/>
                <a:gd name="T8" fmla="*/ 60 w 75"/>
                <a:gd name="T9" fmla="*/ 57 h 61"/>
                <a:gd name="T10" fmla="*/ 58 w 75"/>
                <a:gd name="T11" fmla="*/ 60 h 61"/>
                <a:gd name="T12" fmla="*/ 51 w 75"/>
                <a:gd name="T13" fmla="*/ 57 h 61"/>
                <a:gd name="T14" fmla="*/ 47 w 75"/>
                <a:gd name="T15" fmla="*/ 49 h 61"/>
                <a:gd name="T16" fmla="*/ 44 w 75"/>
                <a:gd name="T17" fmla="*/ 47 h 61"/>
                <a:gd name="T18" fmla="*/ 40 w 75"/>
                <a:gd name="T19" fmla="*/ 50 h 61"/>
                <a:gd name="T20" fmla="*/ 38 w 75"/>
                <a:gd name="T21" fmla="*/ 54 h 61"/>
                <a:gd name="T22" fmla="*/ 32 w 75"/>
                <a:gd name="T23" fmla="*/ 60 h 61"/>
                <a:gd name="T24" fmla="*/ 29 w 75"/>
                <a:gd name="T25" fmla="*/ 60 h 61"/>
                <a:gd name="T26" fmla="*/ 27 w 75"/>
                <a:gd name="T27" fmla="*/ 57 h 61"/>
                <a:gd name="T28" fmla="*/ 32 w 75"/>
                <a:gd name="T29" fmla="*/ 44 h 61"/>
                <a:gd name="T30" fmla="*/ 35 w 75"/>
                <a:gd name="T31" fmla="*/ 37 h 61"/>
                <a:gd name="T32" fmla="*/ 30 w 75"/>
                <a:gd name="T33" fmla="*/ 32 h 61"/>
                <a:gd name="T34" fmla="*/ 22 w 75"/>
                <a:gd name="T35" fmla="*/ 35 h 61"/>
                <a:gd name="T36" fmla="*/ 13 w 75"/>
                <a:gd name="T37" fmla="*/ 40 h 61"/>
                <a:gd name="T38" fmla="*/ 7 w 75"/>
                <a:gd name="T39" fmla="*/ 41 h 61"/>
                <a:gd name="T40" fmla="*/ 15 w 75"/>
                <a:gd name="T41" fmla="*/ 27 h 61"/>
                <a:gd name="T42" fmla="*/ 20 w 75"/>
                <a:gd name="T43" fmla="*/ 26 h 61"/>
                <a:gd name="T44" fmla="*/ 26 w 75"/>
                <a:gd name="T45" fmla="*/ 25 h 61"/>
                <a:gd name="T46" fmla="*/ 28 w 75"/>
                <a:gd name="T47" fmla="*/ 21 h 61"/>
                <a:gd name="T48" fmla="*/ 25 w 75"/>
                <a:gd name="T49" fmla="*/ 17 h 61"/>
                <a:gd name="T50" fmla="*/ 19 w 75"/>
                <a:gd name="T51" fmla="*/ 17 h 61"/>
                <a:gd name="T52" fmla="*/ 2 w 75"/>
                <a:gd name="T53" fmla="*/ 7 h 61"/>
                <a:gd name="T54" fmla="*/ 5 w 75"/>
                <a:gd name="T55" fmla="*/ 1 h 61"/>
                <a:gd name="T56" fmla="*/ 5 w 75"/>
                <a:gd name="T57" fmla="*/ 1 h 61"/>
                <a:gd name="T58" fmla="*/ 50 w 75"/>
                <a:gd name="T59" fmla="*/ 11 h 61"/>
                <a:gd name="T60" fmla="*/ 65 w 75"/>
                <a:gd name="T61" fmla="*/ 27 h 61"/>
                <a:gd name="T62" fmla="*/ 74 w 75"/>
                <a:gd name="T63" fmla="*/ 41 h 61"/>
                <a:gd name="T64" fmla="*/ 75 w 75"/>
                <a:gd name="T65" fmla="*/ 50 h 61"/>
                <a:gd name="T66" fmla="*/ 73 w 75"/>
                <a:gd name="T67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61">
                  <a:moveTo>
                    <a:pt x="73" y="53"/>
                  </a:moveTo>
                  <a:cubicBezTo>
                    <a:pt x="70" y="52"/>
                    <a:pt x="69" y="49"/>
                    <a:pt x="69" y="47"/>
                  </a:cubicBezTo>
                  <a:cubicBezTo>
                    <a:pt x="67" y="42"/>
                    <a:pt x="66" y="40"/>
                    <a:pt x="63" y="41"/>
                  </a:cubicBezTo>
                  <a:cubicBezTo>
                    <a:pt x="59" y="42"/>
                    <a:pt x="60" y="46"/>
                    <a:pt x="60" y="48"/>
                  </a:cubicBezTo>
                  <a:cubicBezTo>
                    <a:pt x="60" y="51"/>
                    <a:pt x="60" y="54"/>
                    <a:pt x="60" y="57"/>
                  </a:cubicBezTo>
                  <a:cubicBezTo>
                    <a:pt x="59" y="58"/>
                    <a:pt x="58" y="59"/>
                    <a:pt x="58" y="60"/>
                  </a:cubicBezTo>
                  <a:cubicBezTo>
                    <a:pt x="54" y="61"/>
                    <a:pt x="52" y="59"/>
                    <a:pt x="51" y="57"/>
                  </a:cubicBezTo>
                  <a:cubicBezTo>
                    <a:pt x="50" y="54"/>
                    <a:pt x="49" y="52"/>
                    <a:pt x="47" y="49"/>
                  </a:cubicBezTo>
                  <a:cubicBezTo>
                    <a:pt x="47" y="48"/>
                    <a:pt x="45" y="47"/>
                    <a:pt x="44" y="47"/>
                  </a:cubicBezTo>
                  <a:cubicBezTo>
                    <a:pt x="43" y="47"/>
                    <a:pt x="41" y="48"/>
                    <a:pt x="40" y="50"/>
                  </a:cubicBezTo>
                  <a:cubicBezTo>
                    <a:pt x="39" y="51"/>
                    <a:pt x="39" y="53"/>
                    <a:pt x="38" y="54"/>
                  </a:cubicBezTo>
                  <a:cubicBezTo>
                    <a:pt x="36" y="57"/>
                    <a:pt x="34" y="58"/>
                    <a:pt x="32" y="60"/>
                  </a:cubicBezTo>
                  <a:cubicBezTo>
                    <a:pt x="32" y="61"/>
                    <a:pt x="30" y="61"/>
                    <a:pt x="29" y="60"/>
                  </a:cubicBezTo>
                  <a:cubicBezTo>
                    <a:pt x="27" y="60"/>
                    <a:pt x="27" y="58"/>
                    <a:pt x="27" y="57"/>
                  </a:cubicBezTo>
                  <a:cubicBezTo>
                    <a:pt x="29" y="52"/>
                    <a:pt x="30" y="48"/>
                    <a:pt x="32" y="44"/>
                  </a:cubicBezTo>
                  <a:cubicBezTo>
                    <a:pt x="33" y="42"/>
                    <a:pt x="34" y="40"/>
                    <a:pt x="35" y="37"/>
                  </a:cubicBezTo>
                  <a:cubicBezTo>
                    <a:pt x="36" y="35"/>
                    <a:pt x="33" y="31"/>
                    <a:pt x="30" y="32"/>
                  </a:cubicBezTo>
                  <a:cubicBezTo>
                    <a:pt x="28" y="33"/>
                    <a:pt x="25" y="34"/>
                    <a:pt x="22" y="35"/>
                  </a:cubicBezTo>
                  <a:cubicBezTo>
                    <a:pt x="19" y="37"/>
                    <a:pt x="17" y="39"/>
                    <a:pt x="13" y="40"/>
                  </a:cubicBezTo>
                  <a:cubicBezTo>
                    <a:pt x="12" y="40"/>
                    <a:pt x="9" y="40"/>
                    <a:pt x="7" y="41"/>
                  </a:cubicBezTo>
                  <a:cubicBezTo>
                    <a:pt x="8" y="35"/>
                    <a:pt x="11" y="31"/>
                    <a:pt x="15" y="27"/>
                  </a:cubicBezTo>
                  <a:cubicBezTo>
                    <a:pt x="17" y="26"/>
                    <a:pt x="19" y="26"/>
                    <a:pt x="20" y="26"/>
                  </a:cubicBezTo>
                  <a:cubicBezTo>
                    <a:pt x="22" y="25"/>
                    <a:pt x="24" y="25"/>
                    <a:pt x="26" y="25"/>
                  </a:cubicBezTo>
                  <a:cubicBezTo>
                    <a:pt x="28" y="24"/>
                    <a:pt x="29" y="23"/>
                    <a:pt x="28" y="21"/>
                  </a:cubicBezTo>
                  <a:cubicBezTo>
                    <a:pt x="28" y="18"/>
                    <a:pt x="27" y="17"/>
                    <a:pt x="25" y="17"/>
                  </a:cubicBezTo>
                  <a:cubicBezTo>
                    <a:pt x="23" y="17"/>
                    <a:pt x="21" y="17"/>
                    <a:pt x="19" y="17"/>
                  </a:cubicBezTo>
                  <a:cubicBezTo>
                    <a:pt x="11" y="17"/>
                    <a:pt x="6" y="13"/>
                    <a:pt x="2" y="7"/>
                  </a:cubicBezTo>
                  <a:cubicBezTo>
                    <a:pt x="0" y="5"/>
                    <a:pt x="1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1" y="0"/>
                    <a:pt x="36" y="2"/>
                    <a:pt x="50" y="11"/>
                  </a:cubicBezTo>
                  <a:cubicBezTo>
                    <a:pt x="57" y="15"/>
                    <a:pt x="62" y="20"/>
                    <a:pt x="65" y="27"/>
                  </a:cubicBezTo>
                  <a:cubicBezTo>
                    <a:pt x="68" y="32"/>
                    <a:pt x="71" y="36"/>
                    <a:pt x="74" y="41"/>
                  </a:cubicBezTo>
                  <a:cubicBezTo>
                    <a:pt x="75" y="44"/>
                    <a:pt x="75" y="47"/>
                    <a:pt x="75" y="50"/>
                  </a:cubicBezTo>
                  <a:cubicBezTo>
                    <a:pt x="74" y="51"/>
                    <a:pt x="73" y="52"/>
                    <a:pt x="73" y="53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E5DBD2EE-8A2A-E59C-E437-73E58FB9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2155825"/>
              <a:ext cx="219075" cy="547688"/>
            </a:xfrm>
            <a:custGeom>
              <a:avLst/>
              <a:gdLst>
                <a:gd name="T0" fmla="*/ 0 w 35"/>
                <a:gd name="T1" fmla="*/ 88 h 88"/>
                <a:gd name="T2" fmla="*/ 2 w 35"/>
                <a:gd name="T3" fmla="*/ 62 h 88"/>
                <a:gd name="T4" fmla="*/ 3 w 35"/>
                <a:gd name="T5" fmla="*/ 56 h 88"/>
                <a:gd name="T6" fmla="*/ 2 w 35"/>
                <a:gd name="T7" fmla="*/ 16 h 88"/>
                <a:gd name="T8" fmla="*/ 1 w 35"/>
                <a:gd name="T9" fmla="*/ 10 h 88"/>
                <a:gd name="T10" fmla="*/ 10 w 35"/>
                <a:gd name="T11" fmla="*/ 0 h 88"/>
                <a:gd name="T12" fmla="*/ 24 w 35"/>
                <a:gd name="T13" fmla="*/ 5 h 88"/>
                <a:gd name="T14" fmla="*/ 35 w 35"/>
                <a:gd name="T15" fmla="*/ 28 h 88"/>
                <a:gd name="T16" fmla="*/ 29 w 35"/>
                <a:gd name="T17" fmla="*/ 54 h 88"/>
                <a:gd name="T18" fmla="*/ 4 w 35"/>
                <a:gd name="T19" fmla="*/ 87 h 88"/>
                <a:gd name="T20" fmla="*/ 2 w 35"/>
                <a:gd name="T21" fmla="*/ 88 h 88"/>
                <a:gd name="T22" fmla="*/ 0 w 35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8">
                  <a:moveTo>
                    <a:pt x="0" y="88"/>
                  </a:moveTo>
                  <a:cubicBezTo>
                    <a:pt x="1" y="79"/>
                    <a:pt x="1" y="70"/>
                    <a:pt x="2" y="62"/>
                  </a:cubicBezTo>
                  <a:cubicBezTo>
                    <a:pt x="2" y="60"/>
                    <a:pt x="2" y="58"/>
                    <a:pt x="3" y="56"/>
                  </a:cubicBezTo>
                  <a:cubicBezTo>
                    <a:pt x="7" y="42"/>
                    <a:pt x="7" y="29"/>
                    <a:pt x="2" y="16"/>
                  </a:cubicBezTo>
                  <a:cubicBezTo>
                    <a:pt x="2" y="15"/>
                    <a:pt x="1" y="12"/>
                    <a:pt x="1" y="10"/>
                  </a:cubicBezTo>
                  <a:cubicBezTo>
                    <a:pt x="1" y="4"/>
                    <a:pt x="4" y="1"/>
                    <a:pt x="10" y="0"/>
                  </a:cubicBezTo>
                  <a:cubicBezTo>
                    <a:pt x="15" y="0"/>
                    <a:pt x="20" y="1"/>
                    <a:pt x="24" y="5"/>
                  </a:cubicBezTo>
                  <a:cubicBezTo>
                    <a:pt x="31" y="11"/>
                    <a:pt x="35" y="18"/>
                    <a:pt x="35" y="28"/>
                  </a:cubicBezTo>
                  <a:cubicBezTo>
                    <a:pt x="35" y="37"/>
                    <a:pt x="33" y="46"/>
                    <a:pt x="29" y="54"/>
                  </a:cubicBezTo>
                  <a:cubicBezTo>
                    <a:pt x="22" y="66"/>
                    <a:pt x="14" y="77"/>
                    <a:pt x="4" y="87"/>
                  </a:cubicBezTo>
                  <a:cubicBezTo>
                    <a:pt x="4" y="87"/>
                    <a:pt x="3" y="88"/>
                    <a:pt x="2" y="88"/>
                  </a:cubicBezTo>
                  <a:cubicBezTo>
                    <a:pt x="2" y="88"/>
                    <a:pt x="2" y="88"/>
                    <a:pt x="0" y="88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945C409F-A5E1-7F25-D27D-CA6C5761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3189288"/>
              <a:ext cx="811213" cy="573088"/>
            </a:xfrm>
            <a:custGeom>
              <a:avLst/>
              <a:gdLst>
                <a:gd name="T0" fmla="*/ 47 w 130"/>
                <a:gd name="T1" fmla="*/ 0 h 92"/>
                <a:gd name="T2" fmla="*/ 34 w 130"/>
                <a:gd name="T3" fmla="*/ 3 h 92"/>
                <a:gd name="T4" fmla="*/ 24 w 130"/>
                <a:gd name="T5" fmla="*/ 9 h 92"/>
                <a:gd name="T6" fmla="*/ 6 w 130"/>
                <a:gd name="T7" fmla="*/ 42 h 92"/>
                <a:gd name="T8" fmla="*/ 1 w 130"/>
                <a:gd name="T9" fmla="*/ 56 h 92"/>
                <a:gd name="T10" fmla="*/ 14 w 130"/>
                <a:gd name="T11" fmla="*/ 69 h 92"/>
                <a:gd name="T12" fmla="*/ 23 w 130"/>
                <a:gd name="T13" fmla="*/ 66 h 92"/>
                <a:gd name="T14" fmla="*/ 32 w 130"/>
                <a:gd name="T15" fmla="*/ 60 h 92"/>
                <a:gd name="T16" fmla="*/ 38 w 130"/>
                <a:gd name="T17" fmla="*/ 56 h 92"/>
                <a:gd name="T18" fmla="*/ 47 w 130"/>
                <a:gd name="T19" fmla="*/ 59 h 92"/>
                <a:gd name="T20" fmla="*/ 48 w 130"/>
                <a:gd name="T21" fmla="*/ 66 h 92"/>
                <a:gd name="T22" fmla="*/ 53 w 130"/>
                <a:gd name="T23" fmla="*/ 79 h 92"/>
                <a:gd name="T24" fmla="*/ 66 w 130"/>
                <a:gd name="T25" fmla="*/ 80 h 92"/>
                <a:gd name="T26" fmla="*/ 73 w 130"/>
                <a:gd name="T27" fmla="*/ 73 h 92"/>
                <a:gd name="T28" fmla="*/ 83 w 130"/>
                <a:gd name="T29" fmla="*/ 74 h 92"/>
                <a:gd name="T30" fmla="*/ 88 w 130"/>
                <a:gd name="T31" fmla="*/ 81 h 92"/>
                <a:gd name="T32" fmla="*/ 92 w 130"/>
                <a:gd name="T33" fmla="*/ 87 h 92"/>
                <a:gd name="T34" fmla="*/ 105 w 130"/>
                <a:gd name="T35" fmla="*/ 91 h 92"/>
                <a:gd name="T36" fmla="*/ 123 w 130"/>
                <a:gd name="T37" fmla="*/ 77 h 92"/>
                <a:gd name="T38" fmla="*/ 126 w 130"/>
                <a:gd name="T39" fmla="*/ 69 h 92"/>
                <a:gd name="T40" fmla="*/ 130 w 130"/>
                <a:gd name="T41" fmla="*/ 48 h 92"/>
                <a:gd name="T42" fmla="*/ 130 w 130"/>
                <a:gd name="T43" fmla="*/ 43 h 92"/>
                <a:gd name="T44" fmla="*/ 47 w 130"/>
                <a:gd name="T4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92">
                  <a:moveTo>
                    <a:pt x="47" y="0"/>
                  </a:moveTo>
                  <a:cubicBezTo>
                    <a:pt x="42" y="2"/>
                    <a:pt x="38" y="2"/>
                    <a:pt x="34" y="3"/>
                  </a:cubicBezTo>
                  <a:cubicBezTo>
                    <a:pt x="30" y="4"/>
                    <a:pt x="26" y="6"/>
                    <a:pt x="24" y="9"/>
                  </a:cubicBezTo>
                  <a:cubicBezTo>
                    <a:pt x="18" y="20"/>
                    <a:pt x="11" y="31"/>
                    <a:pt x="6" y="42"/>
                  </a:cubicBezTo>
                  <a:cubicBezTo>
                    <a:pt x="3" y="46"/>
                    <a:pt x="2" y="51"/>
                    <a:pt x="1" y="56"/>
                  </a:cubicBezTo>
                  <a:cubicBezTo>
                    <a:pt x="0" y="65"/>
                    <a:pt x="4" y="70"/>
                    <a:pt x="14" y="69"/>
                  </a:cubicBezTo>
                  <a:cubicBezTo>
                    <a:pt x="17" y="68"/>
                    <a:pt x="21" y="67"/>
                    <a:pt x="23" y="66"/>
                  </a:cubicBezTo>
                  <a:cubicBezTo>
                    <a:pt x="26" y="64"/>
                    <a:pt x="29" y="62"/>
                    <a:pt x="32" y="60"/>
                  </a:cubicBezTo>
                  <a:cubicBezTo>
                    <a:pt x="34" y="59"/>
                    <a:pt x="36" y="57"/>
                    <a:pt x="38" y="56"/>
                  </a:cubicBezTo>
                  <a:cubicBezTo>
                    <a:pt x="43" y="53"/>
                    <a:pt x="46" y="54"/>
                    <a:pt x="47" y="59"/>
                  </a:cubicBezTo>
                  <a:cubicBezTo>
                    <a:pt x="47" y="61"/>
                    <a:pt x="47" y="64"/>
                    <a:pt x="48" y="66"/>
                  </a:cubicBezTo>
                  <a:cubicBezTo>
                    <a:pt x="49" y="70"/>
                    <a:pt x="50" y="75"/>
                    <a:pt x="53" y="79"/>
                  </a:cubicBezTo>
                  <a:cubicBezTo>
                    <a:pt x="58" y="88"/>
                    <a:pt x="61" y="85"/>
                    <a:pt x="66" y="80"/>
                  </a:cubicBezTo>
                  <a:cubicBezTo>
                    <a:pt x="68" y="78"/>
                    <a:pt x="70" y="75"/>
                    <a:pt x="73" y="73"/>
                  </a:cubicBezTo>
                  <a:cubicBezTo>
                    <a:pt x="76" y="70"/>
                    <a:pt x="80" y="71"/>
                    <a:pt x="83" y="74"/>
                  </a:cubicBezTo>
                  <a:cubicBezTo>
                    <a:pt x="85" y="76"/>
                    <a:pt x="87" y="79"/>
                    <a:pt x="88" y="81"/>
                  </a:cubicBezTo>
                  <a:cubicBezTo>
                    <a:pt x="90" y="83"/>
                    <a:pt x="91" y="85"/>
                    <a:pt x="92" y="87"/>
                  </a:cubicBezTo>
                  <a:cubicBezTo>
                    <a:pt x="96" y="91"/>
                    <a:pt x="100" y="92"/>
                    <a:pt x="105" y="91"/>
                  </a:cubicBezTo>
                  <a:cubicBezTo>
                    <a:pt x="113" y="90"/>
                    <a:pt x="120" y="86"/>
                    <a:pt x="123" y="77"/>
                  </a:cubicBezTo>
                  <a:cubicBezTo>
                    <a:pt x="124" y="74"/>
                    <a:pt x="125" y="72"/>
                    <a:pt x="126" y="69"/>
                  </a:cubicBezTo>
                  <a:cubicBezTo>
                    <a:pt x="127" y="62"/>
                    <a:pt x="129" y="55"/>
                    <a:pt x="130" y="48"/>
                  </a:cubicBezTo>
                  <a:cubicBezTo>
                    <a:pt x="130" y="46"/>
                    <a:pt x="130" y="45"/>
                    <a:pt x="130" y="43"/>
                  </a:cubicBezTo>
                  <a:cubicBezTo>
                    <a:pt x="100" y="33"/>
                    <a:pt x="71" y="20"/>
                    <a:pt x="47" y="0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8BB8319C-2A4F-276B-A1BE-0BE123DE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2822575"/>
              <a:ext cx="566738" cy="665163"/>
            </a:xfrm>
            <a:custGeom>
              <a:avLst/>
              <a:gdLst>
                <a:gd name="T0" fmla="*/ 91 w 91"/>
                <a:gd name="T1" fmla="*/ 44 h 107"/>
                <a:gd name="T2" fmla="*/ 88 w 91"/>
                <a:gd name="T3" fmla="*/ 36 h 107"/>
                <a:gd name="T4" fmla="*/ 82 w 91"/>
                <a:gd name="T5" fmla="*/ 27 h 107"/>
                <a:gd name="T6" fmla="*/ 58 w 91"/>
                <a:gd name="T7" fmla="*/ 6 h 107"/>
                <a:gd name="T8" fmla="*/ 45 w 91"/>
                <a:gd name="T9" fmla="*/ 0 h 107"/>
                <a:gd name="T10" fmla="*/ 39 w 91"/>
                <a:gd name="T11" fmla="*/ 15 h 107"/>
                <a:gd name="T12" fmla="*/ 5 w 91"/>
                <a:gd name="T13" fmla="*/ 72 h 107"/>
                <a:gd name="T14" fmla="*/ 4 w 91"/>
                <a:gd name="T15" fmla="*/ 87 h 107"/>
                <a:gd name="T16" fmla="*/ 29 w 91"/>
                <a:gd name="T17" fmla="*/ 104 h 107"/>
                <a:gd name="T18" fmla="*/ 50 w 91"/>
                <a:gd name="T19" fmla="*/ 93 h 107"/>
                <a:gd name="T20" fmla="*/ 60 w 91"/>
                <a:gd name="T21" fmla="*/ 87 h 107"/>
                <a:gd name="T22" fmla="*/ 65 w 91"/>
                <a:gd name="T23" fmla="*/ 87 h 107"/>
                <a:gd name="T24" fmla="*/ 72 w 91"/>
                <a:gd name="T25" fmla="*/ 76 h 107"/>
                <a:gd name="T26" fmla="*/ 69 w 91"/>
                <a:gd name="T27" fmla="*/ 70 h 107"/>
                <a:gd name="T28" fmla="*/ 65 w 91"/>
                <a:gd name="T29" fmla="*/ 64 h 107"/>
                <a:gd name="T30" fmla="*/ 68 w 91"/>
                <a:gd name="T31" fmla="*/ 57 h 107"/>
                <a:gd name="T32" fmla="*/ 75 w 91"/>
                <a:gd name="T33" fmla="*/ 57 h 107"/>
                <a:gd name="T34" fmla="*/ 83 w 91"/>
                <a:gd name="T35" fmla="*/ 55 h 107"/>
                <a:gd name="T36" fmla="*/ 91 w 91"/>
                <a:gd name="T37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07">
                  <a:moveTo>
                    <a:pt x="91" y="44"/>
                  </a:moveTo>
                  <a:cubicBezTo>
                    <a:pt x="90" y="41"/>
                    <a:pt x="90" y="38"/>
                    <a:pt x="88" y="36"/>
                  </a:cubicBezTo>
                  <a:cubicBezTo>
                    <a:pt x="87" y="33"/>
                    <a:pt x="85" y="30"/>
                    <a:pt x="82" y="27"/>
                  </a:cubicBezTo>
                  <a:cubicBezTo>
                    <a:pt x="74" y="20"/>
                    <a:pt x="66" y="13"/>
                    <a:pt x="58" y="6"/>
                  </a:cubicBezTo>
                  <a:cubicBezTo>
                    <a:pt x="54" y="4"/>
                    <a:pt x="50" y="1"/>
                    <a:pt x="45" y="0"/>
                  </a:cubicBezTo>
                  <a:cubicBezTo>
                    <a:pt x="43" y="5"/>
                    <a:pt x="41" y="10"/>
                    <a:pt x="39" y="15"/>
                  </a:cubicBezTo>
                  <a:cubicBezTo>
                    <a:pt x="31" y="36"/>
                    <a:pt x="20" y="55"/>
                    <a:pt x="5" y="72"/>
                  </a:cubicBezTo>
                  <a:cubicBezTo>
                    <a:pt x="0" y="77"/>
                    <a:pt x="0" y="80"/>
                    <a:pt x="4" y="87"/>
                  </a:cubicBezTo>
                  <a:cubicBezTo>
                    <a:pt x="10" y="96"/>
                    <a:pt x="18" y="102"/>
                    <a:pt x="29" y="104"/>
                  </a:cubicBezTo>
                  <a:cubicBezTo>
                    <a:pt x="39" y="107"/>
                    <a:pt x="47" y="104"/>
                    <a:pt x="50" y="93"/>
                  </a:cubicBezTo>
                  <a:cubicBezTo>
                    <a:pt x="52" y="89"/>
                    <a:pt x="55" y="87"/>
                    <a:pt x="60" y="87"/>
                  </a:cubicBezTo>
                  <a:cubicBezTo>
                    <a:pt x="62" y="87"/>
                    <a:pt x="63" y="87"/>
                    <a:pt x="65" y="87"/>
                  </a:cubicBezTo>
                  <a:cubicBezTo>
                    <a:pt x="71" y="86"/>
                    <a:pt x="74" y="82"/>
                    <a:pt x="72" y="76"/>
                  </a:cubicBezTo>
                  <a:cubicBezTo>
                    <a:pt x="71" y="74"/>
                    <a:pt x="70" y="72"/>
                    <a:pt x="69" y="70"/>
                  </a:cubicBezTo>
                  <a:cubicBezTo>
                    <a:pt x="67" y="68"/>
                    <a:pt x="66" y="66"/>
                    <a:pt x="65" y="64"/>
                  </a:cubicBezTo>
                  <a:cubicBezTo>
                    <a:pt x="63" y="61"/>
                    <a:pt x="65" y="57"/>
                    <a:pt x="68" y="57"/>
                  </a:cubicBezTo>
                  <a:cubicBezTo>
                    <a:pt x="70" y="57"/>
                    <a:pt x="73" y="57"/>
                    <a:pt x="75" y="57"/>
                  </a:cubicBezTo>
                  <a:cubicBezTo>
                    <a:pt x="78" y="56"/>
                    <a:pt x="80" y="56"/>
                    <a:pt x="83" y="55"/>
                  </a:cubicBezTo>
                  <a:cubicBezTo>
                    <a:pt x="89" y="53"/>
                    <a:pt x="91" y="49"/>
                    <a:pt x="91" y="44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E82C5AB1-A5F7-D5E2-E85B-4260D9C9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1408113"/>
              <a:ext cx="1903413" cy="1314450"/>
            </a:xfrm>
            <a:custGeom>
              <a:avLst/>
              <a:gdLst>
                <a:gd name="T0" fmla="*/ 299 w 305"/>
                <a:gd name="T1" fmla="*/ 109 h 211"/>
                <a:gd name="T2" fmla="*/ 305 w 305"/>
                <a:gd name="T3" fmla="*/ 112 h 211"/>
                <a:gd name="T4" fmla="*/ 294 w 305"/>
                <a:gd name="T5" fmla="*/ 84 h 211"/>
                <a:gd name="T6" fmla="*/ 249 w 305"/>
                <a:gd name="T7" fmla="*/ 30 h 211"/>
                <a:gd name="T8" fmla="*/ 209 w 305"/>
                <a:gd name="T9" fmla="*/ 8 h 211"/>
                <a:gd name="T10" fmla="*/ 171 w 305"/>
                <a:gd name="T11" fmla="*/ 1 h 211"/>
                <a:gd name="T12" fmla="*/ 136 w 305"/>
                <a:gd name="T13" fmla="*/ 5 h 211"/>
                <a:gd name="T14" fmla="*/ 98 w 305"/>
                <a:gd name="T15" fmla="*/ 18 h 211"/>
                <a:gd name="T16" fmla="*/ 55 w 305"/>
                <a:gd name="T17" fmla="*/ 48 h 211"/>
                <a:gd name="T18" fmla="*/ 46 w 305"/>
                <a:gd name="T19" fmla="*/ 57 h 211"/>
                <a:gd name="T20" fmla="*/ 33 w 305"/>
                <a:gd name="T21" fmla="*/ 71 h 211"/>
                <a:gd name="T22" fmla="*/ 14 w 305"/>
                <a:gd name="T23" fmla="*/ 110 h 211"/>
                <a:gd name="T24" fmla="*/ 2 w 305"/>
                <a:gd name="T25" fmla="*/ 186 h 211"/>
                <a:gd name="T26" fmla="*/ 8 w 305"/>
                <a:gd name="T27" fmla="*/ 210 h 211"/>
                <a:gd name="T28" fmla="*/ 29 w 305"/>
                <a:gd name="T29" fmla="*/ 205 h 211"/>
                <a:gd name="T30" fmla="*/ 32 w 305"/>
                <a:gd name="T31" fmla="*/ 177 h 211"/>
                <a:gd name="T32" fmla="*/ 47 w 305"/>
                <a:gd name="T33" fmla="*/ 148 h 211"/>
                <a:gd name="T34" fmla="*/ 85 w 305"/>
                <a:gd name="T35" fmla="*/ 131 h 211"/>
                <a:gd name="T36" fmla="*/ 91 w 305"/>
                <a:gd name="T37" fmla="*/ 130 h 211"/>
                <a:gd name="T38" fmla="*/ 91 w 305"/>
                <a:gd name="T39" fmla="*/ 111 h 211"/>
                <a:gd name="T40" fmla="*/ 96 w 305"/>
                <a:gd name="T41" fmla="*/ 103 h 211"/>
                <a:gd name="T42" fmla="*/ 107 w 305"/>
                <a:gd name="T43" fmla="*/ 100 h 211"/>
                <a:gd name="T44" fmla="*/ 128 w 305"/>
                <a:gd name="T45" fmla="*/ 84 h 211"/>
                <a:gd name="T46" fmla="*/ 136 w 305"/>
                <a:gd name="T47" fmla="*/ 60 h 211"/>
                <a:gd name="T48" fmla="*/ 138 w 305"/>
                <a:gd name="T49" fmla="*/ 32 h 211"/>
                <a:gd name="T50" fmla="*/ 139 w 305"/>
                <a:gd name="T51" fmla="*/ 25 h 211"/>
                <a:gd name="T52" fmla="*/ 145 w 305"/>
                <a:gd name="T53" fmla="*/ 24 h 211"/>
                <a:gd name="T54" fmla="*/ 151 w 305"/>
                <a:gd name="T55" fmla="*/ 31 h 211"/>
                <a:gd name="T56" fmla="*/ 160 w 305"/>
                <a:gd name="T57" fmla="*/ 49 h 211"/>
                <a:gd name="T58" fmla="*/ 222 w 305"/>
                <a:gd name="T59" fmla="*/ 97 h 211"/>
                <a:gd name="T60" fmla="*/ 244 w 305"/>
                <a:gd name="T61" fmla="*/ 98 h 211"/>
                <a:gd name="T62" fmla="*/ 249 w 305"/>
                <a:gd name="T63" fmla="*/ 97 h 211"/>
                <a:gd name="T64" fmla="*/ 299 w 305"/>
                <a:gd name="T6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5" h="211">
                  <a:moveTo>
                    <a:pt x="299" y="109"/>
                  </a:moveTo>
                  <a:cubicBezTo>
                    <a:pt x="301" y="110"/>
                    <a:pt x="302" y="110"/>
                    <a:pt x="305" y="112"/>
                  </a:cubicBezTo>
                  <a:cubicBezTo>
                    <a:pt x="302" y="101"/>
                    <a:pt x="298" y="92"/>
                    <a:pt x="294" y="84"/>
                  </a:cubicBezTo>
                  <a:cubicBezTo>
                    <a:pt x="283" y="62"/>
                    <a:pt x="268" y="45"/>
                    <a:pt x="249" y="30"/>
                  </a:cubicBezTo>
                  <a:cubicBezTo>
                    <a:pt x="237" y="20"/>
                    <a:pt x="224" y="12"/>
                    <a:pt x="209" y="8"/>
                  </a:cubicBezTo>
                  <a:cubicBezTo>
                    <a:pt x="196" y="4"/>
                    <a:pt x="184" y="2"/>
                    <a:pt x="171" y="1"/>
                  </a:cubicBezTo>
                  <a:cubicBezTo>
                    <a:pt x="159" y="0"/>
                    <a:pt x="148" y="1"/>
                    <a:pt x="136" y="5"/>
                  </a:cubicBezTo>
                  <a:cubicBezTo>
                    <a:pt x="123" y="8"/>
                    <a:pt x="111" y="12"/>
                    <a:pt x="98" y="18"/>
                  </a:cubicBezTo>
                  <a:cubicBezTo>
                    <a:pt x="81" y="25"/>
                    <a:pt x="67" y="34"/>
                    <a:pt x="55" y="48"/>
                  </a:cubicBezTo>
                  <a:cubicBezTo>
                    <a:pt x="52" y="51"/>
                    <a:pt x="50" y="55"/>
                    <a:pt x="46" y="57"/>
                  </a:cubicBezTo>
                  <a:cubicBezTo>
                    <a:pt x="40" y="61"/>
                    <a:pt x="37" y="66"/>
                    <a:pt x="33" y="71"/>
                  </a:cubicBezTo>
                  <a:cubicBezTo>
                    <a:pt x="26" y="84"/>
                    <a:pt x="19" y="97"/>
                    <a:pt x="14" y="110"/>
                  </a:cubicBezTo>
                  <a:cubicBezTo>
                    <a:pt x="5" y="135"/>
                    <a:pt x="0" y="160"/>
                    <a:pt x="2" y="186"/>
                  </a:cubicBezTo>
                  <a:cubicBezTo>
                    <a:pt x="3" y="194"/>
                    <a:pt x="4" y="202"/>
                    <a:pt x="8" y="210"/>
                  </a:cubicBezTo>
                  <a:cubicBezTo>
                    <a:pt x="16" y="211"/>
                    <a:pt x="23" y="209"/>
                    <a:pt x="29" y="205"/>
                  </a:cubicBezTo>
                  <a:cubicBezTo>
                    <a:pt x="30" y="195"/>
                    <a:pt x="31" y="186"/>
                    <a:pt x="32" y="177"/>
                  </a:cubicBezTo>
                  <a:cubicBezTo>
                    <a:pt x="34" y="165"/>
                    <a:pt x="38" y="155"/>
                    <a:pt x="47" y="148"/>
                  </a:cubicBezTo>
                  <a:cubicBezTo>
                    <a:pt x="58" y="138"/>
                    <a:pt x="70" y="132"/>
                    <a:pt x="85" y="131"/>
                  </a:cubicBezTo>
                  <a:cubicBezTo>
                    <a:pt x="87" y="131"/>
                    <a:pt x="89" y="130"/>
                    <a:pt x="91" y="130"/>
                  </a:cubicBezTo>
                  <a:cubicBezTo>
                    <a:pt x="93" y="122"/>
                    <a:pt x="93" y="120"/>
                    <a:pt x="91" y="111"/>
                  </a:cubicBezTo>
                  <a:cubicBezTo>
                    <a:pt x="89" y="106"/>
                    <a:pt x="90" y="104"/>
                    <a:pt x="96" y="103"/>
                  </a:cubicBezTo>
                  <a:cubicBezTo>
                    <a:pt x="100" y="102"/>
                    <a:pt x="104" y="101"/>
                    <a:pt x="107" y="100"/>
                  </a:cubicBezTo>
                  <a:cubicBezTo>
                    <a:pt x="117" y="98"/>
                    <a:pt x="124" y="92"/>
                    <a:pt x="128" y="84"/>
                  </a:cubicBezTo>
                  <a:cubicBezTo>
                    <a:pt x="132" y="76"/>
                    <a:pt x="135" y="68"/>
                    <a:pt x="136" y="60"/>
                  </a:cubicBezTo>
                  <a:cubicBezTo>
                    <a:pt x="137" y="50"/>
                    <a:pt x="138" y="41"/>
                    <a:pt x="138" y="32"/>
                  </a:cubicBezTo>
                  <a:cubicBezTo>
                    <a:pt x="138" y="30"/>
                    <a:pt x="138" y="27"/>
                    <a:pt x="139" y="25"/>
                  </a:cubicBezTo>
                  <a:cubicBezTo>
                    <a:pt x="139" y="23"/>
                    <a:pt x="143" y="22"/>
                    <a:pt x="145" y="24"/>
                  </a:cubicBezTo>
                  <a:cubicBezTo>
                    <a:pt x="147" y="26"/>
                    <a:pt x="150" y="28"/>
                    <a:pt x="151" y="31"/>
                  </a:cubicBezTo>
                  <a:cubicBezTo>
                    <a:pt x="154" y="37"/>
                    <a:pt x="157" y="43"/>
                    <a:pt x="160" y="49"/>
                  </a:cubicBezTo>
                  <a:cubicBezTo>
                    <a:pt x="174" y="73"/>
                    <a:pt x="194" y="90"/>
                    <a:pt x="222" y="97"/>
                  </a:cubicBezTo>
                  <a:cubicBezTo>
                    <a:pt x="229" y="99"/>
                    <a:pt x="236" y="101"/>
                    <a:pt x="244" y="98"/>
                  </a:cubicBezTo>
                  <a:cubicBezTo>
                    <a:pt x="246" y="98"/>
                    <a:pt x="247" y="98"/>
                    <a:pt x="249" y="97"/>
                  </a:cubicBezTo>
                  <a:cubicBezTo>
                    <a:pt x="267" y="95"/>
                    <a:pt x="284" y="97"/>
                    <a:pt x="299" y="109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7AB7F780-A00E-8C81-B4F2-20E2D566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2273300"/>
              <a:ext cx="317500" cy="381000"/>
            </a:xfrm>
            <a:custGeom>
              <a:avLst/>
              <a:gdLst>
                <a:gd name="T0" fmla="*/ 51 w 51"/>
                <a:gd name="T1" fmla="*/ 1 h 61"/>
                <a:gd name="T2" fmla="*/ 49 w 51"/>
                <a:gd name="T3" fmla="*/ 0 h 61"/>
                <a:gd name="T4" fmla="*/ 7 w 51"/>
                <a:gd name="T5" fmla="*/ 25 h 61"/>
                <a:gd name="T6" fmla="*/ 5 w 51"/>
                <a:gd name="T7" fmla="*/ 29 h 61"/>
                <a:gd name="T8" fmla="*/ 0 w 51"/>
                <a:gd name="T9" fmla="*/ 61 h 61"/>
                <a:gd name="T10" fmla="*/ 51 w 51"/>
                <a:gd name="T11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1">
                  <a:moveTo>
                    <a:pt x="51" y="1"/>
                  </a:moveTo>
                  <a:cubicBezTo>
                    <a:pt x="50" y="1"/>
                    <a:pt x="50" y="0"/>
                    <a:pt x="49" y="0"/>
                  </a:cubicBezTo>
                  <a:cubicBezTo>
                    <a:pt x="31" y="2"/>
                    <a:pt x="17" y="10"/>
                    <a:pt x="7" y="25"/>
                  </a:cubicBezTo>
                  <a:cubicBezTo>
                    <a:pt x="6" y="26"/>
                    <a:pt x="6" y="27"/>
                    <a:pt x="5" y="29"/>
                  </a:cubicBezTo>
                  <a:cubicBezTo>
                    <a:pt x="2" y="39"/>
                    <a:pt x="1" y="49"/>
                    <a:pt x="0" y="61"/>
                  </a:cubicBezTo>
                  <a:cubicBezTo>
                    <a:pt x="24" y="52"/>
                    <a:pt x="51" y="20"/>
                    <a:pt x="51" y="1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AE452252-8FC8-3BC7-B943-98231087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0" y="2036763"/>
              <a:ext cx="331788" cy="161925"/>
            </a:xfrm>
            <a:custGeom>
              <a:avLst/>
              <a:gdLst>
                <a:gd name="T0" fmla="*/ 53 w 53"/>
                <a:gd name="T1" fmla="*/ 24 h 26"/>
                <a:gd name="T2" fmla="*/ 0 w 53"/>
                <a:gd name="T3" fmla="*/ 6 h 26"/>
                <a:gd name="T4" fmla="*/ 6 w 53"/>
                <a:gd name="T5" fmla="*/ 13 h 26"/>
                <a:gd name="T6" fmla="*/ 24 w 53"/>
                <a:gd name="T7" fmla="*/ 24 h 26"/>
                <a:gd name="T8" fmla="*/ 53 w 53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53" y="24"/>
                  </a:moveTo>
                  <a:cubicBezTo>
                    <a:pt x="44" y="9"/>
                    <a:pt x="19" y="0"/>
                    <a:pt x="0" y="6"/>
                  </a:cubicBezTo>
                  <a:cubicBezTo>
                    <a:pt x="2" y="9"/>
                    <a:pt x="4" y="11"/>
                    <a:pt x="6" y="13"/>
                  </a:cubicBezTo>
                  <a:cubicBezTo>
                    <a:pt x="10" y="19"/>
                    <a:pt x="16" y="22"/>
                    <a:pt x="24" y="24"/>
                  </a:cubicBezTo>
                  <a:cubicBezTo>
                    <a:pt x="33" y="26"/>
                    <a:pt x="42" y="25"/>
                    <a:pt x="53" y="24"/>
                  </a:cubicBezTo>
                  <a:close/>
                </a:path>
              </a:pathLst>
            </a:custGeom>
            <a:solidFill>
              <a:srgbClr val="FF8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2802C43C-EDA9-34D2-AB4F-0F1F95F1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5330825"/>
              <a:ext cx="287338" cy="123825"/>
            </a:xfrm>
            <a:custGeom>
              <a:avLst/>
              <a:gdLst>
                <a:gd name="T0" fmla="*/ 46 w 46"/>
                <a:gd name="T1" fmla="*/ 16 h 20"/>
                <a:gd name="T2" fmla="*/ 0 w 46"/>
                <a:gd name="T3" fmla="*/ 7 h 20"/>
                <a:gd name="T4" fmla="*/ 4 w 46"/>
                <a:gd name="T5" fmla="*/ 3 h 20"/>
                <a:gd name="T6" fmla="*/ 31 w 46"/>
                <a:gd name="T7" fmla="*/ 1 h 20"/>
                <a:gd name="T8" fmla="*/ 42 w 46"/>
                <a:gd name="T9" fmla="*/ 6 h 20"/>
                <a:gd name="T10" fmla="*/ 46 w 46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6" y="16"/>
                  </a:moveTo>
                  <a:cubicBezTo>
                    <a:pt x="31" y="20"/>
                    <a:pt x="10" y="16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" y="0"/>
                    <a:pt x="22" y="0"/>
                    <a:pt x="31" y="1"/>
                  </a:cubicBezTo>
                  <a:cubicBezTo>
                    <a:pt x="35" y="1"/>
                    <a:pt x="39" y="3"/>
                    <a:pt x="42" y="6"/>
                  </a:cubicBezTo>
                  <a:cubicBezTo>
                    <a:pt x="45" y="9"/>
                    <a:pt x="46" y="12"/>
                    <a:pt x="46" y="16"/>
                  </a:cubicBezTo>
                  <a:close/>
                </a:path>
              </a:pathLst>
            </a:custGeom>
            <a:solidFill>
              <a:srgbClr val="C5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4933C6CD-7805-A195-9F1D-6689B547F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4764088"/>
              <a:ext cx="193675" cy="242888"/>
            </a:xfrm>
            <a:custGeom>
              <a:avLst/>
              <a:gdLst>
                <a:gd name="T0" fmla="*/ 2 w 31"/>
                <a:gd name="T1" fmla="*/ 39 h 39"/>
                <a:gd name="T2" fmla="*/ 1 w 31"/>
                <a:gd name="T3" fmla="*/ 33 h 39"/>
                <a:gd name="T4" fmla="*/ 20 w 31"/>
                <a:gd name="T5" fmla="*/ 4 h 39"/>
                <a:gd name="T6" fmla="*/ 30 w 31"/>
                <a:gd name="T7" fmla="*/ 0 h 39"/>
                <a:gd name="T8" fmla="*/ 31 w 31"/>
                <a:gd name="T9" fmla="*/ 5 h 39"/>
                <a:gd name="T10" fmla="*/ 29 w 31"/>
                <a:gd name="T11" fmla="*/ 14 h 39"/>
                <a:gd name="T12" fmla="*/ 2 w 3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9">
                  <a:moveTo>
                    <a:pt x="2" y="39"/>
                  </a:moveTo>
                  <a:cubicBezTo>
                    <a:pt x="0" y="37"/>
                    <a:pt x="0" y="35"/>
                    <a:pt x="1" y="33"/>
                  </a:cubicBezTo>
                  <a:cubicBezTo>
                    <a:pt x="6" y="22"/>
                    <a:pt x="11" y="13"/>
                    <a:pt x="20" y="4"/>
                  </a:cubicBezTo>
                  <a:cubicBezTo>
                    <a:pt x="22" y="2"/>
                    <a:pt x="25" y="0"/>
                    <a:pt x="30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1" y="8"/>
                    <a:pt x="30" y="11"/>
                    <a:pt x="29" y="14"/>
                  </a:cubicBezTo>
                  <a:cubicBezTo>
                    <a:pt x="26" y="24"/>
                    <a:pt x="14" y="35"/>
                    <a:pt x="2" y="39"/>
                  </a:cubicBezTo>
                  <a:close/>
                </a:path>
              </a:pathLst>
            </a:custGeom>
            <a:solidFill>
              <a:srgbClr val="C5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2B4CB643-5D13-274E-8DFE-4F77DF0B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3730625"/>
              <a:ext cx="6350" cy="63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E5635E58-F475-CC9A-7921-BE06C715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556000"/>
              <a:ext cx="193675" cy="230188"/>
            </a:xfrm>
            <a:custGeom>
              <a:avLst/>
              <a:gdLst>
                <a:gd name="T0" fmla="*/ 18 w 31"/>
                <a:gd name="T1" fmla="*/ 37 h 37"/>
                <a:gd name="T2" fmla="*/ 1 w 31"/>
                <a:gd name="T3" fmla="*/ 18 h 37"/>
                <a:gd name="T4" fmla="*/ 8 w 31"/>
                <a:gd name="T5" fmla="*/ 3 h 37"/>
                <a:gd name="T6" fmla="*/ 18 w 31"/>
                <a:gd name="T7" fmla="*/ 4 h 37"/>
                <a:gd name="T8" fmla="*/ 30 w 31"/>
                <a:gd name="T9" fmla="*/ 27 h 37"/>
                <a:gd name="T10" fmla="*/ 27 w 31"/>
                <a:gd name="T11" fmla="*/ 34 h 37"/>
                <a:gd name="T12" fmla="*/ 18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10" y="37"/>
                    <a:pt x="0" y="25"/>
                    <a:pt x="1" y="18"/>
                  </a:cubicBezTo>
                  <a:cubicBezTo>
                    <a:pt x="2" y="12"/>
                    <a:pt x="4" y="7"/>
                    <a:pt x="8" y="3"/>
                  </a:cubicBezTo>
                  <a:cubicBezTo>
                    <a:pt x="12" y="0"/>
                    <a:pt x="15" y="0"/>
                    <a:pt x="18" y="4"/>
                  </a:cubicBezTo>
                  <a:cubicBezTo>
                    <a:pt x="22" y="12"/>
                    <a:pt x="26" y="19"/>
                    <a:pt x="30" y="27"/>
                  </a:cubicBezTo>
                  <a:cubicBezTo>
                    <a:pt x="31" y="30"/>
                    <a:pt x="31" y="32"/>
                    <a:pt x="27" y="34"/>
                  </a:cubicBezTo>
                  <a:cubicBezTo>
                    <a:pt x="24" y="35"/>
                    <a:pt x="21" y="36"/>
                    <a:pt x="18" y="37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C6F69DBB-477B-8347-BC85-8707430F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4160838"/>
              <a:ext cx="187325" cy="223838"/>
            </a:xfrm>
            <a:custGeom>
              <a:avLst/>
              <a:gdLst>
                <a:gd name="T0" fmla="*/ 30 w 30"/>
                <a:gd name="T1" fmla="*/ 30 h 36"/>
                <a:gd name="T2" fmla="*/ 17 w 30"/>
                <a:gd name="T3" fmla="*/ 33 h 36"/>
                <a:gd name="T4" fmla="*/ 12 w 30"/>
                <a:gd name="T5" fmla="*/ 31 h 36"/>
                <a:gd name="T6" fmla="*/ 9 w 30"/>
                <a:gd name="T7" fmla="*/ 5 h 36"/>
                <a:gd name="T8" fmla="*/ 22 w 30"/>
                <a:gd name="T9" fmla="*/ 7 h 36"/>
                <a:gd name="T10" fmla="*/ 30 w 30"/>
                <a:gd name="T1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30"/>
                  </a:moveTo>
                  <a:cubicBezTo>
                    <a:pt x="27" y="34"/>
                    <a:pt x="22" y="36"/>
                    <a:pt x="17" y="33"/>
                  </a:cubicBezTo>
                  <a:cubicBezTo>
                    <a:pt x="15" y="33"/>
                    <a:pt x="13" y="32"/>
                    <a:pt x="12" y="31"/>
                  </a:cubicBezTo>
                  <a:cubicBezTo>
                    <a:pt x="1" y="25"/>
                    <a:pt x="0" y="13"/>
                    <a:pt x="9" y="5"/>
                  </a:cubicBezTo>
                  <a:cubicBezTo>
                    <a:pt x="13" y="0"/>
                    <a:pt x="20" y="1"/>
                    <a:pt x="22" y="7"/>
                  </a:cubicBezTo>
                  <a:cubicBezTo>
                    <a:pt x="25" y="14"/>
                    <a:pt x="28" y="22"/>
                    <a:pt x="30" y="3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CFE47E2A-0F97-2E11-B6DF-CDD295EA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322763"/>
              <a:ext cx="174625" cy="198438"/>
            </a:xfrm>
            <a:custGeom>
              <a:avLst/>
              <a:gdLst>
                <a:gd name="T0" fmla="*/ 0 w 28"/>
                <a:gd name="T1" fmla="*/ 30 h 32"/>
                <a:gd name="T2" fmla="*/ 4 w 28"/>
                <a:gd name="T3" fmla="*/ 10 h 32"/>
                <a:gd name="T4" fmla="*/ 19 w 28"/>
                <a:gd name="T5" fmla="*/ 2 h 32"/>
                <a:gd name="T6" fmla="*/ 28 w 28"/>
                <a:gd name="T7" fmla="*/ 14 h 32"/>
                <a:gd name="T8" fmla="*/ 22 w 28"/>
                <a:gd name="T9" fmla="*/ 27 h 32"/>
                <a:gd name="T10" fmla="*/ 0 w 28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2">
                  <a:moveTo>
                    <a:pt x="0" y="30"/>
                  </a:moveTo>
                  <a:cubicBezTo>
                    <a:pt x="2" y="23"/>
                    <a:pt x="3" y="17"/>
                    <a:pt x="4" y="10"/>
                  </a:cubicBezTo>
                  <a:cubicBezTo>
                    <a:pt x="5" y="4"/>
                    <a:pt x="13" y="0"/>
                    <a:pt x="19" y="2"/>
                  </a:cubicBezTo>
                  <a:cubicBezTo>
                    <a:pt x="24" y="5"/>
                    <a:pt x="27" y="9"/>
                    <a:pt x="28" y="14"/>
                  </a:cubicBezTo>
                  <a:cubicBezTo>
                    <a:pt x="28" y="19"/>
                    <a:pt x="27" y="24"/>
                    <a:pt x="22" y="27"/>
                  </a:cubicBezTo>
                  <a:cubicBezTo>
                    <a:pt x="16" y="31"/>
                    <a:pt x="9" y="32"/>
                    <a:pt x="0" y="3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88212B85-946A-3DF3-C145-D87A486A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4583113"/>
              <a:ext cx="231775" cy="125413"/>
            </a:xfrm>
            <a:custGeom>
              <a:avLst/>
              <a:gdLst>
                <a:gd name="T0" fmla="*/ 37 w 37"/>
                <a:gd name="T1" fmla="*/ 16 h 20"/>
                <a:gd name="T2" fmla="*/ 0 w 37"/>
                <a:gd name="T3" fmla="*/ 19 h 20"/>
                <a:gd name="T4" fmla="*/ 16 w 37"/>
                <a:gd name="T5" fmla="*/ 0 h 20"/>
                <a:gd name="T6" fmla="*/ 23 w 37"/>
                <a:gd name="T7" fmla="*/ 1 h 20"/>
                <a:gd name="T8" fmla="*/ 37 w 37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7" y="16"/>
                  </a:moveTo>
                  <a:cubicBezTo>
                    <a:pt x="24" y="18"/>
                    <a:pt x="12" y="20"/>
                    <a:pt x="0" y="19"/>
                  </a:cubicBezTo>
                  <a:cubicBezTo>
                    <a:pt x="1" y="9"/>
                    <a:pt x="7" y="1"/>
                    <a:pt x="16" y="0"/>
                  </a:cubicBezTo>
                  <a:cubicBezTo>
                    <a:pt x="18" y="0"/>
                    <a:pt x="21" y="0"/>
                    <a:pt x="23" y="1"/>
                  </a:cubicBezTo>
                  <a:cubicBezTo>
                    <a:pt x="30" y="3"/>
                    <a:pt x="33" y="6"/>
                    <a:pt x="37" y="16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0844BA91-B8C4-101B-FD97-3DD7DF06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698875"/>
              <a:ext cx="138113" cy="225425"/>
            </a:xfrm>
            <a:custGeom>
              <a:avLst/>
              <a:gdLst>
                <a:gd name="T0" fmla="*/ 7 w 22"/>
                <a:gd name="T1" fmla="*/ 0 h 36"/>
                <a:gd name="T2" fmla="*/ 13 w 22"/>
                <a:gd name="T3" fmla="*/ 3 h 36"/>
                <a:gd name="T4" fmla="*/ 19 w 22"/>
                <a:gd name="T5" fmla="*/ 12 h 36"/>
                <a:gd name="T6" fmla="*/ 4 w 22"/>
                <a:gd name="T7" fmla="*/ 36 h 36"/>
                <a:gd name="T8" fmla="*/ 0 w 22"/>
                <a:gd name="T9" fmla="*/ 32 h 36"/>
                <a:gd name="T10" fmla="*/ 5 w 22"/>
                <a:gd name="T11" fmla="*/ 11 h 36"/>
                <a:gd name="T12" fmla="*/ 7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7" y="0"/>
                  </a:moveTo>
                  <a:cubicBezTo>
                    <a:pt x="10" y="1"/>
                    <a:pt x="12" y="2"/>
                    <a:pt x="13" y="3"/>
                  </a:cubicBezTo>
                  <a:cubicBezTo>
                    <a:pt x="16" y="5"/>
                    <a:pt x="18" y="8"/>
                    <a:pt x="19" y="12"/>
                  </a:cubicBezTo>
                  <a:cubicBezTo>
                    <a:pt x="22" y="25"/>
                    <a:pt x="17" y="33"/>
                    <a:pt x="4" y="36"/>
                  </a:cubicBezTo>
                  <a:cubicBezTo>
                    <a:pt x="2" y="36"/>
                    <a:pt x="0" y="34"/>
                    <a:pt x="0" y="32"/>
                  </a:cubicBezTo>
                  <a:cubicBezTo>
                    <a:pt x="2" y="25"/>
                    <a:pt x="3" y="18"/>
                    <a:pt x="5" y="11"/>
                  </a:cubicBezTo>
                  <a:cubicBezTo>
                    <a:pt x="5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FE50E9F9-DDA9-A1E5-8690-0439DB95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3487738"/>
              <a:ext cx="144463" cy="68263"/>
            </a:xfrm>
            <a:custGeom>
              <a:avLst/>
              <a:gdLst>
                <a:gd name="T0" fmla="*/ 23 w 23"/>
                <a:gd name="T1" fmla="*/ 0 h 11"/>
                <a:gd name="T2" fmla="*/ 11 w 23"/>
                <a:gd name="T3" fmla="*/ 11 h 11"/>
                <a:gd name="T4" fmla="*/ 4 w 23"/>
                <a:gd name="T5" fmla="*/ 9 h 11"/>
                <a:gd name="T6" fmla="*/ 0 w 23"/>
                <a:gd name="T7" fmla="*/ 2 h 11"/>
                <a:gd name="T8" fmla="*/ 23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21" y="6"/>
                    <a:pt x="17" y="10"/>
                    <a:pt x="11" y="11"/>
                  </a:cubicBezTo>
                  <a:cubicBezTo>
                    <a:pt x="9" y="11"/>
                    <a:pt x="6" y="10"/>
                    <a:pt x="4" y="9"/>
                  </a:cubicBezTo>
                  <a:cubicBezTo>
                    <a:pt x="2" y="8"/>
                    <a:pt x="0" y="6"/>
                    <a:pt x="0" y="2"/>
                  </a:cubicBezTo>
                  <a:cubicBezTo>
                    <a:pt x="7" y="2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BA5924E6-9A97-E504-2542-FDDD9DBC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3979863"/>
              <a:ext cx="225425" cy="255588"/>
            </a:xfrm>
            <a:custGeom>
              <a:avLst/>
              <a:gdLst>
                <a:gd name="T0" fmla="*/ 0 w 36"/>
                <a:gd name="T1" fmla="*/ 21 h 41"/>
                <a:gd name="T2" fmla="*/ 3 w 36"/>
                <a:gd name="T3" fmla="*/ 12 h 41"/>
                <a:gd name="T4" fmla="*/ 24 w 36"/>
                <a:gd name="T5" fmla="*/ 6 h 41"/>
                <a:gd name="T6" fmla="*/ 32 w 36"/>
                <a:gd name="T7" fmla="*/ 16 h 41"/>
                <a:gd name="T8" fmla="*/ 11 w 36"/>
                <a:gd name="T9" fmla="*/ 38 h 41"/>
                <a:gd name="T10" fmla="*/ 5 w 36"/>
                <a:gd name="T11" fmla="*/ 35 h 41"/>
                <a:gd name="T12" fmla="*/ 0 w 36"/>
                <a:gd name="T13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1">
                  <a:moveTo>
                    <a:pt x="0" y="21"/>
                  </a:moveTo>
                  <a:cubicBezTo>
                    <a:pt x="1" y="18"/>
                    <a:pt x="1" y="15"/>
                    <a:pt x="3" y="12"/>
                  </a:cubicBezTo>
                  <a:cubicBezTo>
                    <a:pt x="6" y="3"/>
                    <a:pt x="16" y="0"/>
                    <a:pt x="24" y="6"/>
                  </a:cubicBezTo>
                  <a:cubicBezTo>
                    <a:pt x="28" y="8"/>
                    <a:pt x="31" y="12"/>
                    <a:pt x="32" y="16"/>
                  </a:cubicBezTo>
                  <a:cubicBezTo>
                    <a:pt x="36" y="29"/>
                    <a:pt x="24" y="41"/>
                    <a:pt x="11" y="38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1" y="31"/>
                    <a:pt x="1" y="26"/>
                    <a:pt x="0" y="21"/>
                  </a:cubicBezTo>
                  <a:close/>
                </a:path>
              </a:pathLst>
            </a:custGeom>
            <a:solidFill>
              <a:srgbClr val="FFE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D465BFE8-5BBF-0EC0-4B42-40EF73AB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2897188"/>
              <a:ext cx="300038" cy="254000"/>
            </a:xfrm>
            <a:custGeom>
              <a:avLst/>
              <a:gdLst>
                <a:gd name="T0" fmla="*/ 0 w 48"/>
                <a:gd name="T1" fmla="*/ 9 h 41"/>
                <a:gd name="T2" fmla="*/ 16 w 48"/>
                <a:gd name="T3" fmla="*/ 4 h 41"/>
                <a:gd name="T4" fmla="*/ 41 w 48"/>
                <a:gd name="T5" fmla="*/ 0 h 41"/>
                <a:gd name="T6" fmla="*/ 47 w 48"/>
                <a:gd name="T7" fmla="*/ 0 h 41"/>
                <a:gd name="T8" fmla="*/ 47 w 48"/>
                <a:gd name="T9" fmla="*/ 4 h 41"/>
                <a:gd name="T10" fmla="*/ 43 w 48"/>
                <a:gd name="T11" fmla="*/ 27 h 41"/>
                <a:gd name="T12" fmla="*/ 30 w 48"/>
                <a:gd name="T13" fmla="*/ 39 h 41"/>
                <a:gd name="T14" fmla="*/ 4 w 48"/>
                <a:gd name="T15" fmla="*/ 26 h 41"/>
                <a:gd name="T16" fmla="*/ 0 w 48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0" y="9"/>
                  </a:moveTo>
                  <a:cubicBezTo>
                    <a:pt x="6" y="6"/>
                    <a:pt x="11" y="5"/>
                    <a:pt x="16" y="4"/>
                  </a:cubicBezTo>
                  <a:cubicBezTo>
                    <a:pt x="24" y="3"/>
                    <a:pt x="33" y="1"/>
                    <a:pt x="41" y="0"/>
                  </a:cubicBezTo>
                  <a:cubicBezTo>
                    <a:pt x="43" y="0"/>
                    <a:pt x="45" y="0"/>
                    <a:pt x="47" y="0"/>
                  </a:cubicBezTo>
                  <a:cubicBezTo>
                    <a:pt x="47" y="2"/>
                    <a:pt x="48" y="3"/>
                    <a:pt x="47" y="4"/>
                  </a:cubicBezTo>
                  <a:cubicBezTo>
                    <a:pt x="46" y="12"/>
                    <a:pt x="45" y="20"/>
                    <a:pt x="43" y="27"/>
                  </a:cubicBezTo>
                  <a:cubicBezTo>
                    <a:pt x="42" y="34"/>
                    <a:pt x="37" y="38"/>
                    <a:pt x="30" y="39"/>
                  </a:cubicBezTo>
                  <a:cubicBezTo>
                    <a:pt x="15" y="41"/>
                    <a:pt x="9" y="36"/>
                    <a:pt x="4" y="26"/>
                  </a:cubicBezTo>
                  <a:cubicBezTo>
                    <a:pt x="2" y="21"/>
                    <a:pt x="0" y="15"/>
                    <a:pt x="0" y="9"/>
                  </a:cubicBezTo>
                  <a:close/>
                </a:path>
              </a:pathLst>
            </a:custGeom>
            <a:solidFill>
              <a:srgbClr val="FF9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3FAC4FF1-67E5-A4F2-5F1F-DE1E4F1D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2454275"/>
              <a:ext cx="342900" cy="392113"/>
            </a:xfrm>
            <a:custGeom>
              <a:avLst/>
              <a:gdLst>
                <a:gd name="T0" fmla="*/ 55 w 55"/>
                <a:gd name="T1" fmla="*/ 27 h 63"/>
                <a:gd name="T2" fmla="*/ 30 w 55"/>
                <a:gd name="T3" fmla="*/ 0 h 63"/>
                <a:gd name="T4" fmla="*/ 2 w 55"/>
                <a:gd name="T5" fmla="*/ 27 h 63"/>
                <a:gd name="T6" fmla="*/ 10 w 55"/>
                <a:gd name="T7" fmla="*/ 53 h 63"/>
                <a:gd name="T8" fmla="*/ 43 w 55"/>
                <a:gd name="T9" fmla="*/ 54 h 63"/>
                <a:gd name="T10" fmla="*/ 55 w 55"/>
                <a:gd name="T1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3">
                  <a:moveTo>
                    <a:pt x="55" y="27"/>
                  </a:moveTo>
                  <a:cubicBezTo>
                    <a:pt x="55" y="13"/>
                    <a:pt x="45" y="0"/>
                    <a:pt x="30" y="0"/>
                  </a:cubicBezTo>
                  <a:cubicBezTo>
                    <a:pt x="16" y="1"/>
                    <a:pt x="5" y="14"/>
                    <a:pt x="2" y="27"/>
                  </a:cubicBezTo>
                  <a:cubicBezTo>
                    <a:pt x="0" y="37"/>
                    <a:pt x="3" y="47"/>
                    <a:pt x="10" y="53"/>
                  </a:cubicBezTo>
                  <a:cubicBezTo>
                    <a:pt x="18" y="63"/>
                    <a:pt x="33" y="63"/>
                    <a:pt x="43" y="54"/>
                  </a:cubicBezTo>
                  <a:cubicBezTo>
                    <a:pt x="51" y="48"/>
                    <a:pt x="55" y="37"/>
                    <a:pt x="55" y="27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3F5EBE0F-7DF7-6020-A4E1-D9D63C4C9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746375"/>
              <a:ext cx="400050" cy="411163"/>
            </a:xfrm>
            <a:custGeom>
              <a:avLst/>
              <a:gdLst>
                <a:gd name="T0" fmla="*/ 58 w 64"/>
                <a:gd name="T1" fmla="*/ 17 h 66"/>
                <a:gd name="T2" fmla="*/ 19 w 64"/>
                <a:gd name="T3" fmla="*/ 8 h 66"/>
                <a:gd name="T4" fmla="*/ 3 w 64"/>
                <a:gd name="T5" fmla="*/ 45 h 66"/>
                <a:gd name="T6" fmla="*/ 29 w 64"/>
                <a:gd name="T7" fmla="*/ 65 h 66"/>
                <a:gd name="T8" fmla="*/ 53 w 64"/>
                <a:gd name="T9" fmla="*/ 55 h 66"/>
                <a:gd name="T10" fmla="*/ 56 w 64"/>
                <a:gd name="T11" fmla="*/ 51 h 66"/>
                <a:gd name="T12" fmla="*/ 58 w 64"/>
                <a:gd name="T13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6">
                  <a:moveTo>
                    <a:pt x="58" y="17"/>
                  </a:moveTo>
                  <a:cubicBezTo>
                    <a:pt x="50" y="2"/>
                    <a:pt x="33" y="0"/>
                    <a:pt x="19" y="8"/>
                  </a:cubicBezTo>
                  <a:cubicBezTo>
                    <a:pt x="6" y="15"/>
                    <a:pt x="0" y="30"/>
                    <a:pt x="3" y="45"/>
                  </a:cubicBezTo>
                  <a:cubicBezTo>
                    <a:pt x="6" y="57"/>
                    <a:pt x="17" y="64"/>
                    <a:pt x="29" y="65"/>
                  </a:cubicBezTo>
                  <a:cubicBezTo>
                    <a:pt x="38" y="66"/>
                    <a:pt x="48" y="62"/>
                    <a:pt x="53" y="55"/>
                  </a:cubicBezTo>
                  <a:cubicBezTo>
                    <a:pt x="54" y="54"/>
                    <a:pt x="55" y="53"/>
                    <a:pt x="56" y="51"/>
                  </a:cubicBezTo>
                  <a:cubicBezTo>
                    <a:pt x="63" y="42"/>
                    <a:pt x="64" y="28"/>
                    <a:pt x="58" y="17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29B9DE2B-DEB0-6D3E-78E0-A74FA7E6B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" y="1352550"/>
              <a:ext cx="2908300" cy="4146550"/>
            </a:xfrm>
            <a:custGeom>
              <a:avLst/>
              <a:gdLst>
                <a:gd name="T0" fmla="*/ 129 w 466"/>
                <a:gd name="T1" fmla="*/ 514 h 666"/>
                <a:gd name="T2" fmla="*/ 67 w 466"/>
                <a:gd name="T3" fmla="*/ 517 h 666"/>
                <a:gd name="T4" fmla="*/ 50 w 466"/>
                <a:gd name="T5" fmla="*/ 477 h 666"/>
                <a:gd name="T6" fmla="*/ 174 w 466"/>
                <a:gd name="T7" fmla="*/ 372 h 666"/>
                <a:gd name="T8" fmla="*/ 121 w 466"/>
                <a:gd name="T9" fmla="*/ 382 h 666"/>
                <a:gd name="T10" fmla="*/ 64 w 466"/>
                <a:gd name="T11" fmla="*/ 369 h 666"/>
                <a:gd name="T12" fmla="*/ 2 w 466"/>
                <a:gd name="T13" fmla="*/ 253 h 666"/>
                <a:gd name="T14" fmla="*/ 131 w 466"/>
                <a:gd name="T15" fmla="*/ 19 h 666"/>
                <a:gd name="T16" fmla="*/ 353 w 466"/>
                <a:gd name="T17" fmla="*/ 125 h 666"/>
                <a:gd name="T18" fmla="*/ 397 w 466"/>
                <a:gd name="T19" fmla="*/ 258 h 666"/>
                <a:gd name="T20" fmla="*/ 365 w 466"/>
                <a:gd name="T21" fmla="*/ 338 h 666"/>
                <a:gd name="T22" fmla="*/ 343 w 466"/>
                <a:gd name="T23" fmla="*/ 386 h 666"/>
                <a:gd name="T24" fmla="*/ 458 w 466"/>
                <a:gd name="T25" fmla="*/ 412 h 666"/>
                <a:gd name="T26" fmla="*/ 449 w 466"/>
                <a:gd name="T27" fmla="*/ 471 h 666"/>
                <a:gd name="T28" fmla="*/ 395 w 466"/>
                <a:gd name="T29" fmla="*/ 432 h 666"/>
                <a:gd name="T30" fmla="*/ 366 w 466"/>
                <a:gd name="T31" fmla="*/ 509 h 666"/>
                <a:gd name="T32" fmla="*/ 442 w 466"/>
                <a:gd name="T33" fmla="*/ 543 h 666"/>
                <a:gd name="T34" fmla="*/ 340 w 466"/>
                <a:gd name="T35" fmla="*/ 539 h 666"/>
                <a:gd name="T36" fmla="*/ 266 w 466"/>
                <a:gd name="T37" fmla="*/ 654 h 666"/>
                <a:gd name="T38" fmla="*/ 219 w 466"/>
                <a:gd name="T39" fmla="*/ 548 h 666"/>
                <a:gd name="T40" fmla="*/ 179 w 466"/>
                <a:gd name="T41" fmla="*/ 382 h 666"/>
                <a:gd name="T42" fmla="*/ 173 w 466"/>
                <a:gd name="T43" fmla="*/ 69 h 666"/>
                <a:gd name="T44" fmla="*/ 286 w 466"/>
                <a:gd name="T45" fmla="*/ 106 h 666"/>
                <a:gd name="T46" fmla="*/ 135 w 466"/>
                <a:gd name="T47" fmla="*/ 27 h 666"/>
                <a:gd name="T48" fmla="*/ 69 w 466"/>
                <a:gd name="T49" fmla="*/ 186 h 666"/>
                <a:gd name="T50" fmla="*/ 316 w 466"/>
                <a:gd name="T51" fmla="*/ 465 h 666"/>
                <a:gd name="T52" fmla="*/ 285 w 466"/>
                <a:gd name="T53" fmla="*/ 349 h 666"/>
                <a:gd name="T54" fmla="*/ 218 w 466"/>
                <a:gd name="T55" fmla="*/ 345 h 666"/>
                <a:gd name="T56" fmla="*/ 170 w 466"/>
                <a:gd name="T57" fmla="*/ 471 h 666"/>
                <a:gd name="T58" fmla="*/ 180 w 466"/>
                <a:gd name="T59" fmla="*/ 538 h 666"/>
                <a:gd name="T60" fmla="*/ 320 w 466"/>
                <a:gd name="T61" fmla="*/ 525 h 666"/>
                <a:gd name="T62" fmla="*/ 69 w 466"/>
                <a:gd name="T63" fmla="*/ 228 h 666"/>
                <a:gd name="T64" fmla="*/ 338 w 466"/>
                <a:gd name="T65" fmla="*/ 254 h 666"/>
                <a:gd name="T66" fmla="*/ 236 w 466"/>
                <a:gd name="T67" fmla="*/ 182 h 666"/>
                <a:gd name="T68" fmla="*/ 243 w 466"/>
                <a:gd name="T69" fmla="*/ 144 h 666"/>
                <a:gd name="T70" fmla="*/ 346 w 466"/>
                <a:gd name="T71" fmla="*/ 143 h 666"/>
                <a:gd name="T72" fmla="*/ 128 w 466"/>
                <a:gd name="T73" fmla="*/ 265 h 666"/>
                <a:gd name="T74" fmla="*/ 213 w 466"/>
                <a:gd name="T75" fmla="*/ 176 h 666"/>
                <a:gd name="T76" fmla="*/ 183 w 466"/>
                <a:gd name="T77" fmla="*/ 55 h 666"/>
                <a:gd name="T78" fmla="*/ 44 w 466"/>
                <a:gd name="T79" fmla="*/ 337 h 666"/>
                <a:gd name="T80" fmla="*/ 91 w 466"/>
                <a:gd name="T81" fmla="*/ 374 h 666"/>
                <a:gd name="T82" fmla="*/ 164 w 466"/>
                <a:gd name="T83" fmla="*/ 364 h 666"/>
                <a:gd name="T84" fmla="*/ 338 w 466"/>
                <a:gd name="T85" fmla="*/ 340 h 666"/>
                <a:gd name="T86" fmla="*/ 384 w 466"/>
                <a:gd name="T87" fmla="*/ 293 h 666"/>
                <a:gd name="T88" fmla="*/ 442 w 466"/>
                <a:gd name="T89" fmla="*/ 430 h 666"/>
                <a:gd name="T90" fmla="*/ 405 w 466"/>
                <a:gd name="T91" fmla="*/ 433 h 666"/>
                <a:gd name="T92" fmla="*/ 431 w 466"/>
                <a:gd name="T93" fmla="*/ 473 h 666"/>
                <a:gd name="T94" fmla="*/ 451 w 466"/>
                <a:gd name="T95" fmla="*/ 460 h 666"/>
                <a:gd name="T96" fmla="*/ 41 w 466"/>
                <a:gd name="T97" fmla="*/ 235 h 666"/>
                <a:gd name="T98" fmla="*/ 61 w 466"/>
                <a:gd name="T99" fmla="*/ 291 h 666"/>
                <a:gd name="T100" fmla="*/ 53 w 466"/>
                <a:gd name="T101" fmla="*/ 459 h 666"/>
                <a:gd name="T102" fmla="*/ 55 w 466"/>
                <a:gd name="T103" fmla="*/ 499 h 666"/>
                <a:gd name="T104" fmla="*/ 80 w 466"/>
                <a:gd name="T105" fmla="*/ 518 h 666"/>
                <a:gd name="T106" fmla="*/ 108 w 466"/>
                <a:gd name="T107" fmla="*/ 506 h 666"/>
                <a:gd name="T108" fmla="*/ 391 w 466"/>
                <a:gd name="T109" fmla="*/ 157 h 666"/>
                <a:gd name="T110" fmla="*/ 75 w 466"/>
                <a:gd name="T111" fmla="*/ 209 h 666"/>
                <a:gd name="T112" fmla="*/ 310 w 466"/>
                <a:gd name="T113" fmla="*/ 381 h 666"/>
                <a:gd name="T114" fmla="*/ 311 w 466"/>
                <a:gd name="T115" fmla="*/ 134 h 666"/>
                <a:gd name="T116" fmla="*/ 162 w 466"/>
                <a:gd name="T117" fmla="*/ 507 h 666"/>
                <a:gd name="T118" fmla="*/ 243 w 466"/>
                <a:gd name="T119" fmla="*/ 640 h 666"/>
                <a:gd name="T120" fmla="*/ 443 w 466"/>
                <a:gd name="T121" fmla="*/ 552 h 666"/>
                <a:gd name="T122" fmla="*/ 189 w 466"/>
                <a:gd name="T123" fmla="*/ 377 h 666"/>
                <a:gd name="T124" fmla="*/ 230 w 466"/>
                <a:gd name="T125" fmla="*/ 345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6" h="666">
                  <a:moveTo>
                    <a:pt x="179" y="383"/>
                  </a:moveTo>
                  <a:cubicBezTo>
                    <a:pt x="177" y="385"/>
                    <a:pt x="176" y="386"/>
                    <a:pt x="175" y="388"/>
                  </a:cubicBezTo>
                  <a:cubicBezTo>
                    <a:pt x="168" y="400"/>
                    <a:pt x="161" y="411"/>
                    <a:pt x="152" y="422"/>
                  </a:cubicBezTo>
                  <a:cubicBezTo>
                    <a:pt x="144" y="433"/>
                    <a:pt x="136" y="443"/>
                    <a:pt x="128" y="454"/>
                  </a:cubicBezTo>
                  <a:cubicBezTo>
                    <a:pt x="123" y="459"/>
                    <a:pt x="119" y="464"/>
                    <a:pt x="113" y="470"/>
                  </a:cubicBezTo>
                  <a:cubicBezTo>
                    <a:pt x="116" y="473"/>
                    <a:pt x="118" y="477"/>
                    <a:pt x="120" y="480"/>
                  </a:cubicBezTo>
                  <a:cubicBezTo>
                    <a:pt x="123" y="486"/>
                    <a:pt x="126" y="491"/>
                    <a:pt x="129" y="496"/>
                  </a:cubicBezTo>
                  <a:cubicBezTo>
                    <a:pt x="132" y="502"/>
                    <a:pt x="132" y="508"/>
                    <a:pt x="129" y="514"/>
                  </a:cubicBezTo>
                  <a:cubicBezTo>
                    <a:pt x="126" y="519"/>
                    <a:pt x="125" y="520"/>
                    <a:pt x="117" y="519"/>
                  </a:cubicBezTo>
                  <a:cubicBezTo>
                    <a:pt x="117" y="519"/>
                    <a:pt x="116" y="519"/>
                    <a:pt x="115" y="519"/>
                  </a:cubicBezTo>
                  <a:cubicBezTo>
                    <a:pt x="114" y="521"/>
                    <a:pt x="114" y="522"/>
                    <a:pt x="112" y="524"/>
                  </a:cubicBezTo>
                  <a:cubicBezTo>
                    <a:pt x="109" y="528"/>
                    <a:pt x="104" y="529"/>
                    <a:pt x="99" y="526"/>
                  </a:cubicBezTo>
                  <a:cubicBezTo>
                    <a:pt x="97" y="524"/>
                    <a:pt x="94" y="522"/>
                    <a:pt x="92" y="520"/>
                  </a:cubicBezTo>
                  <a:cubicBezTo>
                    <a:pt x="90" y="522"/>
                    <a:pt x="88" y="523"/>
                    <a:pt x="86" y="524"/>
                  </a:cubicBezTo>
                  <a:cubicBezTo>
                    <a:pt x="83" y="526"/>
                    <a:pt x="81" y="527"/>
                    <a:pt x="78" y="527"/>
                  </a:cubicBezTo>
                  <a:cubicBezTo>
                    <a:pt x="71" y="528"/>
                    <a:pt x="67" y="524"/>
                    <a:pt x="67" y="517"/>
                  </a:cubicBezTo>
                  <a:cubicBezTo>
                    <a:pt x="67" y="515"/>
                    <a:pt x="67" y="513"/>
                    <a:pt x="68" y="511"/>
                  </a:cubicBezTo>
                  <a:cubicBezTo>
                    <a:pt x="68" y="509"/>
                    <a:pt x="69" y="507"/>
                    <a:pt x="69" y="505"/>
                  </a:cubicBezTo>
                  <a:cubicBezTo>
                    <a:pt x="66" y="504"/>
                    <a:pt x="64" y="505"/>
                    <a:pt x="62" y="506"/>
                  </a:cubicBezTo>
                  <a:cubicBezTo>
                    <a:pt x="58" y="507"/>
                    <a:pt x="55" y="507"/>
                    <a:pt x="51" y="506"/>
                  </a:cubicBezTo>
                  <a:cubicBezTo>
                    <a:pt x="48" y="505"/>
                    <a:pt x="47" y="503"/>
                    <a:pt x="46" y="500"/>
                  </a:cubicBezTo>
                  <a:cubicBezTo>
                    <a:pt x="46" y="496"/>
                    <a:pt x="48" y="492"/>
                    <a:pt x="50" y="489"/>
                  </a:cubicBezTo>
                  <a:cubicBezTo>
                    <a:pt x="51" y="486"/>
                    <a:pt x="53" y="484"/>
                    <a:pt x="55" y="481"/>
                  </a:cubicBezTo>
                  <a:cubicBezTo>
                    <a:pt x="53" y="480"/>
                    <a:pt x="51" y="479"/>
                    <a:pt x="50" y="477"/>
                  </a:cubicBezTo>
                  <a:cubicBezTo>
                    <a:pt x="47" y="474"/>
                    <a:pt x="44" y="472"/>
                    <a:pt x="42" y="469"/>
                  </a:cubicBezTo>
                  <a:cubicBezTo>
                    <a:pt x="38" y="461"/>
                    <a:pt x="41" y="453"/>
                    <a:pt x="50" y="452"/>
                  </a:cubicBezTo>
                  <a:cubicBezTo>
                    <a:pt x="54" y="451"/>
                    <a:pt x="58" y="451"/>
                    <a:pt x="61" y="451"/>
                  </a:cubicBezTo>
                  <a:cubicBezTo>
                    <a:pt x="77" y="451"/>
                    <a:pt x="91" y="455"/>
                    <a:pt x="104" y="463"/>
                  </a:cubicBezTo>
                  <a:cubicBezTo>
                    <a:pt x="109" y="463"/>
                    <a:pt x="112" y="460"/>
                    <a:pt x="114" y="457"/>
                  </a:cubicBezTo>
                  <a:cubicBezTo>
                    <a:pt x="118" y="453"/>
                    <a:pt x="122" y="449"/>
                    <a:pt x="125" y="444"/>
                  </a:cubicBezTo>
                  <a:cubicBezTo>
                    <a:pt x="136" y="430"/>
                    <a:pt x="147" y="416"/>
                    <a:pt x="158" y="401"/>
                  </a:cubicBezTo>
                  <a:cubicBezTo>
                    <a:pt x="164" y="392"/>
                    <a:pt x="169" y="382"/>
                    <a:pt x="174" y="372"/>
                  </a:cubicBezTo>
                  <a:cubicBezTo>
                    <a:pt x="178" y="363"/>
                    <a:pt x="182" y="353"/>
                    <a:pt x="187" y="343"/>
                  </a:cubicBezTo>
                  <a:cubicBezTo>
                    <a:pt x="184" y="342"/>
                    <a:pt x="181" y="341"/>
                    <a:pt x="178" y="341"/>
                  </a:cubicBezTo>
                  <a:cubicBezTo>
                    <a:pt x="176" y="344"/>
                    <a:pt x="175" y="347"/>
                    <a:pt x="175" y="350"/>
                  </a:cubicBezTo>
                  <a:cubicBezTo>
                    <a:pt x="174" y="355"/>
                    <a:pt x="172" y="361"/>
                    <a:pt x="171" y="367"/>
                  </a:cubicBezTo>
                  <a:cubicBezTo>
                    <a:pt x="170" y="373"/>
                    <a:pt x="168" y="378"/>
                    <a:pt x="164" y="383"/>
                  </a:cubicBezTo>
                  <a:cubicBezTo>
                    <a:pt x="158" y="390"/>
                    <a:pt x="150" y="394"/>
                    <a:pt x="141" y="395"/>
                  </a:cubicBezTo>
                  <a:cubicBezTo>
                    <a:pt x="136" y="395"/>
                    <a:pt x="131" y="393"/>
                    <a:pt x="127" y="389"/>
                  </a:cubicBezTo>
                  <a:cubicBezTo>
                    <a:pt x="125" y="387"/>
                    <a:pt x="123" y="385"/>
                    <a:pt x="121" y="382"/>
                  </a:cubicBezTo>
                  <a:cubicBezTo>
                    <a:pt x="119" y="380"/>
                    <a:pt x="118" y="378"/>
                    <a:pt x="116" y="375"/>
                  </a:cubicBezTo>
                  <a:cubicBezTo>
                    <a:pt x="114" y="376"/>
                    <a:pt x="113" y="377"/>
                    <a:pt x="112" y="379"/>
                  </a:cubicBezTo>
                  <a:cubicBezTo>
                    <a:pt x="110" y="380"/>
                    <a:pt x="108" y="383"/>
                    <a:pt x="106" y="384"/>
                  </a:cubicBezTo>
                  <a:cubicBezTo>
                    <a:pt x="100" y="390"/>
                    <a:pt x="93" y="389"/>
                    <a:pt x="88" y="384"/>
                  </a:cubicBezTo>
                  <a:cubicBezTo>
                    <a:pt x="84" y="380"/>
                    <a:pt x="82" y="375"/>
                    <a:pt x="80" y="370"/>
                  </a:cubicBezTo>
                  <a:cubicBezTo>
                    <a:pt x="79" y="368"/>
                    <a:pt x="78" y="365"/>
                    <a:pt x="77" y="361"/>
                  </a:cubicBezTo>
                  <a:cubicBezTo>
                    <a:pt x="76" y="362"/>
                    <a:pt x="74" y="362"/>
                    <a:pt x="73" y="363"/>
                  </a:cubicBezTo>
                  <a:cubicBezTo>
                    <a:pt x="70" y="365"/>
                    <a:pt x="67" y="367"/>
                    <a:pt x="64" y="369"/>
                  </a:cubicBezTo>
                  <a:cubicBezTo>
                    <a:pt x="57" y="372"/>
                    <a:pt x="50" y="373"/>
                    <a:pt x="43" y="371"/>
                  </a:cubicBezTo>
                  <a:cubicBezTo>
                    <a:pt x="35" y="368"/>
                    <a:pt x="31" y="363"/>
                    <a:pt x="31" y="356"/>
                  </a:cubicBezTo>
                  <a:cubicBezTo>
                    <a:pt x="30" y="348"/>
                    <a:pt x="33" y="341"/>
                    <a:pt x="36" y="334"/>
                  </a:cubicBezTo>
                  <a:cubicBezTo>
                    <a:pt x="40" y="327"/>
                    <a:pt x="44" y="320"/>
                    <a:pt x="48" y="313"/>
                  </a:cubicBezTo>
                  <a:cubicBezTo>
                    <a:pt x="50" y="309"/>
                    <a:pt x="53" y="305"/>
                    <a:pt x="55" y="300"/>
                  </a:cubicBezTo>
                  <a:cubicBezTo>
                    <a:pt x="50" y="298"/>
                    <a:pt x="46" y="298"/>
                    <a:pt x="42" y="298"/>
                  </a:cubicBezTo>
                  <a:cubicBezTo>
                    <a:pt x="32" y="296"/>
                    <a:pt x="24" y="292"/>
                    <a:pt x="17" y="286"/>
                  </a:cubicBezTo>
                  <a:cubicBezTo>
                    <a:pt x="6" y="278"/>
                    <a:pt x="0" y="267"/>
                    <a:pt x="2" y="253"/>
                  </a:cubicBezTo>
                  <a:cubicBezTo>
                    <a:pt x="3" y="248"/>
                    <a:pt x="4" y="244"/>
                    <a:pt x="5" y="240"/>
                  </a:cubicBezTo>
                  <a:cubicBezTo>
                    <a:pt x="9" y="225"/>
                    <a:pt x="17" y="219"/>
                    <a:pt x="34" y="218"/>
                  </a:cubicBezTo>
                  <a:cubicBezTo>
                    <a:pt x="34" y="216"/>
                    <a:pt x="34" y="214"/>
                    <a:pt x="34" y="213"/>
                  </a:cubicBezTo>
                  <a:cubicBezTo>
                    <a:pt x="26" y="179"/>
                    <a:pt x="31" y="147"/>
                    <a:pt x="44" y="115"/>
                  </a:cubicBezTo>
                  <a:cubicBezTo>
                    <a:pt x="49" y="102"/>
                    <a:pt x="55" y="89"/>
                    <a:pt x="62" y="77"/>
                  </a:cubicBezTo>
                  <a:cubicBezTo>
                    <a:pt x="68" y="68"/>
                    <a:pt x="74" y="60"/>
                    <a:pt x="82" y="53"/>
                  </a:cubicBezTo>
                  <a:cubicBezTo>
                    <a:pt x="94" y="42"/>
                    <a:pt x="107" y="31"/>
                    <a:pt x="122" y="24"/>
                  </a:cubicBezTo>
                  <a:cubicBezTo>
                    <a:pt x="125" y="22"/>
                    <a:pt x="128" y="21"/>
                    <a:pt x="131" y="19"/>
                  </a:cubicBezTo>
                  <a:cubicBezTo>
                    <a:pt x="133" y="18"/>
                    <a:pt x="136" y="18"/>
                    <a:pt x="138" y="17"/>
                  </a:cubicBezTo>
                  <a:cubicBezTo>
                    <a:pt x="148" y="11"/>
                    <a:pt x="160" y="9"/>
                    <a:pt x="171" y="5"/>
                  </a:cubicBezTo>
                  <a:cubicBezTo>
                    <a:pt x="187" y="1"/>
                    <a:pt x="204" y="0"/>
                    <a:pt x="221" y="3"/>
                  </a:cubicBezTo>
                  <a:cubicBezTo>
                    <a:pt x="232" y="4"/>
                    <a:pt x="243" y="7"/>
                    <a:pt x="254" y="10"/>
                  </a:cubicBezTo>
                  <a:cubicBezTo>
                    <a:pt x="266" y="15"/>
                    <a:pt x="277" y="21"/>
                    <a:pt x="288" y="29"/>
                  </a:cubicBezTo>
                  <a:cubicBezTo>
                    <a:pt x="309" y="45"/>
                    <a:pt x="327" y="65"/>
                    <a:pt x="339" y="89"/>
                  </a:cubicBezTo>
                  <a:cubicBezTo>
                    <a:pt x="344" y="99"/>
                    <a:pt x="347" y="109"/>
                    <a:pt x="351" y="120"/>
                  </a:cubicBezTo>
                  <a:cubicBezTo>
                    <a:pt x="351" y="122"/>
                    <a:pt x="352" y="123"/>
                    <a:pt x="353" y="125"/>
                  </a:cubicBezTo>
                  <a:cubicBezTo>
                    <a:pt x="355" y="125"/>
                    <a:pt x="356" y="124"/>
                    <a:pt x="357" y="123"/>
                  </a:cubicBezTo>
                  <a:cubicBezTo>
                    <a:pt x="368" y="119"/>
                    <a:pt x="377" y="120"/>
                    <a:pt x="386" y="127"/>
                  </a:cubicBezTo>
                  <a:cubicBezTo>
                    <a:pt x="395" y="135"/>
                    <a:pt x="400" y="145"/>
                    <a:pt x="399" y="157"/>
                  </a:cubicBezTo>
                  <a:cubicBezTo>
                    <a:pt x="399" y="168"/>
                    <a:pt x="397" y="179"/>
                    <a:pt x="391" y="190"/>
                  </a:cubicBezTo>
                  <a:cubicBezTo>
                    <a:pt x="384" y="201"/>
                    <a:pt x="376" y="212"/>
                    <a:pt x="366" y="222"/>
                  </a:cubicBezTo>
                  <a:cubicBezTo>
                    <a:pt x="364" y="224"/>
                    <a:pt x="362" y="226"/>
                    <a:pt x="360" y="229"/>
                  </a:cubicBezTo>
                  <a:cubicBezTo>
                    <a:pt x="361" y="230"/>
                    <a:pt x="363" y="231"/>
                    <a:pt x="364" y="231"/>
                  </a:cubicBezTo>
                  <a:cubicBezTo>
                    <a:pt x="376" y="239"/>
                    <a:pt x="387" y="248"/>
                    <a:pt x="397" y="258"/>
                  </a:cubicBezTo>
                  <a:cubicBezTo>
                    <a:pt x="402" y="263"/>
                    <a:pt x="406" y="269"/>
                    <a:pt x="408" y="276"/>
                  </a:cubicBezTo>
                  <a:cubicBezTo>
                    <a:pt x="410" y="285"/>
                    <a:pt x="406" y="295"/>
                    <a:pt x="394" y="299"/>
                  </a:cubicBezTo>
                  <a:cubicBezTo>
                    <a:pt x="393" y="299"/>
                    <a:pt x="391" y="300"/>
                    <a:pt x="390" y="300"/>
                  </a:cubicBezTo>
                  <a:cubicBezTo>
                    <a:pt x="388" y="300"/>
                    <a:pt x="387" y="301"/>
                    <a:pt x="385" y="301"/>
                  </a:cubicBezTo>
                  <a:cubicBezTo>
                    <a:pt x="386" y="304"/>
                    <a:pt x="388" y="307"/>
                    <a:pt x="388" y="309"/>
                  </a:cubicBezTo>
                  <a:cubicBezTo>
                    <a:pt x="393" y="320"/>
                    <a:pt x="387" y="329"/>
                    <a:pt x="375" y="330"/>
                  </a:cubicBezTo>
                  <a:cubicBezTo>
                    <a:pt x="373" y="331"/>
                    <a:pt x="371" y="331"/>
                    <a:pt x="368" y="331"/>
                  </a:cubicBezTo>
                  <a:cubicBezTo>
                    <a:pt x="367" y="333"/>
                    <a:pt x="366" y="335"/>
                    <a:pt x="365" y="338"/>
                  </a:cubicBezTo>
                  <a:cubicBezTo>
                    <a:pt x="362" y="343"/>
                    <a:pt x="357" y="347"/>
                    <a:pt x="351" y="348"/>
                  </a:cubicBezTo>
                  <a:cubicBezTo>
                    <a:pt x="344" y="350"/>
                    <a:pt x="337" y="349"/>
                    <a:pt x="331" y="347"/>
                  </a:cubicBezTo>
                  <a:cubicBezTo>
                    <a:pt x="319" y="342"/>
                    <a:pt x="310" y="334"/>
                    <a:pt x="304" y="323"/>
                  </a:cubicBezTo>
                  <a:cubicBezTo>
                    <a:pt x="303" y="322"/>
                    <a:pt x="303" y="321"/>
                    <a:pt x="302" y="320"/>
                  </a:cubicBezTo>
                  <a:cubicBezTo>
                    <a:pt x="301" y="320"/>
                    <a:pt x="299" y="321"/>
                    <a:pt x="298" y="322"/>
                  </a:cubicBezTo>
                  <a:cubicBezTo>
                    <a:pt x="296" y="323"/>
                    <a:pt x="295" y="324"/>
                    <a:pt x="292" y="326"/>
                  </a:cubicBezTo>
                  <a:cubicBezTo>
                    <a:pt x="294" y="328"/>
                    <a:pt x="295" y="330"/>
                    <a:pt x="296" y="332"/>
                  </a:cubicBezTo>
                  <a:cubicBezTo>
                    <a:pt x="312" y="350"/>
                    <a:pt x="327" y="368"/>
                    <a:pt x="343" y="386"/>
                  </a:cubicBezTo>
                  <a:cubicBezTo>
                    <a:pt x="354" y="399"/>
                    <a:pt x="367" y="410"/>
                    <a:pt x="383" y="418"/>
                  </a:cubicBezTo>
                  <a:cubicBezTo>
                    <a:pt x="387" y="420"/>
                    <a:pt x="392" y="422"/>
                    <a:pt x="396" y="423"/>
                  </a:cubicBezTo>
                  <a:cubicBezTo>
                    <a:pt x="400" y="424"/>
                    <a:pt x="401" y="424"/>
                    <a:pt x="403" y="420"/>
                  </a:cubicBezTo>
                  <a:cubicBezTo>
                    <a:pt x="404" y="419"/>
                    <a:pt x="404" y="419"/>
                    <a:pt x="404" y="418"/>
                  </a:cubicBezTo>
                  <a:cubicBezTo>
                    <a:pt x="406" y="410"/>
                    <a:pt x="412" y="405"/>
                    <a:pt x="419" y="402"/>
                  </a:cubicBezTo>
                  <a:cubicBezTo>
                    <a:pt x="425" y="398"/>
                    <a:pt x="432" y="395"/>
                    <a:pt x="440" y="395"/>
                  </a:cubicBezTo>
                  <a:cubicBezTo>
                    <a:pt x="441" y="394"/>
                    <a:pt x="442" y="394"/>
                    <a:pt x="442" y="394"/>
                  </a:cubicBezTo>
                  <a:cubicBezTo>
                    <a:pt x="453" y="394"/>
                    <a:pt x="460" y="401"/>
                    <a:pt x="458" y="412"/>
                  </a:cubicBezTo>
                  <a:cubicBezTo>
                    <a:pt x="457" y="414"/>
                    <a:pt x="456" y="416"/>
                    <a:pt x="455" y="418"/>
                  </a:cubicBezTo>
                  <a:cubicBezTo>
                    <a:pt x="454" y="420"/>
                    <a:pt x="453" y="422"/>
                    <a:pt x="451" y="424"/>
                  </a:cubicBezTo>
                  <a:cubicBezTo>
                    <a:pt x="454" y="426"/>
                    <a:pt x="456" y="428"/>
                    <a:pt x="458" y="430"/>
                  </a:cubicBezTo>
                  <a:cubicBezTo>
                    <a:pt x="460" y="432"/>
                    <a:pt x="462" y="435"/>
                    <a:pt x="464" y="437"/>
                  </a:cubicBezTo>
                  <a:cubicBezTo>
                    <a:pt x="466" y="442"/>
                    <a:pt x="465" y="445"/>
                    <a:pt x="461" y="448"/>
                  </a:cubicBezTo>
                  <a:cubicBezTo>
                    <a:pt x="460" y="450"/>
                    <a:pt x="458" y="450"/>
                    <a:pt x="456" y="451"/>
                  </a:cubicBezTo>
                  <a:cubicBezTo>
                    <a:pt x="457" y="453"/>
                    <a:pt x="458" y="455"/>
                    <a:pt x="459" y="456"/>
                  </a:cubicBezTo>
                  <a:cubicBezTo>
                    <a:pt x="463" y="465"/>
                    <a:pt x="459" y="471"/>
                    <a:pt x="449" y="471"/>
                  </a:cubicBezTo>
                  <a:cubicBezTo>
                    <a:pt x="447" y="472"/>
                    <a:pt x="445" y="471"/>
                    <a:pt x="444" y="471"/>
                  </a:cubicBezTo>
                  <a:cubicBezTo>
                    <a:pt x="443" y="472"/>
                    <a:pt x="442" y="472"/>
                    <a:pt x="442" y="473"/>
                  </a:cubicBezTo>
                  <a:cubicBezTo>
                    <a:pt x="439" y="480"/>
                    <a:pt x="436" y="482"/>
                    <a:pt x="428" y="481"/>
                  </a:cubicBezTo>
                  <a:cubicBezTo>
                    <a:pt x="424" y="480"/>
                    <a:pt x="420" y="481"/>
                    <a:pt x="416" y="483"/>
                  </a:cubicBezTo>
                  <a:cubicBezTo>
                    <a:pt x="414" y="484"/>
                    <a:pt x="411" y="485"/>
                    <a:pt x="408" y="485"/>
                  </a:cubicBezTo>
                  <a:cubicBezTo>
                    <a:pt x="401" y="485"/>
                    <a:pt x="396" y="482"/>
                    <a:pt x="395" y="476"/>
                  </a:cubicBezTo>
                  <a:cubicBezTo>
                    <a:pt x="393" y="468"/>
                    <a:pt x="391" y="461"/>
                    <a:pt x="393" y="453"/>
                  </a:cubicBezTo>
                  <a:cubicBezTo>
                    <a:pt x="394" y="446"/>
                    <a:pt x="395" y="439"/>
                    <a:pt x="395" y="432"/>
                  </a:cubicBezTo>
                  <a:cubicBezTo>
                    <a:pt x="392" y="431"/>
                    <a:pt x="390" y="429"/>
                    <a:pt x="387" y="428"/>
                  </a:cubicBezTo>
                  <a:cubicBezTo>
                    <a:pt x="373" y="423"/>
                    <a:pt x="361" y="414"/>
                    <a:pt x="350" y="404"/>
                  </a:cubicBezTo>
                  <a:cubicBezTo>
                    <a:pt x="340" y="395"/>
                    <a:pt x="331" y="385"/>
                    <a:pt x="322" y="374"/>
                  </a:cubicBezTo>
                  <a:cubicBezTo>
                    <a:pt x="318" y="370"/>
                    <a:pt x="314" y="365"/>
                    <a:pt x="310" y="360"/>
                  </a:cubicBezTo>
                  <a:cubicBezTo>
                    <a:pt x="308" y="362"/>
                    <a:pt x="310" y="364"/>
                    <a:pt x="310" y="365"/>
                  </a:cubicBezTo>
                  <a:cubicBezTo>
                    <a:pt x="325" y="390"/>
                    <a:pt x="335" y="416"/>
                    <a:pt x="346" y="442"/>
                  </a:cubicBezTo>
                  <a:cubicBezTo>
                    <a:pt x="352" y="458"/>
                    <a:pt x="358" y="474"/>
                    <a:pt x="364" y="490"/>
                  </a:cubicBezTo>
                  <a:cubicBezTo>
                    <a:pt x="366" y="496"/>
                    <a:pt x="367" y="503"/>
                    <a:pt x="366" y="509"/>
                  </a:cubicBezTo>
                  <a:cubicBezTo>
                    <a:pt x="365" y="517"/>
                    <a:pt x="361" y="523"/>
                    <a:pt x="353" y="525"/>
                  </a:cubicBezTo>
                  <a:cubicBezTo>
                    <a:pt x="350" y="526"/>
                    <a:pt x="346" y="527"/>
                    <a:pt x="342" y="528"/>
                  </a:cubicBezTo>
                  <a:cubicBezTo>
                    <a:pt x="344" y="531"/>
                    <a:pt x="345" y="533"/>
                    <a:pt x="347" y="535"/>
                  </a:cubicBezTo>
                  <a:cubicBezTo>
                    <a:pt x="353" y="542"/>
                    <a:pt x="359" y="549"/>
                    <a:pt x="365" y="556"/>
                  </a:cubicBezTo>
                  <a:cubicBezTo>
                    <a:pt x="375" y="567"/>
                    <a:pt x="386" y="576"/>
                    <a:pt x="400" y="582"/>
                  </a:cubicBezTo>
                  <a:cubicBezTo>
                    <a:pt x="404" y="584"/>
                    <a:pt x="408" y="586"/>
                    <a:pt x="413" y="586"/>
                  </a:cubicBezTo>
                  <a:cubicBezTo>
                    <a:pt x="417" y="573"/>
                    <a:pt x="425" y="562"/>
                    <a:pt x="433" y="551"/>
                  </a:cubicBezTo>
                  <a:cubicBezTo>
                    <a:pt x="435" y="548"/>
                    <a:pt x="439" y="545"/>
                    <a:pt x="442" y="543"/>
                  </a:cubicBezTo>
                  <a:cubicBezTo>
                    <a:pt x="443" y="542"/>
                    <a:pt x="444" y="541"/>
                    <a:pt x="446" y="541"/>
                  </a:cubicBezTo>
                  <a:cubicBezTo>
                    <a:pt x="454" y="538"/>
                    <a:pt x="461" y="540"/>
                    <a:pt x="462" y="551"/>
                  </a:cubicBezTo>
                  <a:cubicBezTo>
                    <a:pt x="463" y="556"/>
                    <a:pt x="462" y="561"/>
                    <a:pt x="459" y="566"/>
                  </a:cubicBezTo>
                  <a:cubicBezTo>
                    <a:pt x="453" y="578"/>
                    <a:pt x="444" y="587"/>
                    <a:pt x="432" y="594"/>
                  </a:cubicBezTo>
                  <a:cubicBezTo>
                    <a:pt x="428" y="595"/>
                    <a:pt x="424" y="595"/>
                    <a:pt x="419" y="595"/>
                  </a:cubicBezTo>
                  <a:cubicBezTo>
                    <a:pt x="398" y="593"/>
                    <a:pt x="382" y="583"/>
                    <a:pt x="367" y="570"/>
                  </a:cubicBezTo>
                  <a:cubicBezTo>
                    <a:pt x="362" y="565"/>
                    <a:pt x="357" y="560"/>
                    <a:pt x="353" y="554"/>
                  </a:cubicBezTo>
                  <a:cubicBezTo>
                    <a:pt x="348" y="549"/>
                    <a:pt x="344" y="544"/>
                    <a:pt x="340" y="539"/>
                  </a:cubicBezTo>
                  <a:cubicBezTo>
                    <a:pt x="338" y="536"/>
                    <a:pt x="336" y="533"/>
                    <a:pt x="333" y="530"/>
                  </a:cubicBezTo>
                  <a:cubicBezTo>
                    <a:pt x="316" y="534"/>
                    <a:pt x="298" y="538"/>
                    <a:pt x="280" y="542"/>
                  </a:cubicBezTo>
                  <a:cubicBezTo>
                    <a:pt x="263" y="547"/>
                    <a:pt x="245" y="545"/>
                    <a:pt x="227" y="548"/>
                  </a:cubicBezTo>
                  <a:cubicBezTo>
                    <a:pt x="225" y="576"/>
                    <a:pt x="224" y="604"/>
                    <a:pt x="216" y="632"/>
                  </a:cubicBezTo>
                  <a:cubicBezTo>
                    <a:pt x="220" y="634"/>
                    <a:pt x="223" y="632"/>
                    <a:pt x="226" y="632"/>
                  </a:cubicBezTo>
                  <a:cubicBezTo>
                    <a:pt x="232" y="631"/>
                    <a:pt x="239" y="631"/>
                    <a:pt x="245" y="632"/>
                  </a:cubicBezTo>
                  <a:cubicBezTo>
                    <a:pt x="251" y="634"/>
                    <a:pt x="256" y="636"/>
                    <a:pt x="261" y="640"/>
                  </a:cubicBezTo>
                  <a:cubicBezTo>
                    <a:pt x="264" y="644"/>
                    <a:pt x="266" y="649"/>
                    <a:pt x="266" y="654"/>
                  </a:cubicBezTo>
                  <a:cubicBezTo>
                    <a:pt x="266" y="659"/>
                    <a:pt x="264" y="662"/>
                    <a:pt x="259" y="663"/>
                  </a:cubicBezTo>
                  <a:cubicBezTo>
                    <a:pt x="257" y="664"/>
                    <a:pt x="255" y="665"/>
                    <a:pt x="252" y="665"/>
                  </a:cubicBezTo>
                  <a:cubicBezTo>
                    <a:pt x="237" y="666"/>
                    <a:pt x="222" y="662"/>
                    <a:pt x="209" y="655"/>
                  </a:cubicBezTo>
                  <a:cubicBezTo>
                    <a:pt x="204" y="652"/>
                    <a:pt x="201" y="649"/>
                    <a:pt x="200" y="644"/>
                  </a:cubicBezTo>
                  <a:cubicBezTo>
                    <a:pt x="199" y="641"/>
                    <a:pt x="199" y="639"/>
                    <a:pt x="202" y="638"/>
                  </a:cubicBezTo>
                  <a:cubicBezTo>
                    <a:pt x="206" y="637"/>
                    <a:pt x="207" y="634"/>
                    <a:pt x="208" y="631"/>
                  </a:cubicBezTo>
                  <a:cubicBezTo>
                    <a:pt x="212" y="617"/>
                    <a:pt x="215" y="603"/>
                    <a:pt x="216" y="589"/>
                  </a:cubicBezTo>
                  <a:cubicBezTo>
                    <a:pt x="217" y="575"/>
                    <a:pt x="218" y="562"/>
                    <a:pt x="219" y="548"/>
                  </a:cubicBezTo>
                  <a:cubicBezTo>
                    <a:pt x="216" y="548"/>
                    <a:pt x="214" y="547"/>
                    <a:pt x="212" y="547"/>
                  </a:cubicBezTo>
                  <a:cubicBezTo>
                    <a:pt x="200" y="546"/>
                    <a:pt x="189" y="546"/>
                    <a:pt x="177" y="546"/>
                  </a:cubicBezTo>
                  <a:cubicBezTo>
                    <a:pt x="170" y="545"/>
                    <a:pt x="163" y="544"/>
                    <a:pt x="157" y="541"/>
                  </a:cubicBezTo>
                  <a:cubicBezTo>
                    <a:pt x="150" y="538"/>
                    <a:pt x="149" y="536"/>
                    <a:pt x="150" y="528"/>
                  </a:cubicBezTo>
                  <a:cubicBezTo>
                    <a:pt x="155" y="503"/>
                    <a:pt x="160" y="477"/>
                    <a:pt x="165" y="452"/>
                  </a:cubicBezTo>
                  <a:cubicBezTo>
                    <a:pt x="169" y="432"/>
                    <a:pt x="173" y="412"/>
                    <a:pt x="178" y="392"/>
                  </a:cubicBezTo>
                  <a:cubicBezTo>
                    <a:pt x="178" y="389"/>
                    <a:pt x="178" y="386"/>
                    <a:pt x="178" y="383"/>
                  </a:cubicBezTo>
                  <a:cubicBezTo>
                    <a:pt x="179" y="383"/>
                    <a:pt x="179" y="383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3"/>
                    <a:pt x="179" y="383"/>
                  </a:cubicBezTo>
                  <a:close/>
                  <a:moveTo>
                    <a:pt x="128" y="139"/>
                  </a:moveTo>
                  <a:cubicBezTo>
                    <a:pt x="130" y="131"/>
                    <a:pt x="130" y="129"/>
                    <a:pt x="128" y="120"/>
                  </a:cubicBezTo>
                  <a:cubicBezTo>
                    <a:pt x="126" y="115"/>
                    <a:pt x="127" y="113"/>
                    <a:pt x="133" y="112"/>
                  </a:cubicBezTo>
                  <a:cubicBezTo>
                    <a:pt x="137" y="111"/>
                    <a:pt x="141" y="110"/>
                    <a:pt x="144" y="109"/>
                  </a:cubicBezTo>
                  <a:cubicBezTo>
                    <a:pt x="154" y="107"/>
                    <a:pt x="161" y="101"/>
                    <a:pt x="165" y="93"/>
                  </a:cubicBezTo>
                  <a:cubicBezTo>
                    <a:pt x="169" y="85"/>
                    <a:pt x="172" y="77"/>
                    <a:pt x="173" y="69"/>
                  </a:cubicBezTo>
                  <a:cubicBezTo>
                    <a:pt x="174" y="59"/>
                    <a:pt x="175" y="50"/>
                    <a:pt x="175" y="41"/>
                  </a:cubicBezTo>
                  <a:cubicBezTo>
                    <a:pt x="175" y="39"/>
                    <a:pt x="175" y="36"/>
                    <a:pt x="176" y="34"/>
                  </a:cubicBezTo>
                  <a:cubicBezTo>
                    <a:pt x="176" y="32"/>
                    <a:pt x="180" y="31"/>
                    <a:pt x="182" y="33"/>
                  </a:cubicBezTo>
                  <a:cubicBezTo>
                    <a:pt x="184" y="35"/>
                    <a:pt x="187" y="37"/>
                    <a:pt x="188" y="40"/>
                  </a:cubicBezTo>
                  <a:cubicBezTo>
                    <a:pt x="191" y="46"/>
                    <a:pt x="194" y="52"/>
                    <a:pt x="197" y="58"/>
                  </a:cubicBezTo>
                  <a:cubicBezTo>
                    <a:pt x="211" y="82"/>
                    <a:pt x="231" y="99"/>
                    <a:pt x="259" y="106"/>
                  </a:cubicBezTo>
                  <a:cubicBezTo>
                    <a:pt x="266" y="108"/>
                    <a:pt x="273" y="110"/>
                    <a:pt x="281" y="107"/>
                  </a:cubicBezTo>
                  <a:cubicBezTo>
                    <a:pt x="283" y="107"/>
                    <a:pt x="284" y="107"/>
                    <a:pt x="286" y="106"/>
                  </a:cubicBezTo>
                  <a:cubicBezTo>
                    <a:pt x="304" y="104"/>
                    <a:pt x="321" y="106"/>
                    <a:pt x="336" y="118"/>
                  </a:cubicBezTo>
                  <a:cubicBezTo>
                    <a:pt x="338" y="119"/>
                    <a:pt x="339" y="119"/>
                    <a:pt x="342" y="121"/>
                  </a:cubicBezTo>
                  <a:cubicBezTo>
                    <a:pt x="339" y="110"/>
                    <a:pt x="335" y="101"/>
                    <a:pt x="331" y="93"/>
                  </a:cubicBezTo>
                  <a:cubicBezTo>
                    <a:pt x="320" y="71"/>
                    <a:pt x="305" y="54"/>
                    <a:pt x="286" y="39"/>
                  </a:cubicBezTo>
                  <a:cubicBezTo>
                    <a:pt x="274" y="29"/>
                    <a:pt x="261" y="21"/>
                    <a:pt x="246" y="17"/>
                  </a:cubicBezTo>
                  <a:cubicBezTo>
                    <a:pt x="233" y="13"/>
                    <a:pt x="221" y="11"/>
                    <a:pt x="208" y="10"/>
                  </a:cubicBezTo>
                  <a:cubicBezTo>
                    <a:pt x="196" y="9"/>
                    <a:pt x="185" y="10"/>
                    <a:pt x="173" y="14"/>
                  </a:cubicBezTo>
                  <a:cubicBezTo>
                    <a:pt x="160" y="17"/>
                    <a:pt x="148" y="21"/>
                    <a:pt x="135" y="27"/>
                  </a:cubicBezTo>
                  <a:cubicBezTo>
                    <a:pt x="118" y="34"/>
                    <a:pt x="104" y="43"/>
                    <a:pt x="92" y="57"/>
                  </a:cubicBezTo>
                  <a:cubicBezTo>
                    <a:pt x="89" y="60"/>
                    <a:pt x="87" y="64"/>
                    <a:pt x="83" y="66"/>
                  </a:cubicBezTo>
                  <a:cubicBezTo>
                    <a:pt x="77" y="70"/>
                    <a:pt x="74" y="75"/>
                    <a:pt x="70" y="80"/>
                  </a:cubicBezTo>
                  <a:cubicBezTo>
                    <a:pt x="63" y="93"/>
                    <a:pt x="56" y="106"/>
                    <a:pt x="51" y="119"/>
                  </a:cubicBezTo>
                  <a:cubicBezTo>
                    <a:pt x="42" y="144"/>
                    <a:pt x="37" y="169"/>
                    <a:pt x="39" y="195"/>
                  </a:cubicBezTo>
                  <a:cubicBezTo>
                    <a:pt x="40" y="203"/>
                    <a:pt x="41" y="211"/>
                    <a:pt x="45" y="219"/>
                  </a:cubicBezTo>
                  <a:cubicBezTo>
                    <a:pt x="53" y="220"/>
                    <a:pt x="60" y="218"/>
                    <a:pt x="66" y="214"/>
                  </a:cubicBezTo>
                  <a:cubicBezTo>
                    <a:pt x="67" y="204"/>
                    <a:pt x="68" y="195"/>
                    <a:pt x="69" y="186"/>
                  </a:cubicBezTo>
                  <a:cubicBezTo>
                    <a:pt x="71" y="174"/>
                    <a:pt x="75" y="164"/>
                    <a:pt x="84" y="157"/>
                  </a:cubicBezTo>
                  <a:cubicBezTo>
                    <a:pt x="95" y="147"/>
                    <a:pt x="107" y="141"/>
                    <a:pt x="122" y="140"/>
                  </a:cubicBezTo>
                  <a:cubicBezTo>
                    <a:pt x="124" y="140"/>
                    <a:pt x="126" y="139"/>
                    <a:pt x="128" y="139"/>
                  </a:cubicBezTo>
                  <a:close/>
                  <a:moveTo>
                    <a:pt x="355" y="490"/>
                  </a:moveTo>
                  <a:cubicBezTo>
                    <a:pt x="353" y="490"/>
                    <a:pt x="352" y="491"/>
                    <a:pt x="351" y="491"/>
                  </a:cubicBezTo>
                  <a:cubicBezTo>
                    <a:pt x="345" y="495"/>
                    <a:pt x="338" y="494"/>
                    <a:pt x="332" y="491"/>
                  </a:cubicBezTo>
                  <a:cubicBezTo>
                    <a:pt x="329" y="489"/>
                    <a:pt x="326" y="487"/>
                    <a:pt x="323" y="485"/>
                  </a:cubicBezTo>
                  <a:cubicBezTo>
                    <a:pt x="316" y="480"/>
                    <a:pt x="314" y="473"/>
                    <a:pt x="316" y="465"/>
                  </a:cubicBezTo>
                  <a:cubicBezTo>
                    <a:pt x="318" y="455"/>
                    <a:pt x="323" y="447"/>
                    <a:pt x="334" y="445"/>
                  </a:cubicBezTo>
                  <a:cubicBezTo>
                    <a:pt x="335" y="445"/>
                    <a:pt x="336" y="444"/>
                    <a:pt x="337" y="443"/>
                  </a:cubicBezTo>
                  <a:cubicBezTo>
                    <a:pt x="334" y="434"/>
                    <a:pt x="330" y="426"/>
                    <a:pt x="327" y="418"/>
                  </a:cubicBezTo>
                  <a:cubicBezTo>
                    <a:pt x="323" y="410"/>
                    <a:pt x="321" y="401"/>
                    <a:pt x="315" y="393"/>
                  </a:cubicBezTo>
                  <a:cubicBezTo>
                    <a:pt x="313" y="394"/>
                    <a:pt x="311" y="396"/>
                    <a:pt x="308" y="396"/>
                  </a:cubicBezTo>
                  <a:cubicBezTo>
                    <a:pt x="304" y="398"/>
                    <a:pt x="299" y="399"/>
                    <a:pt x="294" y="398"/>
                  </a:cubicBezTo>
                  <a:cubicBezTo>
                    <a:pt x="280" y="395"/>
                    <a:pt x="270" y="380"/>
                    <a:pt x="274" y="367"/>
                  </a:cubicBezTo>
                  <a:cubicBezTo>
                    <a:pt x="276" y="360"/>
                    <a:pt x="279" y="354"/>
                    <a:pt x="285" y="349"/>
                  </a:cubicBezTo>
                  <a:cubicBezTo>
                    <a:pt x="287" y="348"/>
                    <a:pt x="288" y="347"/>
                    <a:pt x="290" y="346"/>
                  </a:cubicBezTo>
                  <a:cubicBezTo>
                    <a:pt x="287" y="342"/>
                    <a:pt x="286" y="336"/>
                    <a:pt x="283" y="332"/>
                  </a:cubicBezTo>
                  <a:cubicBezTo>
                    <a:pt x="276" y="335"/>
                    <a:pt x="269" y="337"/>
                    <a:pt x="263" y="340"/>
                  </a:cubicBezTo>
                  <a:cubicBezTo>
                    <a:pt x="262" y="342"/>
                    <a:pt x="261" y="343"/>
                    <a:pt x="261" y="345"/>
                  </a:cubicBezTo>
                  <a:cubicBezTo>
                    <a:pt x="259" y="350"/>
                    <a:pt x="256" y="354"/>
                    <a:pt x="252" y="358"/>
                  </a:cubicBezTo>
                  <a:cubicBezTo>
                    <a:pt x="246" y="363"/>
                    <a:pt x="239" y="363"/>
                    <a:pt x="231" y="360"/>
                  </a:cubicBezTo>
                  <a:cubicBezTo>
                    <a:pt x="228" y="358"/>
                    <a:pt x="225" y="355"/>
                    <a:pt x="223" y="352"/>
                  </a:cubicBezTo>
                  <a:cubicBezTo>
                    <a:pt x="221" y="350"/>
                    <a:pt x="220" y="347"/>
                    <a:pt x="218" y="345"/>
                  </a:cubicBezTo>
                  <a:cubicBezTo>
                    <a:pt x="211" y="345"/>
                    <a:pt x="204" y="344"/>
                    <a:pt x="196" y="345"/>
                  </a:cubicBezTo>
                  <a:cubicBezTo>
                    <a:pt x="193" y="352"/>
                    <a:pt x="191" y="360"/>
                    <a:pt x="191" y="368"/>
                  </a:cubicBezTo>
                  <a:cubicBezTo>
                    <a:pt x="195" y="370"/>
                    <a:pt x="198" y="372"/>
                    <a:pt x="201" y="374"/>
                  </a:cubicBezTo>
                  <a:cubicBezTo>
                    <a:pt x="208" y="380"/>
                    <a:pt x="210" y="388"/>
                    <a:pt x="210" y="397"/>
                  </a:cubicBezTo>
                  <a:cubicBezTo>
                    <a:pt x="210" y="404"/>
                    <a:pt x="207" y="410"/>
                    <a:pt x="202" y="414"/>
                  </a:cubicBezTo>
                  <a:cubicBezTo>
                    <a:pt x="197" y="417"/>
                    <a:pt x="192" y="419"/>
                    <a:pt x="187" y="421"/>
                  </a:cubicBezTo>
                  <a:cubicBezTo>
                    <a:pt x="184" y="421"/>
                    <a:pt x="182" y="422"/>
                    <a:pt x="180" y="423"/>
                  </a:cubicBezTo>
                  <a:cubicBezTo>
                    <a:pt x="175" y="438"/>
                    <a:pt x="170" y="464"/>
                    <a:pt x="170" y="471"/>
                  </a:cubicBezTo>
                  <a:cubicBezTo>
                    <a:pt x="172" y="471"/>
                    <a:pt x="173" y="471"/>
                    <a:pt x="175" y="471"/>
                  </a:cubicBezTo>
                  <a:cubicBezTo>
                    <a:pt x="183" y="470"/>
                    <a:pt x="189" y="474"/>
                    <a:pt x="193" y="480"/>
                  </a:cubicBezTo>
                  <a:cubicBezTo>
                    <a:pt x="201" y="490"/>
                    <a:pt x="199" y="503"/>
                    <a:pt x="189" y="510"/>
                  </a:cubicBezTo>
                  <a:cubicBezTo>
                    <a:pt x="182" y="515"/>
                    <a:pt x="175" y="516"/>
                    <a:pt x="168" y="516"/>
                  </a:cubicBezTo>
                  <a:cubicBezTo>
                    <a:pt x="165" y="516"/>
                    <a:pt x="163" y="515"/>
                    <a:pt x="160" y="518"/>
                  </a:cubicBezTo>
                  <a:cubicBezTo>
                    <a:pt x="160" y="522"/>
                    <a:pt x="158" y="527"/>
                    <a:pt x="158" y="532"/>
                  </a:cubicBezTo>
                  <a:cubicBezTo>
                    <a:pt x="161" y="535"/>
                    <a:pt x="164" y="536"/>
                    <a:pt x="168" y="536"/>
                  </a:cubicBezTo>
                  <a:cubicBezTo>
                    <a:pt x="172" y="537"/>
                    <a:pt x="176" y="538"/>
                    <a:pt x="180" y="538"/>
                  </a:cubicBezTo>
                  <a:cubicBezTo>
                    <a:pt x="195" y="538"/>
                    <a:pt x="211" y="539"/>
                    <a:pt x="226" y="539"/>
                  </a:cubicBezTo>
                  <a:cubicBezTo>
                    <a:pt x="228" y="539"/>
                    <a:pt x="230" y="538"/>
                    <a:pt x="231" y="538"/>
                  </a:cubicBezTo>
                  <a:cubicBezTo>
                    <a:pt x="232" y="535"/>
                    <a:pt x="232" y="533"/>
                    <a:pt x="233" y="531"/>
                  </a:cubicBezTo>
                  <a:cubicBezTo>
                    <a:pt x="235" y="526"/>
                    <a:pt x="239" y="521"/>
                    <a:pt x="244" y="517"/>
                  </a:cubicBezTo>
                  <a:cubicBezTo>
                    <a:pt x="253" y="510"/>
                    <a:pt x="263" y="509"/>
                    <a:pt x="273" y="515"/>
                  </a:cubicBezTo>
                  <a:cubicBezTo>
                    <a:pt x="276" y="517"/>
                    <a:pt x="279" y="521"/>
                    <a:pt x="282" y="524"/>
                  </a:cubicBezTo>
                  <a:cubicBezTo>
                    <a:pt x="285" y="526"/>
                    <a:pt x="286" y="529"/>
                    <a:pt x="289" y="533"/>
                  </a:cubicBezTo>
                  <a:cubicBezTo>
                    <a:pt x="299" y="530"/>
                    <a:pt x="310" y="528"/>
                    <a:pt x="320" y="525"/>
                  </a:cubicBezTo>
                  <a:cubicBezTo>
                    <a:pt x="329" y="523"/>
                    <a:pt x="338" y="521"/>
                    <a:pt x="347" y="518"/>
                  </a:cubicBezTo>
                  <a:cubicBezTo>
                    <a:pt x="356" y="516"/>
                    <a:pt x="358" y="513"/>
                    <a:pt x="359" y="504"/>
                  </a:cubicBezTo>
                  <a:cubicBezTo>
                    <a:pt x="359" y="499"/>
                    <a:pt x="358" y="495"/>
                    <a:pt x="355" y="490"/>
                  </a:cubicBezTo>
                  <a:close/>
                  <a:moveTo>
                    <a:pt x="196" y="191"/>
                  </a:moveTo>
                  <a:cubicBezTo>
                    <a:pt x="196" y="193"/>
                    <a:pt x="195" y="194"/>
                    <a:pt x="196" y="195"/>
                  </a:cubicBezTo>
                  <a:cubicBezTo>
                    <a:pt x="197" y="204"/>
                    <a:pt x="197" y="213"/>
                    <a:pt x="195" y="222"/>
                  </a:cubicBezTo>
                  <a:cubicBezTo>
                    <a:pt x="192" y="254"/>
                    <a:pt x="158" y="284"/>
                    <a:pt x="113" y="270"/>
                  </a:cubicBezTo>
                  <a:cubicBezTo>
                    <a:pt x="93" y="261"/>
                    <a:pt x="78" y="248"/>
                    <a:pt x="69" y="228"/>
                  </a:cubicBezTo>
                  <a:cubicBezTo>
                    <a:pt x="69" y="227"/>
                    <a:pt x="68" y="225"/>
                    <a:pt x="67" y="224"/>
                  </a:cubicBezTo>
                  <a:cubicBezTo>
                    <a:pt x="60" y="226"/>
                    <a:pt x="54" y="228"/>
                    <a:pt x="48" y="229"/>
                  </a:cubicBezTo>
                  <a:cubicBezTo>
                    <a:pt x="49" y="231"/>
                    <a:pt x="49" y="232"/>
                    <a:pt x="49" y="233"/>
                  </a:cubicBezTo>
                  <a:cubicBezTo>
                    <a:pt x="59" y="256"/>
                    <a:pt x="73" y="276"/>
                    <a:pt x="94" y="292"/>
                  </a:cubicBezTo>
                  <a:cubicBezTo>
                    <a:pt x="111" y="305"/>
                    <a:pt x="130" y="315"/>
                    <a:pt x="150" y="323"/>
                  </a:cubicBezTo>
                  <a:cubicBezTo>
                    <a:pt x="179" y="334"/>
                    <a:pt x="209" y="339"/>
                    <a:pt x="240" y="336"/>
                  </a:cubicBezTo>
                  <a:cubicBezTo>
                    <a:pt x="267" y="332"/>
                    <a:pt x="290" y="321"/>
                    <a:pt x="309" y="300"/>
                  </a:cubicBezTo>
                  <a:cubicBezTo>
                    <a:pt x="321" y="287"/>
                    <a:pt x="330" y="271"/>
                    <a:pt x="338" y="254"/>
                  </a:cubicBezTo>
                  <a:cubicBezTo>
                    <a:pt x="344" y="241"/>
                    <a:pt x="347" y="227"/>
                    <a:pt x="347" y="212"/>
                  </a:cubicBezTo>
                  <a:cubicBezTo>
                    <a:pt x="348" y="211"/>
                    <a:pt x="348" y="209"/>
                    <a:pt x="346" y="209"/>
                  </a:cubicBezTo>
                  <a:cubicBezTo>
                    <a:pt x="343" y="212"/>
                    <a:pt x="341" y="216"/>
                    <a:pt x="338" y="219"/>
                  </a:cubicBezTo>
                  <a:cubicBezTo>
                    <a:pt x="320" y="236"/>
                    <a:pt x="288" y="240"/>
                    <a:pt x="269" y="226"/>
                  </a:cubicBezTo>
                  <a:cubicBezTo>
                    <a:pt x="266" y="224"/>
                    <a:pt x="263" y="222"/>
                    <a:pt x="260" y="220"/>
                  </a:cubicBezTo>
                  <a:cubicBezTo>
                    <a:pt x="255" y="217"/>
                    <a:pt x="251" y="212"/>
                    <a:pt x="248" y="207"/>
                  </a:cubicBezTo>
                  <a:cubicBezTo>
                    <a:pt x="245" y="202"/>
                    <a:pt x="243" y="197"/>
                    <a:pt x="241" y="192"/>
                  </a:cubicBezTo>
                  <a:cubicBezTo>
                    <a:pt x="239" y="189"/>
                    <a:pt x="238" y="186"/>
                    <a:pt x="236" y="182"/>
                  </a:cubicBezTo>
                  <a:cubicBezTo>
                    <a:pt x="221" y="179"/>
                    <a:pt x="209" y="186"/>
                    <a:pt x="196" y="191"/>
                  </a:cubicBezTo>
                  <a:close/>
                  <a:moveTo>
                    <a:pt x="346" y="143"/>
                  </a:moveTo>
                  <a:cubicBezTo>
                    <a:pt x="337" y="143"/>
                    <a:pt x="330" y="144"/>
                    <a:pt x="322" y="144"/>
                  </a:cubicBezTo>
                  <a:cubicBezTo>
                    <a:pt x="307" y="143"/>
                    <a:pt x="294" y="139"/>
                    <a:pt x="285" y="127"/>
                  </a:cubicBezTo>
                  <a:cubicBezTo>
                    <a:pt x="283" y="125"/>
                    <a:pt x="281" y="123"/>
                    <a:pt x="278" y="120"/>
                  </a:cubicBezTo>
                  <a:cubicBezTo>
                    <a:pt x="276" y="118"/>
                    <a:pt x="274" y="118"/>
                    <a:pt x="271" y="119"/>
                  </a:cubicBezTo>
                  <a:cubicBezTo>
                    <a:pt x="264" y="121"/>
                    <a:pt x="257" y="124"/>
                    <a:pt x="252" y="130"/>
                  </a:cubicBezTo>
                  <a:cubicBezTo>
                    <a:pt x="248" y="134"/>
                    <a:pt x="245" y="138"/>
                    <a:pt x="243" y="144"/>
                  </a:cubicBezTo>
                  <a:cubicBezTo>
                    <a:pt x="241" y="153"/>
                    <a:pt x="241" y="162"/>
                    <a:pt x="243" y="171"/>
                  </a:cubicBezTo>
                  <a:cubicBezTo>
                    <a:pt x="245" y="180"/>
                    <a:pt x="248" y="188"/>
                    <a:pt x="252" y="196"/>
                  </a:cubicBezTo>
                  <a:cubicBezTo>
                    <a:pt x="255" y="203"/>
                    <a:pt x="259" y="210"/>
                    <a:pt x="267" y="214"/>
                  </a:cubicBezTo>
                  <a:cubicBezTo>
                    <a:pt x="268" y="215"/>
                    <a:pt x="269" y="215"/>
                    <a:pt x="270" y="216"/>
                  </a:cubicBezTo>
                  <a:cubicBezTo>
                    <a:pt x="279" y="223"/>
                    <a:pt x="289" y="226"/>
                    <a:pt x="300" y="225"/>
                  </a:cubicBezTo>
                  <a:cubicBezTo>
                    <a:pt x="307" y="225"/>
                    <a:pt x="313" y="224"/>
                    <a:pt x="318" y="220"/>
                  </a:cubicBezTo>
                  <a:cubicBezTo>
                    <a:pt x="335" y="210"/>
                    <a:pt x="349" y="196"/>
                    <a:pt x="352" y="175"/>
                  </a:cubicBezTo>
                  <a:cubicBezTo>
                    <a:pt x="354" y="163"/>
                    <a:pt x="354" y="153"/>
                    <a:pt x="346" y="143"/>
                  </a:cubicBezTo>
                  <a:close/>
                  <a:moveTo>
                    <a:pt x="136" y="149"/>
                  </a:moveTo>
                  <a:cubicBezTo>
                    <a:pt x="136" y="152"/>
                    <a:pt x="135" y="154"/>
                    <a:pt x="134" y="156"/>
                  </a:cubicBezTo>
                  <a:cubicBezTo>
                    <a:pt x="132" y="161"/>
                    <a:pt x="130" y="166"/>
                    <a:pt x="127" y="171"/>
                  </a:cubicBezTo>
                  <a:cubicBezTo>
                    <a:pt x="119" y="187"/>
                    <a:pt x="106" y="200"/>
                    <a:pt x="90" y="211"/>
                  </a:cubicBezTo>
                  <a:cubicBezTo>
                    <a:pt x="86" y="214"/>
                    <a:pt x="81" y="216"/>
                    <a:pt x="77" y="219"/>
                  </a:cubicBezTo>
                  <a:cubicBezTo>
                    <a:pt x="77" y="226"/>
                    <a:pt x="78" y="229"/>
                    <a:pt x="83" y="235"/>
                  </a:cubicBezTo>
                  <a:cubicBezTo>
                    <a:pt x="89" y="244"/>
                    <a:pt x="97" y="251"/>
                    <a:pt x="106" y="257"/>
                  </a:cubicBezTo>
                  <a:cubicBezTo>
                    <a:pt x="113" y="261"/>
                    <a:pt x="120" y="264"/>
                    <a:pt x="128" y="265"/>
                  </a:cubicBezTo>
                  <a:cubicBezTo>
                    <a:pt x="161" y="268"/>
                    <a:pt x="183" y="245"/>
                    <a:pt x="187" y="222"/>
                  </a:cubicBezTo>
                  <a:cubicBezTo>
                    <a:pt x="187" y="217"/>
                    <a:pt x="188" y="212"/>
                    <a:pt x="188" y="206"/>
                  </a:cubicBezTo>
                  <a:cubicBezTo>
                    <a:pt x="189" y="179"/>
                    <a:pt x="165" y="155"/>
                    <a:pt x="146" y="150"/>
                  </a:cubicBezTo>
                  <a:cubicBezTo>
                    <a:pt x="143" y="150"/>
                    <a:pt x="140" y="149"/>
                    <a:pt x="136" y="149"/>
                  </a:cubicBezTo>
                  <a:close/>
                  <a:moveTo>
                    <a:pt x="138" y="120"/>
                  </a:moveTo>
                  <a:cubicBezTo>
                    <a:pt x="138" y="127"/>
                    <a:pt x="138" y="133"/>
                    <a:pt x="138" y="140"/>
                  </a:cubicBezTo>
                  <a:cubicBezTo>
                    <a:pt x="165" y="144"/>
                    <a:pt x="181" y="161"/>
                    <a:pt x="193" y="183"/>
                  </a:cubicBezTo>
                  <a:cubicBezTo>
                    <a:pt x="200" y="180"/>
                    <a:pt x="206" y="178"/>
                    <a:pt x="213" y="176"/>
                  </a:cubicBezTo>
                  <a:cubicBezTo>
                    <a:pt x="220" y="174"/>
                    <a:pt x="227" y="173"/>
                    <a:pt x="234" y="171"/>
                  </a:cubicBezTo>
                  <a:cubicBezTo>
                    <a:pt x="233" y="163"/>
                    <a:pt x="233" y="156"/>
                    <a:pt x="234" y="148"/>
                  </a:cubicBezTo>
                  <a:cubicBezTo>
                    <a:pt x="235" y="136"/>
                    <a:pt x="241" y="126"/>
                    <a:pt x="251" y="119"/>
                  </a:cubicBezTo>
                  <a:cubicBezTo>
                    <a:pt x="253" y="118"/>
                    <a:pt x="254" y="117"/>
                    <a:pt x="257" y="115"/>
                  </a:cubicBezTo>
                  <a:cubicBezTo>
                    <a:pt x="252" y="113"/>
                    <a:pt x="249" y="112"/>
                    <a:pt x="246" y="111"/>
                  </a:cubicBezTo>
                  <a:cubicBezTo>
                    <a:pt x="230" y="105"/>
                    <a:pt x="217" y="96"/>
                    <a:pt x="206" y="84"/>
                  </a:cubicBezTo>
                  <a:cubicBezTo>
                    <a:pt x="199" y="76"/>
                    <a:pt x="193" y="68"/>
                    <a:pt x="187" y="59"/>
                  </a:cubicBezTo>
                  <a:cubicBezTo>
                    <a:pt x="187" y="57"/>
                    <a:pt x="187" y="55"/>
                    <a:pt x="183" y="55"/>
                  </a:cubicBezTo>
                  <a:cubicBezTo>
                    <a:pt x="183" y="58"/>
                    <a:pt x="183" y="61"/>
                    <a:pt x="182" y="64"/>
                  </a:cubicBezTo>
                  <a:cubicBezTo>
                    <a:pt x="181" y="75"/>
                    <a:pt x="179" y="86"/>
                    <a:pt x="173" y="96"/>
                  </a:cubicBezTo>
                  <a:cubicBezTo>
                    <a:pt x="168" y="107"/>
                    <a:pt x="159" y="114"/>
                    <a:pt x="146" y="118"/>
                  </a:cubicBezTo>
                  <a:cubicBezTo>
                    <a:pt x="144" y="119"/>
                    <a:pt x="141" y="119"/>
                    <a:pt x="138" y="120"/>
                  </a:cubicBezTo>
                  <a:close/>
                  <a:moveTo>
                    <a:pt x="85" y="295"/>
                  </a:moveTo>
                  <a:cubicBezTo>
                    <a:pt x="80" y="297"/>
                    <a:pt x="76" y="297"/>
                    <a:pt x="72" y="298"/>
                  </a:cubicBezTo>
                  <a:cubicBezTo>
                    <a:pt x="68" y="299"/>
                    <a:pt x="64" y="301"/>
                    <a:pt x="62" y="304"/>
                  </a:cubicBezTo>
                  <a:cubicBezTo>
                    <a:pt x="56" y="315"/>
                    <a:pt x="49" y="326"/>
                    <a:pt x="44" y="337"/>
                  </a:cubicBezTo>
                  <a:cubicBezTo>
                    <a:pt x="41" y="341"/>
                    <a:pt x="40" y="346"/>
                    <a:pt x="39" y="351"/>
                  </a:cubicBezTo>
                  <a:cubicBezTo>
                    <a:pt x="38" y="360"/>
                    <a:pt x="42" y="365"/>
                    <a:pt x="52" y="364"/>
                  </a:cubicBezTo>
                  <a:cubicBezTo>
                    <a:pt x="55" y="363"/>
                    <a:pt x="59" y="362"/>
                    <a:pt x="61" y="361"/>
                  </a:cubicBezTo>
                  <a:cubicBezTo>
                    <a:pt x="64" y="359"/>
                    <a:pt x="67" y="357"/>
                    <a:pt x="70" y="355"/>
                  </a:cubicBezTo>
                  <a:cubicBezTo>
                    <a:pt x="72" y="354"/>
                    <a:pt x="74" y="352"/>
                    <a:pt x="76" y="351"/>
                  </a:cubicBezTo>
                  <a:cubicBezTo>
                    <a:pt x="81" y="348"/>
                    <a:pt x="84" y="349"/>
                    <a:pt x="85" y="354"/>
                  </a:cubicBezTo>
                  <a:cubicBezTo>
                    <a:pt x="85" y="356"/>
                    <a:pt x="85" y="359"/>
                    <a:pt x="86" y="361"/>
                  </a:cubicBezTo>
                  <a:cubicBezTo>
                    <a:pt x="87" y="365"/>
                    <a:pt x="88" y="370"/>
                    <a:pt x="91" y="374"/>
                  </a:cubicBezTo>
                  <a:cubicBezTo>
                    <a:pt x="96" y="383"/>
                    <a:pt x="99" y="380"/>
                    <a:pt x="104" y="375"/>
                  </a:cubicBezTo>
                  <a:cubicBezTo>
                    <a:pt x="106" y="373"/>
                    <a:pt x="108" y="370"/>
                    <a:pt x="111" y="368"/>
                  </a:cubicBezTo>
                  <a:cubicBezTo>
                    <a:pt x="114" y="365"/>
                    <a:pt x="118" y="366"/>
                    <a:pt x="121" y="369"/>
                  </a:cubicBezTo>
                  <a:cubicBezTo>
                    <a:pt x="123" y="371"/>
                    <a:pt x="125" y="374"/>
                    <a:pt x="126" y="376"/>
                  </a:cubicBezTo>
                  <a:cubicBezTo>
                    <a:pt x="128" y="378"/>
                    <a:pt x="129" y="380"/>
                    <a:pt x="130" y="382"/>
                  </a:cubicBezTo>
                  <a:cubicBezTo>
                    <a:pt x="134" y="386"/>
                    <a:pt x="138" y="387"/>
                    <a:pt x="143" y="386"/>
                  </a:cubicBezTo>
                  <a:cubicBezTo>
                    <a:pt x="151" y="385"/>
                    <a:pt x="158" y="381"/>
                    <a:pt x="161" y="372"/>
                  </a:cubicBezTo>
                  <a:cubicBezTo>
                    <a:pt x="162" y="369"/>
                    <a:pt x="163" y="367"/>
                    <a:pt x="164" y="364"/>
                  </a:cubicBezTo>
                  <a:cubicBezTo>
                    <a:pt x="165" y="357"/>
                    <a:pt x="167" y="350"/>
                    <a:pt x="168" y="343"/>
                  </a:cubicBezTo>
                  <a:cubicBezTo>
                    <a:pt x="168" y="341"/>
                    <a:pt x="168" y="340"/>
                    <a:pt x="168" y="338"/>
                  </a:cubicBezTo>
                  <a:cubicBezTo>
                    <a:pt x="138" y="328"/>
                    <a:pt x="109" y="315"/>
                    <a:pt x="85" y="295"/>
                  </a:cubicBezTo>
                  <a:close/>
                  <a:moveTo>
                    <a:pt x="354" y="236"/>
                  </a:moveTo>
                  <a:cubicBezTo>
                    <a:pt x="352" y="241"/>
                    <a:pt x="350" y="246"/>
                    <a:pt x="348" y="251"/>
                  </a:cubicBezTo>
                  <a:cubicBezTo>
                    <a:pt x="340" y="272"/>
                    <a:pt x="329" y="291"/>
                    <a:pt x="314" y="308"/>
                  </a:cubicBezTo>
                  <a:cubicBezTo>
                    <a:pt x="309" y="313"/>
                    <a:pt x="309" y="316"/>
                    <a:pt x="313" y="323"/>
                  </a:cubicBezTo>
                  <a:cubicBezTo>
                    <a:pt x="319" y="332"/>
                    <a:pt x="327" y="338"/>
                    <a:pt x="338" y="340"/>
                  </a:cubicBezTo>
                  <a:cubicBezTo>
                    <a:pt x="348" y="343"/>
                    <a:pt x="356" y="340"/>
                    <a:pt x="359" y="329"/>
                  </a:cubicBezTo>
                  <a:cubicBezTo>
                    <a:pt x="361" y="325"/>
                    <a:pt x="364" y="323"/>
                    <a:pt x="369" y="323"/>
                  </a:cubicBezTo>
                  <a:cubicBezTo>
                    <a:pt x="371" y="323"/>
                    <a:pt x="372" y="323"/>
                    <a:pt x="374" y="323"/>
                  </a:cubicBezTo>
                  <a:cubicBezTo>
                    <a:pt x="380" y="322"/>
                    <a:pt x="383" y="318"/>
                    <a:pt x="381" y="312"/>
                  </a:cubicBezTo>
                  <a:cubicBezTo>
                    <a:pt x="380" y="310"/>
                    <a:pt x="379" y="308"/>
                    <a:pt x="378" y="306"/>
                  </a:cubicBezTo>
                  <a:cubicBezTo>
                    <a:pt x="376" y="304"/>
                    <a:pt x="375" y="302"/>
                    <a:pt x="374" y="300"/>
                  </a:cubicBezTo>
                  <a:cubicBezTo>
                    <a:pt x="372" y="297"/>
                    <a:pt x="374" y="293"/>
                    <a:pt x="377" y="293"/>
                  </a:cubicBezTo>
                  <a:cubicBezTo>
                    <a:pt x="379" y="293"/>
                    <a:pt x="382" y="293"/>
                    <a:pt x="384" y="293"/>
                  </a:cubicBezTo>
                  <a:cubicBezTo>
                    <a:pt x="387" y="292"/>
                    <a:pt x="389" y="292"/>
                    <a:pt x="392" y="291"/>
                  </a:cubicBezTo>
                  <a:cubicBezTo>
                    <a:pt x="398" y="289"/>
                    <a:pt x="400" y="285"/>
                    <a:pt x="400" y="280"/>
                  </a:cubicBezTo>
                  <a:cubicBezTo>
                    <a:pt x="399" y="277"/>
                    <a:pt x="399" y="274"/>
                    <a:pt x="397" y="272"/>
                  </a:cubicBezTo>
                  <a:cubicBezTo>
                    <a:pt x="396" y="269"/>
                    <a:pt x="394" y="266"/>
                    <a:pt x="391" y="263"/>
                  </a:cubicBezTo>
                  <a:cubicBezTo>
                    <a:pt x="383" y="256"/>
                    <a:pt x="375" y="249"/>
                    <a:pt x="367" y="242"/>
                  </a:cubicBezTo>
                  <a:cubicBezTo>
                    <a:pt x="363" y="240"/>
                    <a:pt x="359" y="237"/>
                    <a:pt x="354" y="236"/>
                  </a:cubicBezTo>
                  <a:close/>
                  <a:moveTo>
                    <a:pt x="458" y="442"/>
                  </a:moveTo>
                  <a:cubicBezTo>
                    <a:pt x="453" y="436"/>
                    <a:pt x="449" y="431"/>
                    <a:pt x="442" y="430"/>
                  </a:cubicBezTo>
                  <a:cubicBezTo>
                    <a:pt x="440" y="430"/>
                    <a:pt x="438" y="429"/>
                    <a:pt x="437" y="427"/>
                  </a:cubicBezTo>
                  <a:cubicBezTo>
                    <a:pt x="437" y="425"/>
                    <a:pt x="438" y="423"/>
                    <a:pt x="440" y="422"/>
                  </a:cubicBezTo>
                  <a:cubicBezTo>
                    <a:pt x="442" y="420"/>
                    <a:pt x="444" y="419"/>
                    <a:pt x="446" y="417"/>
                  </a:cubicBezTo>
                  <a:cubicBezTo>
                    <a:pt x="448" y="415"/>
                    <a:pt x="449" y="413"/>
                    <a:pt x="450" y="410"/>
                  </a:cubicBezTo>
                  <a:cubicBezTo>
                    <a:pt x="450" y="404"/>
                    <a:pt x="448" y="402"/>
                    <a:pt x="443" y="402"/>
                  </a:cubicBezTo>
                  <a:cubicBezTo>
                    <a:pt x="432" y="403"/>
                    <a:pt x="423" y="407"/>
                    <a:pt x="416" y="414"/>
                  </a:cubicBezTo>
                  <a:cubicBezTo>
                    <a:pt x="414" y="415"/>
                    <a:pt x="413" y="417"/>
                    <a:pt x="413" y="418"/>
                  </a:cubicBezTo>
                  <a:cubicBezTo>
                    <a:pt x="412" y="424"/>
                    <a:pt x="409" y="428"/>
                    <a:pt x="405" y="433"/>
                  </a:cubicBezTo>
                  <a:cubicBezTo>
                    <a:pt x="404" y="434"/>
                    <a:pt x="403" y="436"/>
                    <a:pt x="403" y="438"/>
                  </a:cubicBezTo>
                  <a:cubicBezTo>
                    <a:pt x="402" y="445"/>
                    <a:pt x="401" y="451"/>
                    <a:pt x="400" y="457"/>
                  </a:cubicBezTo>
                  <a:cubicBezTo>
                    <a:pt x="400" y="463"/>
                    <a:pt x="401" y="469"/>
                    <a:pt x="403" y="474"/>
                  </a:cubicBezTo>
                  <a:cubicBezTo>
                    <a:pt x="403" y="475"/>
                    <a:pt x="404" y="476"/>
                    <a:pt x="405" y="477"/>
                  </a:cubicBezTo>
                  <a:cubicBezTo>
                    <a:pt x="409" y="479"/>
                    <a:pt x="415" y="476"/>
                    <a:pt x="415" y="472"/>
                  </a:cubicBezTo>
                  <a:cubicBezTo>
                    <a:pt x="416" y="469"/>
                    <a:pt x="416" y="467"/>
                    <a:pt x="419" y="466"/>
                  </a:cubicBezTo>
                  <a:cubicBezTo>
                    <a:pt x="423" y="465"/>
                    <a:pt x="424" y="468"/>
                    <a:pt x="425" y="471"/>
                  </a:cubicBezTo>
                  <a:cubicBezTo>
                    <a:pt x="426" y="473"/>
                    <a:pt x="428" y="474"/>
                    <a:pt x="431" y="473"/>
                  </a:cubicBezTo>
                  <a:cubicBezTo>
                    <a:pt x="433" y="473"/>
                    <a:pt x="434" y="472"/>
                    <a:pt x="434" y="470"/>
                  </a:cubicBezTo>
                  <a:cubicBezTo>
                    <a:pt x="433" y="467"/>
                    <a:pt x="431" y="465"/>
                    <a:pt x="431" y="463"/>
                  </a:cubicBezTo>
                  <a:cubicBezTo>
                    <a:pt x="430" y="462"/>
                    <a:pt x="431" y="460"/>
                    <a:pt x="432" y="459"/>
                  </a:cubicBezTo>
                  <a:cubicBezTo>
                    <a:pt x="433" y="458"/>
                    <a:pt x="435" y="458"/>
                    <a:pt x="436" y="458"/>
                  </a:cubicBezTo>
                  <a:cubicBezTo>
                    <a:pt x="438" y="459"/>
                    <a:pt x="440" y="460"/>
                    <a:pt x="442" y="461"/>
                  </a:cubicBezTo>
                  <a:cubicBezTo>
                    <a:pt x="444" y="462"/>
                    <a:pt x="446" y="463"/>
                    <a:pt x="449" y="463"/>
                  </a:cubicBezTo>
                  <a:cubicBezTo>
                    <a:pt x="449" y="464"/>
                    <a:pt x="451" y="463"/>
                    <a:pt x="451" y="463"/>
                  </a:cubicBezTo>
                  <a:cubicBezTo>
                    <a:pt x="451" y="462"/>
                    <a:pt x="451" y="460"/>
                    <a:pt x="451" y="460"/>
                  </a:cubicBezTo>
                  <a:cubicBezTo>
                    <a:pt x="450" y="458"/>
                    <a:pt x="449" y="457"/>
                    <a:pt x="447" y="456"/>
                  </a:cubicBezTo>
                  <a:cubicBezTo>
                    <a:pt x="446" y="455"/>
                    <a:pt x="444" y="454"/>
                    <a:pt x="442" y="453"/>
                  </a:cubicBezTo>
                  <a:cubicBezTo>
                    <a:pt x="440" y="451"/>
                    <a:pt x="439" y="449"/>
                    <a:pt x="440" y="447"/>
                  </a:cubicBezTo>
                  <a:cubicBezTo>
                    <a:pt x="440" y="444"/>
                    <a:pt x="443" y="444"/>
                    <a:pt x="445" y="444"/>
                  </a:cubicBezTo>
                  <a:cubicBezTo>
                    <a:pt x="448" y="443"/>
                    <a:pt x="452" y="443"/>
                    <a:pt x="458" y="442"/>
                  </a:cubicBezTo>
                  <a:close/>
                  <a:moveTo>
                    <a:pt x="76" y="288"/>
                  </a:moveTo>
                  <a:cubicBezTo>
                    <a:pt x="75" y="287"/>
                    <a:pt x="74" y="286"/>
                    <a:pt x="74" y="285"/>
                  </a:cubicBezTo>
                  <a:cubicBezTo>
                    <a:pt x="59" y="271"/>
                    <a:pt x="49" y="254"/>
                    <a:pt x="41" y="235"/>
                  </a:cubicBezTo>
                  <a:cubicBezTo>
                    <a:pt x="40" y="233"/>
                    <a:pt x="38" y="231"/>
                    <a:pt x="37" y="229"/>
                  </a:cubicBezTo>
                  <a:cubicBezTo>
                    <a:pt x="36" y="228"/>
                    <a:pt x="34" y="227"/>
                    <a:pt x="33" y="227"/>
                  </a:cubicBezTo>
                  <a:cubicBezTo>
                    <a:pt x="28" y="226"/>
                    <a:pt x="23" y="227"/>
                    <a:pt x="20" y="231"/>
                  </a:cubicBezTo>
                  <a:cubicBezTo>
                    <a:pt x="17" y="234"/>
                    <a:pt x="15" y="237"/>
                    <a:pt x="14" y="240"/>
                  </a:cubicBezTo>
                  <a:cubicBezTo>
                    <a:pt x="12" y="244"/>
                    <a:pt x="12" y="248"/>
                    <a:pt x="11" y="253"/>
                  </a:cubicBezTo>
                  <a:cubicBezTo>
                    <a:pt x="9" y="263"/>
                    <a:pt x="13" y="271"/>
                    <a:pt x="20" y="278"/>
                  </a:cubicBezTo>
                  <a:cubicBezTo>
                    <a:pt x="25" y="283"/>
                    <a:pt x="31" y="286"/>
                    <a:pt x="38" y="288"/>
                  </a:cubicBezTo>
                  <a:cubicBezTo>
                    <a:pt x="46" y="290"/>
                    <a:pt x="53" y="291"/>
                    <a:pt x="61" y="291"/>
                  </a:cubicBezTo>
                  <a:cubicBezTo>
                    <a:pt x="66" y="291"/>
                    <a:pt x="70" y="291"/>
                    <a:pt x="76" y="288"/>
                  </a:cubicBezTo>
                  <a:close/>
                  <a:moveTo>
                    <a:pt x="121" y="511"/>
                  </a:moveTo>
                  <a:cubicBezTo>
                    <a:pt x="121" y="510"/>
                    <a:pt x="122" y="509"/>
                    <a:pt x="123" y="508"/>
                  </a:cubicBezTo>
                  <a:cubicBezTo>
                    <a:pt x="123" y="505"/>
                    <a:pt x="123" y="502"/>
                    <a:pt x="122" y="499"/>
                  </a:cubicBezTo>
                  <a:cubicBezTo>
                    <a:pt x="119" y="494"/>
                    <a:pt x="116" y="490"/>
                    <a:pt x="113" y="485"/>
                  </a:cubicBezTo>
                  <a:cubicBezTo>
                    <a:pt x="110" y="478"/>
                    <a:pt x="105" y="473"/>
                    <a:pt x="98" y="469"/>
                  </a:cubicBezTo>
                  <a:cubicBezTo>
                    <a:pt x="84" y="460"/>
                    <a:pt x="69" y="458"/>
                    <a:pt x="53" y="459"/>
                  </a:cubicBezTo>
                  <a:cubicBezTo>
                    <a:pt x="53" y="459"/>
                    <a:pt x="53" y="459"/>
                    <a:pt x="53" y="459"/>
                  </a:cubicBezTo>
                  <a:cubicBezTo>
                    <a:pt x="49" y="460"/>
                    <a:pt x="48" y="463"/>
                    <a:pt x="50" y="465"/>
                  </a:cubicBezTo>
                  <a:cubicBezTo>
                    <a:pt x="54" y="471"/>
                    <a:pt x="59" y="475"/>
                    <a:pt x="67" y="475"/>
                  </a:cubicBezTo>
                  <a:cubicBezTo>
                    <a:pt x="69" y="475"/>
                    <a:pt x="71" y="475"/>
                    <a:pt x="73" y="475"/>
                  </a:cubicBezTo>
                  <a:cubicBezTo>
                    <a:pt x="75" y="475"/>
                    <a:pt x="76" y="476"/>
                    <a:pt x="76" y="479"/>
                  </a:cubicBezTo>
                  <a:cubicBezTo>
                    <a:pt x="77" y="481"/>
                    <a:pt x="76" y="482"/>
                    <a:pt x="74" y="483"/>
                  </a:cubicBezTo>
                  <a:cubicBezTo>
                    <a:pt x="72" y="483"/>
                    <a:pt x="70" y="483"/>
                    <a:pt x="68" y="484"/>
                  </a:cubicBezTo>
                  <a:cubicBezTo>
                    <a:pt x="67" y="484"/>
                    <a:pt x="65" y="484"/>
                    <a:pt x="63" y="485"/>
                  </a:cubicBezTo>
                  <a:cubicBezTo>
                    <a:pt x="59" y="489"/>
                    <a:pt x="56" y="493"/>
                    <a:pt x="55" y="499"/>
                  </a:cubicBezTo>
                  <a:cubicBezTo>
                    <a:pt x="57" y="498"/>
                    <a:pt x="60" y="498"/>
                    <a:pt x="61" y="498"/>
                  </a:cubicBezTo>
                  <a:cubicBezTo>
                    <a:pt x="65" y="497"/>
                    <a:pt x="67" y="495"/>
                    <a:pt x="70" y="493"/>
                  </a:cubicBezTo>
                  <a:cubicBezTo>
                    <a:pt x="73" y="492"/>
                    <a:pt x="76" y="491"/>
                    <a:pt x="78" y="490"/>
                  </a:cubicBezTo>
                  <a:cubicBezTo>
                    <a:pt x="81" y="489"/>
                    <a:pt x="84" y="493"/>
                    <a:pt x="83" y="495"/>
                  </a:cubicBezTo>
                  <a:cubicBezTo>
                    <a:pt x="82" y="498"/>
                    <a:pt x="81" y="500"/>
                    <a:pt x="80" y="502"/>
                  </a:cubicBezTo>
                  <a:cubicBezTo>
                    <a:pt x="78" y="506"/>
                    <a:pt x="77" y="510"/>
                    <a:pt x="75" y="515"/>
                  </a:cubicBezTo>
                  <a:cubicBezTo>
                    <a:pt x="75" y="516"/>
                    <a:pt x="75" y="518"/>
                    <a:pt x="77" y="518"/>
                  </a:cubicBezTo>
                  <a:cubicBezTo>
                    <a:pt x="78" y="519"/>
                    <a:pt x="80" y="519"/>
                    <a:pt x="80" y="518"/>
                  </a:cubicBezTo>
                  <a:cubicBezTo>
                    <a:pt x="82" y="516"/>
                    <a:pt x="84" y="515"/>
                    <a:pt x="86" y="512"/>
                  </a:cubicBezTo>
                  <a:cubicBezTo>
                    <a:pt x="87" y="511"/>
                    <a:pt x="87" y="509"/>
                    <a:pt x="88" y="508"/>
                  </a:cubicBezTo>
                  <a:cubicBezTo>
                    <a:pt x="89" y="506"/>
                    <a:pt x="91" y="505"/>
                    <a:pt x="92" y="505"/>
                  </a:cubicBezTo>
                  <a:cubicBezTo>
                    <a:pt x="93" y="505"/>
                    <a:pt x="95" y="506"/>
                    <a:pt x="95" y="507"/>
                  </a:cubicBezTo>
                  <a:cubicBezTo>
                    <a:pt x="97" y="510"/>
                    <a:pt x="98" y="512"/>
                    <a:pt x="99" y="515"/>
                  </a:cubicBezTo>
                  <a:cubicBezTo>
                    <a:pt x="100" y="517"/>
                    <a:pt x="102" y="519"/>
                    <a:pt x="106" y="518"/>
                  </a:cubicBezTo>
                  <a:cubicBezTo>
                    <a:pt x="106" y="517"/>
                    <a:pt x="107" y="516"/>
                    <a:pt x="108" y="515"/>
                  </a:cubicBezTo>
                  <a:cubicBezTo>
                    <a:pt x="108" y="512"/>
                    <a:pt x="108" y="509"/>
                    <a:pt x="108" y="506"/>
                  </a:cubicBezTo>
                  <a:cubicBezTo>
                    <a:pt x="108" y="504"/>
                    <a:pt x="107" y="500"/>
                    <a:pt x="111" y="499"/>
                  </a:cubicBezTo>
                  <a:cubicBezTo>
                    <a:pt x="114" y="498"/>
                    <a:pt x="115" y="500"/>
                    <a:pt x="117" y="505"/>
                  </a:cubicBezTo>
                  <a:cubicBezTo>
                    <a:pt x="117" y="507"/>
                    <a:pt x="118" y="510"/>
                    <a:pt x="121" y="511"/>
                  </a:cubicBezTo>
                  <a:close/>
                  <a:moveTo>
                    <a:pt x="356" y="217"/>
                  </a:moveTo>
                  <a:cubicBezTo>
                    <a:pt x="358" y="217"/>
                    <a:pt x="358" y="217"/>
                    <a:pt x="358" y="217"/>
                  </a:cubicBezTo>
                  <a:cubicBezTo>
                    <a:pt x="359" y="217"/>
                    <a:pt x="360" y="216"/>
                    <a:pt x="360" y="216"/>
                  </a:cubicBezTo>
                  <a:cubicBezTo>
                    <a:pt x="370" y="206"/>
                    <a:pt x="378" y="195"/>
                    <a:pt x="385" y="183"/>
                  </a:cubicBezTo>
                  <a:cubicBezTo>
                    <a:pt x="389" y="175"/>
                    <a:pt x="391" y="166"/>
                    <a:pt x="391" y="157"/>
                  </a:cubicBezTo>
                  <a:cubicBezTo>
                    <a:pt x="391" y="147"/>
                    <a:pt x="387" y="140"/>
                    <a:pt x="380" y="134"/>
                  </a:cubicBezTo>
                  <a:cubicBezTo>
                    <a:pt x="376" y="130"/>
                    <a:pt x="371" y="129"/>
                    <a:pt x="366" y="129"/>
                  </a:cubicBezTo>
                  <a:cubicBezTo>
                    <a:pt x="360" y="130"/>
                    <a:pt x="357" y="133"/>
                    <a:pt x="357" y="139"/>
                  </a:cubicBezTo>
                  <a:cubicBezTo>
                    <a:pt x="357" y="141"/>
                    <a:pt x="358" y="144"/>
                    <a:pt x="358" y="145"/>
                  </a:cubicBezTo>
                  <a:cubicBezTo>
                    <a:pt x="363" y="158"/>
                    <a:pt x="363" y="171"/>
                    <a:pt x="359" y="185"/>
                  </a:cubicBezTo>
                  <a:cubicBezTo>
                    <a:pt x="358" y="187"/>
                    <a:pt x="358" y="189"/>
                    <a:pt x="358" y="191"/>
                  </a:cubicBezTo>
                  <a:cubicBezTo>
                    <a:pt x="357" y="199"/>
                    <a:pt x="357" y="208"/>
                    <a:pt x="356" y="217"/>
                  </a:cubicBezTo>
                  <a:close/>
                  <a:moveTo>
                    <a:pt x="75" y="209"/>
                  </a:moveTo>
                  <a:cubicBezTo>
                    <a:pt x="99" y="200"/>
                    <a:pt x="126" y="168"/>
                    <a:pt x="126" y="149"/>
                  </a:cubicBezTo>
                  <a:cubicBezTo>
                    <a:pt x="125" y="149"/>
                    <a:pt x="125" y="148"/>
                    <a:pt x="124" y="148"/>
                  </a:cubicBezTo>
                  <a:cubicBezTo>
                    <a:pt x="106" y="150"/>
                    <a:pt x="92" y="158"/>
                    <a:pt x="82" y="173"/>
                  </a:cubicBezTo>
                  <a:cubicBezTo>
                    <a:pt x="81" y="174"/>
                    <a:pt x="81" y="175"/>
                    <a:pt x="80" y="177"/>
                  </a:cubicBezTo>
                  <a:cubicBezTo>
                    <a:pt x="77" y="187"/>
                    <a:pt x="76" y="197"/>
                    <a:pt x="75" y="209"/>
                  </a:cubicBezTo>
                  <a:close/>
                  <a:moveTo>
                    <a:pt x="298" y="391"/>
                  </a:moveTo>
                  <a:cubicBezTo>
                    <a:pt x="301" y="390"/>
                    <a:pt x="304" y="389"/>
                    <a:pt x="307" y="388"/>
                  </a:cubicBezTo>
                  <a:cubicBezTo>
                    <a:pt x="311" y="386"/>
                    <a:pt x="311" y="384"/>
                    <a:pt x="310" y="381"/>
                  </a:cubicBezTo>
                  <a:cubicBezTo>
                    <a:pt x="306" y="373"/>
                    <a:pt x="302" y="366"/>
                    <a:pt x="298" y="358"/>
                  </a:cubicBezTo>
                  <a:cubicBezTo>
                    <a:pt x="295" y="354"/>
                    <a:pt x="292" y="354"/>
                    <a:pt x="288" y="357"/>
                  </a:cubicBezTo>
                  <a:cubicBezTo>
                    <a:pt x="284" y="361"/>
                    <a:pt x="282" y="366"/>
                    <a:pt x="281" y="372"/>
                  </a:cubicBezTo>
                  <a:cubicBezTo>
                    <a:pt x="280" y="379"/>
                    <a:pt x="290" y="391"/>
                    <a:pt x="298" y="391"/>
                  </a:cubicBezTo>
                  <a:close/>
                  <a:moveTo>
                    <a:pt x="340" y="134"/>
                  </a:moveTo>
                  <a:cubicBezTo>
                    <a:pt x="331" y="119"/>
                    <a:pt x="306" y="110"/>
                    <a:pt x="287" y="116"/>
                  </a:cubicBezTo>
                  <a:cubicBezTo>
                    <a:pt x="289" y="119"/>
                    <a:pt x="291" y="121"/>
                    <a:pt x="293" y="123"/>
                  </a:cubicBezTo>
                  <a:cubicBezTo>
                    <a:pt x="297" y="129"/>
                    <a:pt x="303" y="132"/>
                    <a:pt x="311" y="134"/>
                  </a:cubicBezTo>
                  <a:cubicBezTo>
                    <a:pt x="320" y="136"/>
                    <a:pt x="329" y="135"/>
                    <a:pt x="340" y="134"/>
                  </a:cubicBezTo>
                  <a:close/>
                  <a:moveTo>
                    <a:pt x="351" y="481"/>
                  </a:moveTo>
                  <a:cubicBezTo>
                    <a:pt x="349" y="473"/>
                    <a:pt x="346" y="465"/>
                    <a:pt x="343" y="458"/>
                  </a:cubicBezTo>
                  <a:cubicBezTo>
                    <a:pt x="341" y="452"/>
                    <a:pt x="334" y="451"/>
                    <a:pt x="330" y="456"/>
                  </a:cubicBezTo>
                  <a:cubicBezTo>
                    <a:pt x="321" y="464"/>
                    <a:pt x="322" y="476"/>
                    <a:pt x="333" y="482"/>
                  </a:cubicBezTo>
                  <a:cubicBezTo>
                    <a:pt x="334" y="483"/>
                    <a:pt x="336" y="484"/>
                    <a:pt x="338" y="484"/>
                  </a:cubicBezTo>
                  <a:cubicBezTo>
                    <a:pt x="343" y="487"/>
                    <a:pt x="348" y="485"/>
                    <a:pt x="351" y="481"/>
                  </a:cubicBezTo>
                  <a:close/>
                  <a:moveTo>
                    <a:pt x="162" y="507"/>
                  </a:moveTo>
                  <a:cubicBezTo>
                    <a:pt x="171" y="509"/>
                    <a:pt x="178" y="508"/>
                    <a:pt x="184" y="504"/>
                  </a:cubicBezTo>
                  <a:cubicBezTo>
                    <a:pt x="189" y="501"/>
                    <a:pt x="190" y="496"/>
                    <a:pt x="190" y="491"/>
                  </a:cubicBezTo>
                  <a:cubicBezTo>
                    <a:pt x="189" y="486"/>
                    <a:pt x="186" y="482"/>
                    <a:pt x="181" y="479"/>
                  </a:cubicBezTo>
                  <a:cubicBezTo>
                    <a:pt x="175" y="477"/>
                    <a:pt x="167" y="481"/>
                    <a:pt x="166" y="487"/>
                  </a:cubicBezTo>
                  <a:cubicBezTo>
                    <a:pt x="165" y="494"/>
                    <a:pt x="164" y="500"/>
                    <a:pt x="162" y="507"/>
                  </a:cubicBezTo>
                  <a:close/>
                  <a:moveTo>
                    <a:pt x="258" y="655"/>
                  </a:moveTo>
                  <a:cubicBezTo>
                    <a:pt x="258" y="651"/>
                    <a:pt x="257" y="648"/>
                    <a:pt x="254" y="645"/>
                  </a:cubicBezTo>
                  <a:cubicBezTo>
                    <a:pt x="251" y="642"/>
                    <a:pt x="247" y="640"/>
                    <a:pt x="243" y="640"/>
                  </a:cubicBezTo>
                  <a:cubicBezTo>
                    <a:pt x="234" y="639"/>
                    <a:pt x="225" y="639"/>
                    <a:pt x="216" y="642"/>
                  </a:cubicBezTo>
                  <a:cubicBezTo>
                    <a:pt x="214" y="642"/>
                    <a:pt x="212" y="644"/>
                    <a:pt x="212" y="646"/>
                  </a:cubicBezTo>
                  <a:cubicBezTo>
                    <a:pt x="222" y="655"/>
                    <a:pt x="243" y="659"/>
                    <a:pt x="258" y="655"/>
                  </a:cubicBezTo>
                  <a:close/>
                  <a:moveTo>
                    <a:pt x="425" y="587"/>
                  </a:moveTo>
                  <a:cubicBezTo>
                    <a:pt x="437" y="583"/>
                    <a:pt x="449" y="572"/>
                    <a:pt x="452" y="562"/>
                  </a:cubicBezTo>
                  <a:cubicBezTo>
                    <a:pt x="453" y="559"/>
                    <a:pt x="454" y="556"/>
                    <a:pt x="454" y="553"/>
                  </a:cubicBezTo>
                  <a:cubicBezTo>
                    <a:pt x="454" y="551"/>
                    <a:pt x="453" y="550"/>
                    <a:pt x="453" y="548"/>
                  </a:cubicBezTo>
                  <a:cubicBezTo>
                    <a:pt x="448" y="548"/>
                    <a:pt x="445" y="550"/>
                    <a:pt x="443" y="552"/>
                  </a:cubicBezTo>
                  <a:cubicBezTo>
                    <a:pt x="434" y="561"/>
                    <a:pt x="429" y="570"/>
                    <a:pt x="424" y="581"/>
                  </a:cubicBezTo>
                  <a:cubicBezTo>
                    <a:pt x="423" y="583"/>
                    <a:pt x="423" y="585"/>
                    <a:pt x="425" y="587"/>
                  </a:cubicBezTo>
                  <a:close/>
                  <a:moveTo>
                    <a:pt x="278" y="535"/>
                  </a:moveTo>
                  <a:cubicBezTo>
                    <a:pt x="274" y="525"/>
                    <a:pt x="271" y="522"/>
                    <a:pt x="264" y="520"/>
                  </a:cubicBezTo>
                  <a:cubicBezTo>
                    <a:pt x="262" y="519"/>
                    <a:pt x="259" y="519"/>
                    <a:pt x="257" y="519"/>
                  </a:cubicBezTo>
                  <a:cubicBezTo>
                    <a:pt x="248" y="520"/>
                    <a:pt x="242" y="528"/>
                    <a:pt x="241" y="538"/>
                  </a:cubicBezTo>
                  <a:cubicBezTo>
                    <a:pt x="253" y="539"/>
                    <a:pt x="265" y="537"/>
                    <a:pt x="278" y="535"/>
                  </a:cubicBezTo>
                  <a:close/>
                  <a:moveTo>
                    <a:pt x="189" y="377"/>
                  </a:moveTo>
                  <a:cubicBezTo>
                    <a:pt x="188" y="381"/>
                    <a:pt x="187" y="384"/>
                    <a:pt x="187" y="388"/>
                  </a:cubicBezTo>
                  <a:cubicBezTo>
                    <a:pt x="185" y="395"/>
                    <a:pt x="184" y="402"/>
                    <a:pt x="182" y="409"/>
                  </a:cubicBezTo>
                  <a:cubicBezTo>
                    <a:pt x="182" y="411"/>
                    <a:pt x="184" y="413"/>
                    <a:pt x="186" y="413"/>
                  </a:cubicBezTo>
                  <a:cubicBezTo>
                    <a:pt x="199" y="410"/>
                    <a:pt x="204" y="402"/>
                    <a:pt x="201" y="389"/>
                  </a:cubicBezTo>
                  <a:cubicBezTo>
                    <a:pt x="200" y="385"/>
                    <a:pt x="198" y="382"/>
                    <a:pt x="195" y="380"/>
                  </a:cubicBezTo>
                  <a:cubicBezTo>
                    <a:pt x="194" y="379"/>
                    <a:pt x="192" y="378"/>
                    <a:pt x="189" y="377"/>
                  </a:cubicBezTo>
                  <a:close/>
                  <a:moveTo>
                    <a:pt x="253" y="343"/>
                  </a:moveTo>
                  <a:cubicBezTo>
                    <a:pt x="245" y="343"/>
                    <a:pt x="237" y="345"/>
                    <a:pt x="230" y="345"/>
                  </a:cubicBezTo>
                  <a:cubicBezTo>
                    <a:pt x="230" y="349"/>
                    <a:pt x="232" y="351"/>
                    <a:pt x="234" y="352"/>
                  </a:cubicBezTo>
                  <a:cubicBezTo>
                    <a:pt x="236" y="353"/>
                    <a:pt x="239" y="354"/>
                    <a:pt x="241" y="354"/>
                  </a:cubicBezTo>
                  <a:cubicBezTo>
                    <a:pt x="247" y="353"/>
                    <a:pt x="251" y="349"/>
                    <a:pt x="253" y="34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D839FE14-AE09-57A5-A604-29C26CB8F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3937000"/>
              <a:ext cx="319088" cy="334963"/>
            </a:xfrm>
            <a:custGeom>
              <a:avLst/>
              <a:gdLst>
                <a:gd name="T0" fmla="*/ 51 w 51"/>
                <a:gd name="T1" fmla="*/ 30 h 54"/>
                <a:gd name="T2" fmla="*/ 46 w 51"/>
                <a:gd name="T3" fmla="*/ 43 h 54"/>
                <a:gd name="T4" fmla="*/ 21 w 51"/>
                <a:gd name="T5" fmla="*/ 53 h 54"/>
                <a:gd name="T6" fmla="*/ 7 w 51"/>
                <a:gd name="T7" fmla="*/ 44 h 54"/>
                <a:gd name="T8" fmla="*/ 9 w 51"/>
                <a:gd name="T9" fmla="*/ 9 h 54"/>
                <a:gd name="T10" fmla="*/ 35 w 51"/>
                <a:gd name="T11" fmla="*/ 4 h 54"/>
                <a:gd name="T12" fmla="*/ 51 w 51"/>
                <a:gd name="T13" fmla="*/ 30 h 54"/>
                <a:gd name="T14" fmla="*/ 10 w 51"/>
                <a:gd name="T15" fmla="*/ 28 h 54"/>
                <a:gd name="T16" fmla="*/ 15 w 51"/>
                <a:gd name="T17" fmla="*/ 42 h 54"/>
                <a:gd name="T18" fmla="*/ 21 w 51"/>
                <a:gd name="T19" fmla="*/ 45 h 54"/>
                <a:gd name="T20" fmla="*/ 42 w 51"/>
                <a:gd name="T21" fmla="*/ 23 h 54"/>
                <a:gd name="T22" fmla="*/ 34 w 51"/>
                <a:gd name="T23" fmla="*/ 13 h 54"/>
                <a:gd name="T24" fmla="*/ 13 w 51"/>
                <a:gd name="T25" fmla="*/ 19 h 54"/>
                <a:gd name="T26" fmla="*/ 10 w 51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4">
                  <a:moveTo>
                    <a:pt x="51" y="30"/>
                  </a:moveTo>
                  <a:cubicBezTo>
                    <a:pt x="51" y="34"/>
                    <a:pt x="49" y="39"/>
                    <a:pt x="46" y="43"/>
                  </a:cubicBezTo>
                  <a:cubicBezTo>
                    <a:pt x="39" y="50"/>
                    <a:pt x="31" y="54"/>
                    <a:pt x="21" y="53"/>
                  </a:cubicBezTo>
                  <a:cubicBezTo>
                    <a:pt x="15" y="53"/>
                    <a:pt x="10" y="49"/>
                    <a:pt x="7" y="44"/>
                  </a:cubicBezTo>
                  <a:cubicBezTo>
                    <a:pt x="1" y="37"/>
                    <a:pt x="0" y="18"/>
                    <a:pt x="9" y="9"/>
                  </a:cubicBezTo>
                  <a:cubicBezTo>
                    <a:pt x="16" y="2"/>
                    <a:pt x="26" y="0"/>
                    <a:pt x="35" y="4"/>
                  </a:cubicBezTo>
                  <a:cubicBezTo>
                    <a:pt x="45" y="9"/>
                    <a:pt x="51" y="18"/>
                    <a:pt x="51" y="30"/>
                  </a:cubicBezTo>
                  <a:close/>
                  <a:moveTo>
                    <a:pt x="10" y="28"/>
                  </a:moveTo>
                  <a:cubicBezTo>
                    <a:pt x="11" y="33"/>
                    <a:pt x="11" y="38"/>
                    <a:pt x="15" y="42"/>
                  </a:cubicBezTo>
                  <a:cubicBezTo>
                    <a:pt x="17" y="43"/>
                    <a:pt x="19" y="45"/>
                    <a:pt x="21" y="45"/>
                  </a:cubicBezTo>
                  <a:cubicBezTo>
                    <a:pt x="34" y="48"/>
                    <a:pt x="46" y="36"/>
                    <a:pt x="42" y="23"/>
                  </a:cubicBezTo>
                  <a:cubicBezTo>
                    <a:pt x="41" y="19"/>
                    <a:pt x="38" y="15"/>
                    <a:pt x="34" y="13"/>
                  </a:cubicBezTo>
                  <a:cubicBezTo>
                    <a:pt x="26" y="7"/>
                    <a:pt x="16" y="10"/>
                    <a:pt x="13" y="19"/>
                  </a:cubicBezTo>
                  <a:cubicBezTo>
                    <a:pt x="11" y="22"/>
                    <a:pt x="11" y="25"/>
                    <a:pt x="10" y="2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64E8FF20-DCB5-8361-DA8D-BBAE87B0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1713" y="2840038"/>
              <a:ext cx="417513" cy="361950"/>
            </a:xfrm>
            <a:custGeom>
              <a:avLst/>
              <a:gdLst>
                <a:gd name="T0" fmla="*/ 54 w 67"/>
                <a:gd name="T1" fmla="*/ 0 h 58"/>
                <a:gd name="T2" fmla="*/ 56 w 67"/>
                <a:gd name="T3" fmla="*/ 0 h 58"/>
                <a:gd name="T4" fmla="*/ 66 w 67"/>
                <a:gd name="T5" fmla="*/ 11 h 58"/>
                <a:gd name="T6" fmla="*/ 62 w 67"/>
                <a:gd name="T7" fmla="*/ 35 h 58"/>
                <a:gd name="T8" fmla="*/ 32 w 67"/>
                <a:gd name="T9" fmla="*/ 57 h 58"/>
                <a:gd name="T10" fmla="*/ 9 w 67"/>
                <a:gd name="T11" fmla="*/ 45 h 58"/>
                <a:gd name="T12" fmla="*/ 0 w 67"/>
                <a:gd name="T13" fmla="*/ 19 h 58"/>
                <a:gd name="T14" fmla="*/ 2 w 67"/>
                <a:gd name="T15" fmla="*/ 10 h 58"/>
                <a:gd name="T16" fmla="*/ 9 w 67"/>
                <a:gd name="T17" fmla="*/ 6 h 58"/>
                <a:gd name="T18" fmla="*/ 42 w 67"/>
                <a:gd name="T19" fmla="*/ 2 h 58"/>
                <a:gd name="T20" fmla="*/ 54 w 67"/>
                <a:gd name="T21" fmla="*/ 0 h 58"/>
                <a:gd name="T22" fmla="*/ 9 w 67"/>
                <a:gd name="T23" fmla="*/ 18 h 58"/>
                <a:gd name="T24" fmla="*/ 13 w 67"/>
                <a:gd name="T25" fmla="*/ 35 h 58"/>
                <a:gd name="T26" fmla="*/ 39 w 67"/>
                <a:gd name="T27" fmla="*/ 48 h 58"/>
                <a:gd name="T28" fmla="*/ 52 w 67"/>
                <a:gd name="T29" fmla="*/ 36 h 58"/>
                <a:gd name="T30" fmla="*/ 56 w 67"/>
                <a:gd name="T31" fmla="*/ 13 h 58"/>
                <a:gd name="T32" fmla="*/ 56 w 67"/>
                <a:gd name="T33" fmla="*/ 9 h 58"/>
                <a:gd name="T34" fmla="*/ 50 w 67"/>
                <a:gd name="T35" fmla="*/ 9 h 58"/>
                <a:gd name="T36" fmla="*/ 25 w 67"/>
                <a:gd name="T37" fmla="*/ 13 h 58"/>
                <a:gd name="T38" fmla="*/ 9 w 67"/>
                <a:gd name="T3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8">
                  <a:moveTo>
                    <a:pt x="5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67" y="2"/>
                    <a:pt x="66" y="11"/>
                  </a:cubicBezTo>
                  <a:cubicBezTo>
                    <a:pt x="64" y="19"/>
                    <a:pt x="63" y="27"/>
                    <a:pt x="62" y="35"/>
                  </a:cubicBezTo>
                  <a:cubicBezTo>
                    <a:pt x="58" y="53"/>
                    <a:pt x="46" y="58"/>
                    <a:pt x="32" y="57"/>
                  </a:cubicBezTo>
                  <a:cubicBezTo>
                    <a:pt x="22" y="57"/>
                    <a:pt x="14" y="53"/>
                    <a:pt x="9" y="45"/>
                  </a:cubicBezTo>
                  <a:cubicBezTo>
                    <a:pt x="3" y="37"/>
                    <a:pt x="1" y="28"/>
                    <a:pt x="0" y="19"/>
                  </a:cubicBezTo>
                  <a:cubicBezTo>
                    <a:pt x="0" y="16"/>
                    <a:pt x="1" y="13"/>
                    <a:pt x="2" y="10"/>
                  </a:cubicBezTo>
                  <a:cubicBezTo>
                    <a:pt x="4" y="8"/>
                    <a:pt x="6" y="7"/>
                    <a:pt x="9" y="6"/>
                  </a:cubicBezTo>
                  <a:cubicBezTo>
                    <a:pt x="20" y="5"/>
                    <a:pt x="31" y="3"/>
                    <a:pt x="42" y="2"/>
                  </a:cubicBezTo>
                  <a:cubicBezTo>
                    <a:pt x="46" y="1"/>
                    <a:pt x="51" y="0"/>
                    <a:pt x="54" y="0"/>
                  </a:cubicBezTo>
                  <a:close/>
                  <a:moveTo>
                    <a:pt x="9" y="18"/>
                  </a:moveTo>
                  <a:cubicBezTo>
                    <a:pt x="9" y="24"/>
                    <a:pt x="11" y="30"/>
                    <a:pt x="13" y="35"/>
                  </a:cubicBezTo>
                  <a:cubicBezTo>
                    <a:pt x="18" y="45"/>
                    <a:pt x="24" y="50"/>
                    <a:pt x="39" y="48"/>
                  </a:cubicBezTo>
                  <a:cubicBezTo>
                    <a:pt x="46" y="47"/>
                    <a:pt x="51" y="43"/>
                    <a:pt x="52" y="36"/>
                  </a:cubicBezTo>
                  <a:cubicBezTo>
                    <a:pt x="54" y="29"/>
                    <a:pt x="55" y="21"/>
                    <a:pt x="56" y="13"/>
                  </a:cubicBezTo>
                  <a:cubicBezTo>
                    <a:pt x="57" y="12"/>
                    <a:pt x="56" y="11"/>
                    <a:pt x="56" y="9"/>
                  </a:cubicBezTo>
                  <a:cubicBezTo>
                    <a:pt x="54" y="9"/>
                    <a:pt x="52" y="9"/>
                    <a:pt x="50" y="9"/>
                  </a:cubicBezTo>
                  <a:cubicBezTo>
                    <a:pt x="42" y="10"/>
                    <a:pt x="33" y="12"/>
                    <a:pt x="25" y="13"/>
                  </a:cubicBezTo>
                  <a:cubicBezTo>
                    <a:pt x="20" y="14"/>
                    <a:pt x="15" y="15"/>
                    <a:pt x="9" y="1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7D13D28A-F411-1B33-E66A-0276DB6D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2311400"/>
              <a:ext cx="149225" cy="161925"/>
            </a:xfrm>
            <a:custGeom>
              <a:avLst/>
              <a:gdLst>
                <a:gd name="T0" fmla="*/ 24 w 24"/>
                <a:gd name="T1" fmla="*/ 14 h 26"/>
                <a:gd name="T2" fmla="*/ 13 w 24"/>
                <a:gd name="T3" fmla="*/ 26 h 26"/>
                <a:gd name="T4" fmla="*/ 0 w 24"/>
                <a:gd name="T5" fmla="*/ 16 h 26"/>
                <a:gd name="T6" fmla="*/ 0 w 24"/>
                <a:gd name="T7" fmla="*/ 11 h 26"/>
                <a:gd name="T8" fmla="*/ 8 w 24"/>
                <a:gd name="T9" fmla="*/ 1 h 26"/>
                <a:gd name="T10" fmla="*/ 21 w 24"/>
                <a:gd name="T11" fmla="*/ 6 h 26"/>
                <a:gd name="T12" fmla="*/ 24 w 24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6">
                  <a:moveTo>
                    <a:pt x="24" y="14"/>
                  </a:moveTo>
                  <a:cubicBezTo>
                    <a:pt x="24" y="21"/>
                    <a:pt x="20" y="26"/>
                    <a:pt x="13" y="26"/>
                  </a:cubicBezTo>
                  <a:cubicBezTo>
                    <a:pt x="7" y="26"/>
                    <a:pt x="1" y="22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1" y="5"/>
                    <a:pt x="3" y="2"/>
                    <a:pt x="8" y="1"/>
                  </a:cubicBezTo>
                  <a:cubicBezTo>
                    <a:pt x="13" y="0"/>
                    <a:pt x="18" y="1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3BEBBC4C-DCA8-7AC5-4CD1-5166172B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2541588"/>
              <a:ext cx="180975" cy="174625"/>
            </a:xfrm>
            <a:custGeom>
              <a:avLst/>
              <a:gdLst>
                <a:gd name="T0" fmla="*/ 29 w 29"/>
                <a:gd name="T1" fmla="*/ 14 h 28"/>
                <a:gd name="T2" fmla="*/ 15 w 29"/>
                <a:gd name="T3" fmla="*/ 27 h 28"/>
                <a:gd name="T4" fmla="*/ 1 w 29"/>
                <a:gd name="T5" fmla="*/ 15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9" y="22"/>
                    <a:pt x="23" y="27"/>
                    <a:pt x="15" y="27"/>
                  </a:cubicBezTo>
                  <a:cubicBezTo>
                    <a:pt x="7" y="28"/>
                    <a:pt x="0" y="22"/>
                    <a:pt x="1" y="15"/>
                  </a:cubicBezTo>
                  <a:cubicBezTo>
                    <a:pt x="1" y="8"/>
                    <a:pt x="8" y="0"/>
                    <a:pt x="15" y="0"/>
                  </a:cubicBezTo>
                  <a:cubicBezTo>
                    <a:pt x="22" y="0"/>
                    <a:pt x="29" y="7"/>
                    <a:pt x="29" y="1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凡事都有神的美意（清唱F）">
            <a:hlinkClick r:id="" action="ppaction://media"/>
            <a:extLst>
              <a:ext uri="{FF2B5EF4-FFF2-40B4-BE49-F238E27FC236}">
                <a16:creationId xmlns:a16="http://schemas.microsoft.com/office/drawing/2014/main" id="{A526EFBA-EF6C-C076-AE2D-207723299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66" y="6303766"/>
            <a:ext cx="406400" cy="4064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8892C13-10AC-8004-3699-C269095CB26E}"/>
              </a:ext>
            </a:extLst>
          </p:cNvPr>
          <p:cNvSpPr txBox="1"/>
          <p:nvPr/>
        </p:nvSpPr>
        <p:spPr>
          <a:xfrm>
            <a:off x="217716" y="387607"/>
            <a:ext cx="189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（自动音乐）</a:t>
            </a:r>
          </a:p>
        </p:txBody>
      </p:sp>
    </p:spTree>
    <p:extLst>
      <p:ext uri="{BB962C8B-B14F-4D97-AF65-F5344CB8AC3E}">
        <p14:creationId xmlns:p14="http://schemas.microsoft.com/office/powerpoint/2010/main" val="25664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">
            <a:extLst>
              <a:ext uri="{FF2B5EF4-FFF2-40B4-BE49-F238E27FC236}">
                <a16:creationId xmlns:a16="http://schemas.microsoft.com/office/drawing/2014/main" id="{DD74B375-6AD2-D84A-A7EB-B88BE0F51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68" y="480060"/>
            <a:ext cx="3627577" cy="58274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DE3555-CDF5-4F7B-9BA2-4A5D7420F55D}"/>
              </a:ext>
            </a:extLst>
          </p:cNvPr>
          <p:cNvGrpSpPr/>
          <p:nvPr/>
        </p:nvGrpSpPr>
        <p:grpSpPr>
          <a:xfrm>
            <a:off x="998200" y="643466"/>
            <a:ext cx="4415737" cy="5571065"/>
            <a:chOff x="7908925" y="1281113"/>
            <a:chExt cx="3409950" cy="43021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550CD6-A803-4CCA-8471-CFBEB70D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0" y="1323976"/>
              <a:ext cx="2132013" cy="1719263"/>
            </a:xfrm>
            <a:custGeom>
              <a:avLst/>
              <a:gdLst>
                <a:gd name="T0" fmla="*/ 275 w 342"/>
                <a:gd name="T1" fmla="*/ 272 h 276"/>
                <a:gd name="T2" fmla="*/ 248 w 342"/>
                <a:gd name="T3" fmla="*/ 258 h 276"/>
                <a:gd name="T4" fmla="*/ 238 w 342"/>
                <a:gd name="T5" fmla="*/ 252 h 276"/>
                <a:gd name="T6" fmla="*/ 210 w 342"/>
                <a:gd name="T7" fmla="*/ 256 h 276"/>
                <a:gd name="T8" fmla="*/ 201 w 342"/>
                <a:gd name="T9" fmla="*/ 223 h 276"/>
                <a:gd name="T10" fmla="*/ 201 w 342"/>
                <a:gd name="T11" fmla="*/ 214 h 276"/>
                <a:gd name="T12" fmla="*/ 190 w 342"/>
                <a:gd name="T13" fmla="*/ 217 h 276"/>
                <a:gd name="T14" fmla="*/ 157 w 342"/>
                <a:gd name="T15" fmla="*/ 203 h 276"/>
                <a:gd name="T16" fmla="*/ 159 w 342"/>
                <a:gd name="T17" fmla="*/ 189 h 276"/>
                <a:gd name="T18" fmla="*/ 154 w 342"/>
                <a:gd name="T19" fmla="*/ 185 h 276"/>
                <a:gd name="T20" fmla="*/ 136 w 342"/>
                <a:gd name="T21" fmla="*/ 195 h 276"/>
                <a:gd name="T22" fmla="*/ 108 w 342"/>
                <a:gd name="T23" fmla="*/ 166 h 276"/>
                <a:gd name="T24" fmla="*/ 107 w 342"/>
                <a:gd name="T25" fmla="*/ 158 h 276"/>
                <a:gd name="T26" fmla="*/ 101 w 342"/>
                <a:gd name="T27" fmla="*/ 161 h 276"/>
                <a:gd name="T28" fmla="*/ 76 w 342"/>
                <a:gd name="T29" fmla="*/ 176 h 276"/>
                <a:gd name="T30" fmla="*/ 55 w 342"/>
                <a:gd name="T31" fmla="*/ 142 h 276"/>
                <a:gd name="T32" fmla="*/ 50 w 342"/>
                <a:gd name="T33" fmla="*/ 132 h 276"/>
                <a:gd name="T34" fmla="*/ 33 w 342"/>
                <a:gd name="T35" fmla="*/ 143 h 276"/>
                <a:gd name="T36" fmla="*/ 7 w 342"/>
                <a:gd name="T37" fmla="*/ 130 h 276"/>
                <a:gd name="T38" fmla="*/ 20 w 342"/>
                <a:gd name="T39" fmla="*/ 104 h 276"/>
                <a:gd name="T40" fmla="*/ 29 w 342"/>
                <a:gd name="T41" fmla="*/ 95 h 276"/>
                <a:gd name="T42" fmla="*/ 18 w 342"/>
                <a:gd name="T43" fmla="*/ 94 h 276"/>
                <a:gd name="T44" fmla="*/ 1 w 342"/>
                <a:gd name="T45" fmla="*/ 84 h 276"/>
                <a:gd name="T46" fmla="*/ 29 w 342"/>
                <a:gd name="T47" fmla="*/ 51 h 276"/>
                <a:gd name="T48" fmla="*/ 53 w 342"/>
                <a:gd name="T49" fmla="*/ 49 h 276"/>
                <a:gd name="T50" fmla="*/ 58 w 342"/>
                <a:gd name="T51" fmla="*/ 30 h 276"/>
                <a:gd name="T52" fmla="*/ 89 w 342"/>
                <a:gd name="T53" fmla="*/ 2 h 276"/>
                <a:gd name="T54" fmla="*/ 127 w 342"/>
                <a:gd name="T55" fmla="*/ 14 h 276"/>
                <a:gd name="T56" fmla="*/ 171 w 342"/>
                <a:gd name="T57" fmla="*/ 4 h 276"/>
                <a:gd name="T58" fmla="*/ 193 w 342"/>
                <a:gd name="T59" fmla="*/ 23 h 276"/>
                <a:gd name="T60" fmla="*/ 195 w 342"/>
                <a:gd name="T61" fmla="*/ 32 h 276"/>
                <a:gd name="T62" fmla="*/ 201 w 342"/>
                <a:gd name="T63" fmla="*/ 29 h 276"/>
                <a:gd name="T64" fmla="*/ 250 w 342"/>
                <a:gd name="T65" fmla="*/ 29 h 276"/>
                <a:gd name="T66" fmla="*/ 270 w 342"/>
                <a:gd name="T67" fmla="*/ 59 h 276"/>
                <a:gd name="T68" fmla="*/ 308 w 342"/>
                <a:gd name="T69" fmla="*/ 83 h 276"/>
                <a:gd name="T70" fmla="*/ 303 w 342"/>
                <a:gd name="T71" fmla="*/ 103 h 276"/>
                <a:gd name="T72" fmla="*/ 310 w 342"/>
                <a:gd name="T73" fmla="*/ 114 h 276"/>
                <a:gd name="T74" fmla="*/ 332 w 342"/>
                <a:gd name="T75" fmla="*/ 132 h 276"/>
                <a:gd name="T76" fmla="*/ 327 w 342"/>
                <a:gd name="T77" fmla="*/ 156 h 276"/>
                <a:gd name="T78" fmla="*/ 333 w 342"/>
                <a:gd name="T79" fmla="*/ 178 h 276"/>
                <a:gd name="T80" fmla="*/ 341 w 342"/>
                <a:gd name="T81" fmla="*/ 194 h 276"/>
                <a:gd name="T82" fmla="*/ 330 w 342"/>
                <a:gd name="T83" fmla="*/ 204 h 276"/>
                <a:gd name="T84" fmla="*/ 319 w 342"/>
                <a:gd name="T85" fmla="*/ 218 h 276"/>
                <a:gd name="T86" fmla="*/ 328 w 342"/>
                <a:gd name="T87" fmla="*/ 231 h 276"/>
                <a:gd name="T88" fmla="*/ 299 w 342"/>
                <a:gd name="T89" fmla="*/ 268 h 276"/>
                <a:gd name="T90" fmla="*/ 285 w 342"/>
                <a:gd name="T91" fmla="*/ 26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2" h="276">
                  <a:moveTo>
                    <a:pt x="285" y="267"/>
                  </a:moveTo>
                  <a:cubicBezTo>
                    <a:pt x="282" y="269"/>
                    <a:pt x="279" y="270"/>
                    <a:pt x="275" y="272"/>
                  </a:cubicBezTo>
                  <a:cubicBezTo>
                    <a:pt x="267" y="276"/>
                    <a:pt x="258" y="274"/>
                    <a:pt x="252" y="266"/>
                  </a:cubicBezTo>
                  <a:cubicBezTo>
                    <a:pt x="250" y="264"/>
                    <a:pt x="249" y="261"/>
                    <a:pt x="248" y="258"/>
                  </a:cubicBezTo>
                  <a:cubicBezTo>
                    <a:pt x="247" y="257"/>
                    <a:pt x="246" y="255"/>
                    <a:pt x="245" y="253"/>
                  </a:cubicBezTo>
                  <a:cubicBezTo>
                    <a:pt x="244" y="250"/>
                    <a:pt x="240" y="249"/>
                    <a:pt x="238" y="252"/>
                  </a:cubicBezTo>
                  <a:cubicBezTo>
                    <a:pt x="236" y="253"/>
                    <a:pt x="235" y="255"/>
                    <a:pt x="233" y="257"/>
                  </a:cubicBezTo>
                  <a:cubicBezTo>
                    <a:pt x="226" y="262"/>
                    <a:pt x="216" y="262"/>
                    <a:pt x="210" y="256"/>
                  </a:cubicBezTo>
                  <a:cubicBezTo>
                    <a:pt x="204" y="250"/>
                    <a:pt x="201" y="243"/>
                    <a:pt x="200" y="234"/>
                  </a:cubicBezTo>
                  <a:cubicBezTo>
                    <a:pt x="200" y="231"/>
                    <a:pt x="201" y="227"/>
                    <a:pt x="201" y="223"/>
                  </a:cubicBezTo>
                  <a:cubicBezTo>
                    <a:pt x="201" y="221"/>
                    <a:pt x="202" y="220"/>
                    <a:pt x="202" y="218"/>
                  </a:cubicBezTo>
                  <a:cubicBezTo>
                    <a:pt x="202" y="217"/>
                    <a:pt x="202" y="215"/>
                    <a:pt x="201" y="214"/>
                  </a:cubicBezTo>
                  <a:cubicBezTo>
                    <a:pt x="200" y="213"/>
                    <a:pt x="198" y="213"/>
                    <a:pt x="196" y="214"/>
                  </a:cubicBezTo>
                  <a:cubicBezTo>
                    <a:pt x="194" y="215"/>
                    <a:pt x="192" y="216"/>
                    <a:pt x="190" y="217"/>
                  </a:cubicBezTo>
                  <a:cubicBezTo>
                    <a:pt x="185" y="220"/>
                    <a:pt x="180" y="221"/>
                    <a:pt x="174" y="221"/>
                  </a:cubicBezTo>
                  <a:cubicBezTo>
                    <a:pt x="163" y="220"/>
                    <a:pt x="157" y="214"/>
                    <a:pt x="157" y="203"/>
                  </a:cubicBezTo>
                  <a:cubicBezTo>
                    <a:pt x="157" y="200"/>
                    <a:pt x="158" y="196"/>
                    <a:pt x="158" y="192"/>
                  </a:cubicBezTo>
                  <a:cubicBezTo>
                    <a:pt x="158" y="191"/>
                    <a:pt x="159" y="190"/>
                    <a:pt x="159" y="189"/>
                  </a:cubicBezTo>
                  <a:cubicBezTo>
                    <a:pt x="159" y="187"/>
                    <a:pt x="158" y="186"/>
                    <a:pt x="157" y="185"/>
                  </a:cubicBezTo>
                  <a:cubicBezTo>
                    <a:pt x="157" y="184"/>
                    <a:pt x="155" y="184"/>
                    <a:pt x="154" y="185"/>
                  </a:cubicBezTo>
                  <a:cubicBezTo>
                    <a:pt x="153" y="185"/>
                    <a:pt x="151" y="186"/>
                    <a:pt x="150" y="187"/>
                  </a:cubicBezTo>
                  <a:cubicBezTo>
                    <a:pt x="145" y="190"/>
                    <a:pt x="141" y="193"/>
                    <a:pt x="136" y="195"/>
                  </a:cubicBezTo>
                  <a:cubicBezTo>
                    <a:pt x="121" y="201"/>
                    <a:pt x="109" y="193"/>
                    <a:pt x="107" y="177"/>
                  </a:cubicBezTo>
                  <a:cubicBezTo>
                    <a:pt x="107" y="174"/>
                    <a:pt x="108" y="170"/>
                    <a:pt x="108" y="166"/>
                  </a:cubicBezTo>
                  <a:cubicBezTo>
                    <a:pt x="108" y="165"/>
                    <a:pt x="109" y="163"/>
                    <a:pt x="109" y="162"/>
                  </a:cubicBezTo>
                  <a:cubicBezTo>
                    <a:pt x="109" y="161"/>
                    <a:pt x="108" y="159"/>
                    <a:pt x="107" y="158"/>
                  </a:cubicBezTo>
                  <a:cubicBezTo>
                    <a:pt x="106" y="158"/>
                    <a:pt x="104" y="159"/>
                    <a:pt x="102" y="159"/>
                  </a:cubicBezTo>
                  <a:cubicBezTo>
                    <a:pt x="102" y="159"/>
                    <a:pt x="101" y="160"/>
                    <a:pt x="101" y="161"/>
                  </a:cubicBezTo>
                  <a:cubicBezTo>
                    <a:pt x="95" y="169"/>
                    <a:pt x="87" y="173"/>
                    <a:pt x="78" y="176"/>
                  </a:cubicBezTo>
                  <a:cubicBezTo>
                    <a:pt x="77" y="176"/>
                    <a:pt x="77" y="176"/>
                    <a:pt x="76" y="176"/>
                  </a:cubicBezTo>
                  <a:cubicBezTo>
                    <a:pt x="64" y="179"/>
                    <a:pt x="55" y="172"/>
                    <a:pt x="54" y="159"/>
                  </a:cubicBezTo>
                  <a:cubicBezTo>
                    <a:pt x="53" y="154"/>
                    <a:pt x="53" y="148"/>
                    <a:pt x="55" y="142"/>
                  </a:cubicBezTo>
                  <a:cubicBezTo>
                    <a:pt x="55" y="140"/>
                    <a:pt x="56" y="137"/>
                    <a:pt x="56" y="135"/>
                  </a:cubicBezTo>
                  <a:cubicBezTo>
                    <a:pt x="56" y="131"/>
                    <a:pt x="52" y="130"/>
                    <a:pt x="50" y="132"/>
                  </a:cubicBezTo>
                  <a:cubicBezTo>
                    <a:pt x="48" y="133"/>
                    <a:pt x="46" y="134"/>
                    <a:pt x="45" y="136"/>
                  </a:cubicBezTo>
                  <a:cubicBezTo>
                    <a:pt x="41" y="138"/>
                    <a:pt x="37" y="141"/>
                    <a:pt x="33" y="143"/>
                  </a:cubicBezTo>
                  <a:cubicBezTo>
                    <a:pt x="29" y="145"/>
                    <a:pt x="24" y="145"/>
                    <a:pt x="19" y="144"/>
                  </a:cubicBezTo>
                  <a:cubicBezTo>
                    <a:pt x="12" y="143"/>
                    <a:pt x="8" y="139"/>
                    <a:pt x="7" y="130"/>
                  </a:cubicBezTo>
                  <a:cubicBezTo>
                    <a:pt x="6" y="122"/>
                    <a:pt x="9" y="114"/>
                    <a:pt x="15" y="107"/>
                  </a:cubicBezTo>
                  <a:cubicBezTo>
                    <a:pt x="16" y="105"/>
                    <a:pt x="18" y="104"/>
                    <a:pt x="20" y="104"/>
                  </a:cubicBezTo>
                  <a:cubicBezTo>
                    <a:pt x="23" y="104"/>
                    <a:pt x="26" y="102"/>
                    <a:pt x="28" y="99"/>
                  </a:cubicBezTo>
                  <a:cubicBezTo>
                    <a:pt x="29" y="98"/>
                    <a:pt x="29" y="97"/>
                    <a:pt x="29" y="95"/>
                  </a:cubicBezTo>
                  <a:cubicBezTo>
                    <a:pt x="28" y="93"/>
                    <a:pt x="26" y="92"/>
                    <a:pt x="25" y="92"/>
                  </a:cubicBezTo>
                  <a:cubicBezTo>
                    <a:pt x="23" y="92"/>
                    <a:pt x="20" y="93"/>
                    <a:pt x="18" y="94"/>
                  </a:cubicBezTo>
                  <a:cubicBezTo>
                    <a:pt x="15" y="95"/>
                    <a:pt x="12" y="96"/>
                    <a:pt x="9" y="94"/>
                  </a:cubicBezTo>
                  <a:cubicBezTo>
                    <a:pt x="5" y="92"/>
                    <a:pt x="2" y="89"/>
                    <a:pt x="1" y="84"/>
                  </a:cubicBezTo>
                  <a:cubicBezTo>
                    <a:pt x="0" y="76"/>
                    <a:pt x="2" y="68"/>
                    <a:pt x="8" y="62"/>
                  </a:cubicBezTo>
                  <a:cubicBezTo>
                    <a:pt x="14" y="56"/>
                    <a:pt x="21" y="52"/>
                    <a:pt x="29" y="51"/>
                  </a:cubicBezTo>
                  <a:cubicBezTo>
                    <a:pt x="36" y="50"/>
                    <a:pt x="43" y="49"/>
                    <a:pt x="50" y="49"/>
                  </a:cubicBezTo>
                  <a:cubicBezTo>
                    <a:pt x="51" y="49"/>
                    <a:pt x="52" y="49"/>
                    <a:pt x="53" y="49"/>
                  </a:cubicBezTo>
                  <a:cubicBezTo>
                    <a:pt x="56" y="48"/>
                    <a:pt x="58" y="46"/>
                    <a:pt x="57" y="43"/>
                  </a:cubicBezTo>
                  <a:cubicBezTo>
                    <a:pt x="55" y="38"/>
                    <a:pt x="56" y="34"/>
                    <a:pt x="58" y="30"/>
                  </a:cubicBezTo>
                  <a:cubicBezTo>
                    <a:pt x="63" y="20"/>
                    <a:pt x="70" y="12"/>
                    <a:pt x="80" y="6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9" y="0"/>
                    <a:pt x="105" y="2"/>
                    <a:pt x="110" y="11"/>
                  </a:cubicBezTo>
                  <a:cubicBezTo>
                    <a:pt x="117" y="21"/>
                    <a:pt x="118" y="21"/>
                    <a:pt x="127" y="14"/>
                  </a:cubicBezTo>
                  <a:cubicBezTo>
                    <a:pt x="134" y="8"/>
                    <a:pt x="142" y="5"/>
                    <a:pt x="151" y="4"/>
                  </a:cubicBezTo>
                  <a:cubicBezTo>
                    <a:pt x="158" y="3"/>
                    <a:pt x="165" y="3"/>
                    <a:pt x="171" y="4"/>
                  </a:cubicBezTo>
                  <a:cubicBezTo>
                    <a:pt x="175" y="5"/>
                    <a:pt x="180" y="6"/>
                    <a:pt x="183" y="8"/>
                  </a:cubicBezTo>
                  <a:cubicBezTo>
                    <a:pt x="189" y="11"/>
                    <a:pt x="193" y="16"/>
                    <a:pt x="193" y="23"/>
                  </a:cubicBezTo>
                  <a:cubicBezTo>
                    <a:pt x="193" y="25"/>
                    <a:pt x="192" y="26"/>
                    <a:pt x="193" y="28"/>
                  </a:cubicBezTo>
                  <a:cubicBezTo>
                    <a:pt x="193" y="29"/>
                    <a:pt x="194" y="31"/>
                    <a:pt x="195" y="32"/>
                  </a:cubicBezTo>
                  <a:cubicBezTo>
                    <a:pt x="197" y="33"/>
                    <a:pt x="199" y="32"/>
                    <a:pt x="200" y="30"/>
                  </a:cubicBezTo>
                  <a:cubicBezTo>
                    <a:pt x="201" y="30"/>
                    <a:pt x="201" y="30"/>
                    <a:pt x="201" y="29"/>
                  </a:cubicBezTo>
                  <a:cubicBezTo>
                    <a:pt x="209" y="20"/>
                    <a:pt x="219" y="18"/>
                    <a:pt x="230" y="20"/>
                  </a:cubicBezTo>
                  <a:cubicBezTo>
                    <a:pt x="237" y="21"/>
                    <a:pt x="244" y="24"/>
                    <a:pt x="250" y="29"/>
                  </a:cubicBezTo>
                  <a:cubicBezTo>
                    <a:pt x="256" y="33"/>
                    <a:pt x="259" y="39"/>
                    <a:pt x="259" y="47"/>
                  </a:cubicBezTo>
                  <a:cubicBezTo>
                    <a:pt x="260" y="57"/>
                    <a:pt x="260" y="57"/>
                    <a:pt x="270" y="59"/>
                  </a:cubicBezTo>
                  <a:cubicBezTo>
                    <a:pt x="282" y="62"/>
                    <a:pt x="292" y="68"/>
                    <a:pt x="302" y="76"/>
                  </a:cubicBezTo>
                  <a:cubicBezTo>
                    <a:pt x="304" y="78"/>
                    <a:pt x="307" y="80"/>
                    <a:pt x="308" y="83"/>
                  </a:cubicBezTo>
                  <a:cubicBezTo>
                    <a:pt x="312" y="90"/>
                    <a:pt x="312" y="95"/>
                    <a:pt x="307" y="100"/>
                  </a:cubicBezTo>
                  <a:cubicBezTo>
                    <a:pt x="306" y="101"/>
                    <a:pt x="304" y="102"/>
                    <a:pt x="303" y="103"/>
                  </a:cubicBezTo>
                  <a:cubicBezTo>
                    <a:pt x="301" y="106"/>
                    <a:pt x="301" y="109"/>
                    <a:pt x="304" y="111"/>
                  </a:cubicBezTo>
                  <a:cubicBezTo>
                    <a:pt x="306" y="112"/>
                    <a:pt x="308" y="113"/>
                    <a:pt x="310" y="114"/>
                  </a:cubicBezTo>
                  <a:cubicBezTo>
                    <a:pt x="316" y="117"/>
                    <a:pt x="321" y="120"/>
                    <a:pt x="326" y="125"/>
                  </a:cubicBezTo>
                  <a:cubicBezTo>
                    <a:pt x="328" y="127"/>
                    <a:pt x="330" y="130"/>
                    <a:pt x="332" y="132"/>
                  </a:cubicBezTo>
                  <a:cubicBezTo>
                    <a:pt x="336" y="138"/>
                    <a:pt x="336" y="144"/>
                    <a:pt x="332" y="150"/>
                  </a:cubicBezTo>
                  <a:cubicBezTo>
                    <a:pt x="330" y="152"/>
                    <a:pt x="328" y="154"/>
                    <a:pt x="327" y="156"/>
                  </a:cubicBezTo>
                  <a:cubicBezTo>
                    <a:pt x="324" y="160"/>
                    <a:pt x="323" y="164"/>
                    <a:pt x="326" y="169"/>
                  </a:cubicBezTo>
                  <a:cubicBezTo>
                    <a:pt x="328" y="172"/>
                    <a:pt x="330" y="175"/>
                    <a:pt x="333" y="178"/>
                  </a:cubicBezTo>
                  <a:cubicBezTo>
                    <a:pt x="335" y="181"/>
                    <a:pt x="337" y="184"/>
                    <a:pt x="339" y="187"/>
                  </a:cubicBezTo>
                  <a:cubicBezTo>
                    <a:pt x="340" y="189"/>
                    <a:pt x="340" y="192"/>
                    <a:pt x="341" y="194"/>
                  </a:cubicBezTo>
                  <a:cubicBezTo>
                    <a:pt x="342" y="197"/>
                    <a:pt x="340" y="200"/>
                    <a:pt x="338" y="201"/>
                  </a:cubicBezTo>
                  <a:cubicBezTo>
                    <a:pt x="335" y="202"/>
                    <a:pt x="332" y="203"/>
                    <a:pt x="330" y="204"/>
                  </a:cubicBezTo>
                  <a:cubicBezTo>
                    <a:pt x="328" y="205"/>
                    <a:pt x="325" y="205"/>
                    <a:pt x="323" y="206"/>
                  </a:cubicBezTo>
                  <a:cubicBezTo>
                    <a:pt x="317" y="209"/>
                    <a:pt x="316" y="213"/>
                    <a:pt x="319" y="218"/>
                  </a:cubicBezTo>
                  <a:cubicBezTo>
                    <a:pt x="320" y="220"/>
                    <a:pt x="321" y="222"/>
                    <a:pt x="323" y="224"/>
                  </a:cubicBezTo>
                  <a:cubicBezTo>
                    <a:pt x="325" y="226"/>
                    <a:pt x="327" y="228"/>
                    <a:pt x="328" y="231"/>
                  </a:cubicBezTo>
                  <a:cubicBezTo>
                    <a:pt x="335" y="239"/>
                    <a:pt x="335" y="245"/>
                    <a:pt x="328" y="253"/>
                  </a:cubicBezTo>
                  <a:cubicBezTo>
                    <a:pt x="321" y="262"/>
                    <a:pt x="311" y="268"/>
                    <a:pt x="299" y="268"/>
                  </a:cubicBezTo>
                  <a:cubicBezTo>
                    <a:pt x="296" y="268"/>
                    <a:pt x="294" y="269"/>
                    <a:pt x="292" y="269"/>
                  </a:cubicBezTo>
                  <a:cubicBezTo>
                    <a:pt x="289" y="269"/>
                    <a:pt x="287" y="268"/>
                    <a:pt x="285" y="267"/>
                  </a:cubicBezTo>
                  <a:close/>
                </a:path>
              </a:pathLst>
            </a:custGeom>
            <a:solidFill>
              <a:srgbClr val="FFA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50DAD3-636A-4DDA-8A4B-C44F43940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3938" y="2233613"/>
              <a:ext cx="1882775" cy="1531938"/>
            </a:xfrm>
            <a:custGeom>
              <a:avLst/>
              <a:gdLst>
                <a:gd name="T0" fmla="*/ 27 w 302"/>
                <a:gd name="T1" fmla="*/ 5 h 246"/>
                <a:gd name="T2" fmla="*/ 59 w 302"/>
                <a:gd name="T3" fmla="*/ 0 h 246"/>
                <a:gd name="T4" fmla="*/ 59 w 302"/>
                <a:gd name="T5" fmla="*/ 11 h 246"/>
                <a:gd name="T6" fmla="*/ 64 w 302"/>
                <a:gd name="T7" fmla="*/ 27 h 246"/>
                <a:gd name="T8" fmla="*/ 81 w 302"/>
                <a:gd name="T9" fmla="*/ 38 h 246"/>
                <a:gd name="T10" fmla="*/ 102 w 302"/>
                <a:gd name="T11" fmla="*/ 35 h 246"/>
                <a:gd name="T12" fmla="*/ 112 w 302"/>
                <a:gd name="T13" fmla="*/ 30 h 246"/>
                <a:gd name="T14" fmla="*/ 114 w 302"/>
                <a:gd name="T15" fmla="*/ 35 h 246"/>
                <a:gd name="T16" fmla="*/ 116 w 302"/>
                <a:gd name="T17" fmla="*/ 42 h 246"/>
                <a:gd name="T18" fmla="*/ 150 w 302"/>
                <a:gd name="T19" fmla="*/ 58 h 246"/>
                <a:gd name="T20" fmla="*/ 161 w 302"/>
                <a:gd name="T21" fmla="*/ 53 h 246"/>
                <a:gd name="T22" fmla="*/ 162 w 302"/>
                <a:gd name="T23" fmla="*/ 58 h 246"/>
                <a:gd name="T24" fmla="*/ 191 w 302"/>
                <a:gd name="T25" fmla="*/ 83 h 246"/>
                <a:gd name="T26" fmla="*/ 205 w 302"/>
                <a:gd name="T27" fmla="*/ 81 h 246"/>
                <a:gd name="T28" fmla="*/ 206 w 302"/>
                <a:gd name="T29" fmla="*/ 89 h 246"/>
                <a:gd name="T30" fmla="*/ 213 w 302"/>
                <a:gd name="T31" fmla="*/ 110 h 246"/>
                <a:gd name="T32" fmla="*/ 229 w 302"/>
                <a:gd name="T33" fmla="*/ 122 h 246"/>
                <a:gd name="T34" fmla="*/ 248 w 302"/>
                <a:gd name="T35" fmla="*/ 120 h 246"/>
                <a:gd name="T36" fmla="*/ 254 w 302"/>
                <a:gd name="T37" fmla="*/ 116 h 246"/>
                <a:gd name="T38" fmla="*/ 259 w 302"/>
                <a:gd name="T39" fmla="*/ 124 h 246"/>
                <a:gd name="T40" fmla="*/ 282 w 302"/>
                <a:gd name="T41" fmla="*/ 136 h 246"/>
                <a:gd name="T42" fmla="*/ 293 w 302"/>
                <a:gd name="T43" fmla="*/ 133 h 246"/>
                <a:gd name="T44" fmla="*/ 299 w 302"/>
                <a:gd name="T45" fmla="*/ 129 h 246"/>
                <a:gd name="T46" fmla="*/ 300 w 302"/>
                <a:gd name="T47" fmla="*/ 133 h 246"/>
                <a:gd name="T48" fmla="*/ 285 w 302"/>
                <a:gd name="T49" fmla="*/ 164 h 246"/>
                <a:gd name="T50" fmla="*/ 261 w 302"/>
                <a:gd name="T51" fmla="*/ 197 h 246"/>
                <a:gd name="T52" fmla="*/ 213 w 302"/>
                <a:gd name="T53" fmla="*/ 234 h 246"/>
                <a:gd name="T54" fmla="*/ 162 w 302"/>
                <a:gd name="T55" fmla="*/ 246 h 246"/>
                <a:gd name="T56" fmla="*/ 113 w 302"/>
                <a:gd name="T57" fmla="*/ 242 h 246"/>
                <a:gd name="T58" fmla="*/ 62 w 302"/>
                <a:gd name="T59" fmla="*/ 221 h 246"/>
                <a:gd name="T60" fmla="*/ 22 w 302"/>
                <a:gd name="T61" fmla="*/ 182 h 246"/>
                <a:gd name="T62" fmla="*/ 3 w 302"/>
                <a:gd name="T63" fmla="*/ 123 h 246"/>
                <a:gd name="T64" fmla="*/ 6 w 302"/>
                <a:gd name="T65" fmla="*/ 52 h 246"/>
                <a:gd name="T66" fmla="*/ 27 w 302"/>
                <a:gd name="T67" fmla="*/ 5 h 246"/>
                <a:gd name="T68" fmla="*/ 82 w 302"/>
                <a:gd name="T69" fmla="*/ 150 h 246"/>
                <a:gd name="T70" fmla="*/ 86 w 302"/>
                <a:gd name="T71" fmla="*/ 176 h 246"/>
                <a:gd name="T72" fmla="*/ 118 w 302"/>
                <a:gd name="T73" fmla="*/ 203 h 246"/>
                <a:gd name="T74" fmla="*/ 155 w 302"/>
                <a:gd name="T75" fmla="*/ 184 h 246"/>
                <a:gd name="T76" fmla="*/ 168 w 302"/>
                <a:gd name="T77" fmla="*/ 156 h 246"/>
                <a:gd name="T78" fmla="*/ 161 w 302"/>
                <a:gd name="T79" fmla="*/ 142 h 246"/>
                <a:gd name="T80" fmla="*/ 155 w 302"/>
                <a:gd name="T81" fmla="*/ 140 h 246"/>
                <a:gd name="T82" fmla="*/ 137 w 302"/>
                <a:gd name="T83" fmla="*/ 135 h 246"/>
                <a:gd name="T84" fmla="*/ 87 w 302"/>
                <a:gd name="T85" fmla="*/ 128 h 246"/>
                <a:gd name="T86" fmla="*/ 84 w 302"/>
                <a:gd name="T87" fmla="*/ 131 h 246"/>
                <a:gd name="T88" fmla="*/ 82 w 302"/>
                <a:gd name="T89" fmla="*/ 150 h 246"/>
                <a:gd name="T90" fmla="*/ 74 w 302"/>
                <a:gd name="T91" fmla="*/ 87 h 246"/>
                <a:gd name="T92" fmla="*/ 73 w 302"/>
                <a:gd name="T93" fmla="*/ 83 h 246"/>
                <a:gd name="T94" fmla="*/ 66 w 302"/>
                <a:gd name="T95" fmla="*/ 74 h 246"/>
                <a:gd name="T96" fmla="*/ 53 w 302"/>
                <a:gd name="T97" fmla="*/ 77 h 246"/>
                <a:gd name="T98" fmla="*/ 50 w 302"/>
                <a:gd name="T99" fmla="*/ 97 h 246"/>
                <a:gd name="T100" fmla="*/ 61 w 302"/>
                <a:gd name="T101" fmla="*/ 103 h 246"/>
                <a:gd name="T102" fmla="*/ 74 w 302"/>
                <a:gd name="T103" fmla="*/ 87 h 246"/>
                <a:gd name="T104" fmla="*/ 195 w 302"/>
                <a:gd name="T105" fmla="*/ 130 h 246"/>
                <a:gd name="T106" fmla="*/ 206 w 302"/>
                <a:gd name="T107" fmla="*/ 146 h 246"/>
                <a:gd name="T108" fmla="*/ 220 w 302"/>
                <a:gd name="T109" fmla="*/ 135 h 246"/>
                <a:gd name="T110" fmla="*/ 209 w 302"/>
                <a:gd name="T111" fmla="*/ 120 h 246"/>
                <a:gd name="T112" fmla="*/ 195 w 302"/>
                <a:gd name="T113" fmla="*/ 1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" h="246">
                  <a:moveTo>
                    <a:pt x="27" y="5"/>
                  </a:moveTo>
                  <a:cubicBezTo>
                    <a:pt x="38" y="9"/>
                    <a:pt x="49" y="7"/>
                    <a:pt x="59" y="0"/>
                  </a:cubicBezTo>
                  <a:cubicBezTo>
                    <a:pt x="59" y="5"/>
                    <a:pt x="59" y="8"/>
                    <a:pt x="59" y="11"/>
                  </a:cubicBezTo>
                  <a:cubicBezTo>
                    <a:pt x="59" y="17"/>
                    <a:pt x="61" y="22"/>
                    <a:pt x="64" y="27"/>
                  </a:cubicBezTo>
                  <a:cubicBezTo>
                    <a:pt x="68" y="34"/>
                    <a:pt x="73" y="38"/>
                    <a:pt x="81" y="38"/>
                  </a:cubicBezTo>
                  <a:cubicBezTo>
                    <a:pt x="89" y="39"/>
                    <a:pt x="96" y="38"/>
                    <a:pt x="102" y="35"/>
                  </a:cubicBezTo>
                  <a:cubicBezTo>
                    <a:pt x="105" y="33"/>
                    <a:pt x="108" y="32"/>
                    <a:pt x="112" y="30"/>
                  </a:cubicBezTo>
                  <a:cubicBezTo>
                    <a:pt x="113" y="32"/>
                    <a:pt x="113" y="33"/>
                    <a:pt x="114" y="35"/>
                  </a:cubicBezTo>
                  <a:cubicBezTo>
                    <a:pt x="114" y="37"/>
                    <a:pt x="115" y="40"/>
                    <a:pt x="116" y="42"/>
                  </a:cubicBezTo>
                  <a:cubicBezTo>
                    <a:pt x="122" y="56"/>
                    <a:pt x="133" y="62"/>
                    <a:pt x="150" y="58"/>
                  </a:cubicBezTo>
                  <a:cubicBezTo>
                    <a:pt x="153" y="57"/>
                    <a:pt x="157" y="55"/>
                    <a:pt x="161" y="53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5" y="76"/>
                    <a:pt x="173" y="83"/>
                    <a:pt x="191" y="83"/>
                  </a:cubicBezTo>
                  <a:cubicBezTo>
                    <a:pt x="196" y="83"/>
                    <a:pt x="200" y="82"/>
                    <a:pt x="205" y="81"/>
                  </a:cubicBezTo>
                  <a:cubicBezTo>
                    <a:pt x="207" y="83"/>
                    <a:pt x="206" y="86"/>
                    <a:pt x="206" y="89"/>
                  </a:cubicBezTo>
                  <a:cubicBezTo>
                    <a:pt x="206" y="96"/>
                    <a:pt x="209" y="103"/>
                    <a:pt x="213" y="110"/>
                  </a:cubicBezTo>
                  <a:cubicBezTo>
                    <a:pt x="217" y="116"/>
                    <a:pt x="222" y="120"/>
                    <a:pt x="229" y="122"/>
                  </a:cubicBezTo>
                  <a:cubicBezTo>
                    <a:pt x="236" y="124"/>
                    <a:pt x="242" y="123"/>
                    <a:pt x="248" y="120"/>
                  </a:cubicBezTo>
                  <a:cubicBezTo>
                    <a:pt x="250" y="119"/>
                    <a:pt x="252" y="118"/>
                    <a:pt x="254" y="116"/>
                  </a:cubicBezTo>
                  <a:cubicBezTo>
                    <a:pt x="256" y="119"/>
                    <a:pt x="257" y="122"/>
                    <a:pt x="259" y="124"/>
                  </a:cubicBezTo>
                  <a:cubicBezTo>
                    <a:pt x="265" y="132"/>
                    <a:pt x="272" y="136"/>
                    <a:pt x="282" y="136"/>
                  </a:cubicBezTo>
                  <a:cubicBezTo>
                    <a:pt x="286" y="136"/>
                    <a:pt x="290" y="135"/>
                    <a:pt x="293" y="133"/>
                  </a:cubicBezTo>
                  <a:cubicBezTo>
                    <a:pt x="296" y="132"/>
                    <a:pt x="298" y="130"/>
                    <a:pt x="299" y="129"/>
                  </a:cubicBezTo>
                  <a:cubicBezTo>
                    <a:pt x="302" y="130"/>
                    <a:pt x="301" y="132"/>
                    <a:pt x="300" y="133"/>
                  </a:cubicBezTo>
                  <a:cubicBezTo>
                    <a:pt x="296" y="144"/>
                    <a:pt x="291" y="154"/>
                    <a:pt x="285" y="164"/>
                  </a:cubicBezTo>
                  <a:cubicBezTo>
                    <a:pt x="278" y="175"/>
                    <a:pt x="270" y="186"/>
                    <a:pt x="261" y="197"/>
                  </a:cubicBezTo>
                  <a:cubicBezTo>
                    <a:pt x="248" y="212"/>
                    <a:pt x="232" y="225"/>
                    <a:pt x="213" y="234"/>
                  </a:cubicBezTo>
                  <a:cubicBezTo>
                    <a:pt x="197" y="242"/>
                    <a:pt x="180" y="246"/>
                    <a:pt x="162" y="246"/>
                  </a:cubicBezTo>
                  <a:cubicBezTo>
                    <a:pt x="146" y="246"/>
                    <a:pt x="129" y="245"/>
                    <a:pt x="113" y="242"/>
                  </a:cubicBezTo>
                  <a:cubicBezTo>
                    <a:pt x="94" y="238"/>
                    <a:pt x="78" y="231"/>
                    <a:pt x="62" y="221"/>
                  </a:cubicBezTo>
                  <a:cubicBezTo>
                    <a:pt x="45" y="211"/>
                    <a:pt x="33" y="197"/>
                    <a:pt x="22" y="182"/>
                  </a:cubicBezTo>
                  <a:cubicBezTo>
                    <a:pt x="10" y="164"/>
                    <a:pt x="5" y="144"/>
                    <a:pt x="3" y="123"/>
                  </a:cubicBezTo>
                  <a:cubicBezTo>
                    <a:pt x="0" y="99"/>
                    <a:pt x="2" y="75"/>
                    <a:pt x="6" y="52"/>
                  </a:cubicBezTo>
                  <a:cubicBezTo>
                    <a:pt x="10" y="35"/>
                    <a:pt x="17" y="19"/>
                    <a:pt x="27" y="5"/>
                  </a:cubicBezTo>
                  <a:close/>
                  <a:moveTo>
                    <a:pt x="82" y="150"/>
                  </a:moveTo>
                  <a:cubicBezTo>
                    <a:pt x="82" y="159"/>
                    <a:pt x="84" y="168"/>
                    <a:pt x="86" y="176"/>
                  </a:cubicBezTo>
                  <a:cubicBezTo>
                    <a:pt x="90" y="190"/>
                    <a:pt x="104" y="202"/>
                    <a:pt x="118" y="203"/>
                  </a:cubicBezTo>
                  <a:cubicBezTo>
                    <a:pt x="134" y="205"/>
                    <a:pt x="147" y="199"/>
                    <a:pt x="155" y="184"/>
                  </a:cubicBezTo>
                  <a:cubicBezTo>
                    <a:pt x="160" y="175"/>
                    <a:pt x="164" y="166"/>
                    <a:pt x="168" y="156"/>
                  </a:cubicBezTo>
                  <a:cubicBezTo>
                    <a:pt x="170" y="149"/>
                    <a:pt x="168" y="145"/>
                    <a:pt x="161" y="142"/>
                  </a:cubicBezTo>
                  <a:cubicBezTo>
                    <a:pt x="159" y="141"/>
                    <a:pt x="157" y="140"/>
                    <a:pt x="155" y="140"/>
                  </a:cubicBezTo>
                  <a:cubicBezTo>
                    <a:pt x="149" y="138"/>
                    <a:pt x="143" y="137"/>
                    <a:pt x="137" y="135"/>
                  </a:cubicBezTo>
                  <a:cubicBezTo>
                    <a:pt x="121" y="131"/>
                    <a:pt x="104" y="130"/>
                    <a:pt x="87" y="128"/>
                  </a:cubicBezTo>
                  <a:cubicBezTo>
                    <a:pt x="86" y="128"/>
                    <a:pt x="84" y="130"/>
                    <a:pt x="84" y="131"/>
                  </a:cubicBezTo>
                  <a:cubicBezTo>
                    <a:pt x="83" y="137"/>
                    <a:pt x="83" y="143"/>
                    <a:pt x="82" y="150"/>
                  </a:cubicBezTo>
                  <a:close/>
                  <a:moveTo>
                    <a:pt x="74" y="87"/>
                  </a:moveTo>
                  <a:cubicBezTo>
                    <a:pt x="73" y="86"/>
                    <a:pt x="73" y="84"/>
                    <a:pt x="73" y="83"/>
                  </a:cubicBezTo>
                  <a:cubicBezTo>
                    <a:pt x="72" y="78"/>
                    <a:pt x="70" y="75"/>
                    <a:pt x="66" y="74"/>
                  </a:cubicBezTo>
                  <a:cubicBezTo>
                    <a:pt x="61" y="72"/>
                    <a:pt x="56" y="73"/>
                    <a:pt x="53" y="77"/>
                  </a:cubicBezTo>
                  <a:cubicBezTo>
                    <a:pt x="48" y="81"/>
                    <a:pt x="46" y="92"/>
                    <a:pt x="50" y="97"/>
                  </a:cubicBezTo>
                  <a:cubicBezTo>
                    <a:pt x="52" y="102"/>
                    <a:pt x="56" y="103"/>
                    <a:pt x="61" y="103"/>
                  </a:cubicBezTo>
                  <a:cubicBezTo>
                    <a:pt x="68" y="102"/>
                    <a:pt x="74" y="95"/>
                    <a:pt x="74" y="87"/>
                  </a:cubicBezTo>
                  <a:close/>
                  <a:moveTo>
                    <a:pt x="195" y="130"/>
                  </a:moveTo>
                  <a:cubicBezTo>
                    <a:pt x="195" y="137"/>
                    <a:pt x="200" y="145"/>
                    <a:pt x="206" y="146"/>
                  </a:cubicBezTo>
                  <a:cubicBezTo>
                    <a:pt x="212" y="146"/>
                    <a:pt x="219" y="140"/>
                    <a:pt x="220" y="135"/>
                  </a:cubicBezTo>
                  <a:cubicBezTo>
                    <a:pt x="220" y="128"/>
                    <a:pt x="215" y="121"/>
                    <a:pt x="209" y="120"/>
                  </a:cubicBezTo>
                  <a:cubicBezTo>
                    <a:pt x="202" y="120"/>
                    <a:pt x="196" y="124"/>
                    <a:pt x="195" y="13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857B4C-E74F-4A4E-A3CA-D0022F8C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4792663"/>
              <a:ext cx="1216025" cy="460375"/>
            </a:xfrm>
            <a:custGeom>
              <a:avLst/>
              <a:gdLst>
                <a:gd name="T0" fmla="*/ 195 w 195"/>
                <a:gd name="T1" fmla="*/ 52 h 74"/>
                <a:gd name="T2" fmla="*/ 171 w 195"/>
                <a:gd name="T3" fmla="*/ 65 h 74"/>
                <a:gd name="T4" fmla="*/ 161 w 195"/>
                <a:gd name="T5" fmla="*/ 61 h 74"/>
                <a:gd name="T6" fmla="*/ 157 w 195"/>
                <a:gd name="T7" fmla="*/ 52 h 74"/>
                <a:gd name="T8" fmla="*/ 152 w 195"/>
                <a:gd name="T9" fmla="*/ 40 h 74"/>
                <a:gd name="T10" fmla="*/ 144 w 195"/>
                <a:gd name="T11" fmla="*/ 33 h 74"/>
                <a:gd name="T12" fmla="*/ 139 w 195"/>
                <a:gd name="T13" fmla="*/ 33 h 74"/>
                <a:gd name="T14" fmla="*/ 99 w 195"/>
                <a:gd name="T15" fmla="*/ 31 h 74"/>
                <a:gd name="T16" fmla="*/ 76 w 195"/>
                <a:gd name="T17" fmla="*/ 29 h 74"/>
                <a:gd name="T18" fmla="*/ 63 w 195"/>
                <a:gd name="T19" fmla="*/ 27 h 74"/>
                <a:gd name="T20" fmla="*/ 55 w 195"/>
                <a:gd name="T21" fmla="*/ 31 h 74"/>
                <a:gd name="T22" fmla="*/ 53 w 195"/>
                <a:gd name="T23" fmla="*/ 35 h 74"/>
                <a:gd name="T24" fmla="*/ 40 w 195"/>
                <a:gd name="T25" fmla="*/ 65 h 74"/>
                <a:gd name="T26" fmla="*/ 26 w 195"/>
                <a:gd name="T27" fmla="*/ 72 h 74"/>
                <a:gd name="T28" fmla="*/ 2 w 195"/>
                <a:gd name="T29" fmla="*/ 65 h 74"/>
                <a:gd name="T30" fmla="*/ 1 w 195"/>
                <a:gd name="T31" fmla="*/ 57 h 74"/>
                <a:gd name="T32" fmla="*/ 6 w 195"/>
                <a:gd name="T33" fmla="*/ 46 h 74"/>
                <a:gd name="T34" fmla="*/ 17 w 195"/>
                <a:gd name="T35" fmla="*/ 19 h 74"/>
                <a:gd name="T36" fmla="*/ 23 w 195"/>
                <a:gd name="T37" fmla="*/ 8 h 74"/>
                <a:gd name="T38" fmla="*/ 41 w 195"/>
                <a:gd name="T39" fmla="*/ 10 h 74"/>
                <a:gd name="T40" fmla="*/ 141 w 195"/>
                <a:gd name="T41" fmla="*/ 7 h 74"/>
                <a:gd name="T42" fmla="*/ 169 w 195"/>
                <a:gd name="T43" fmla="*/ 0 h 74"/>
                <a:gd name="T44" fmla="*/ 172 w 195"/>
                <a:gd name="T45" fmla="*/ 4 h 74"/>
                <a:gd name="T46" fmla="*/ 195 w 195"/>
                <a:gd name="T47" fmla="*/ 50 h 74"/>
                <a:gd name="T48" fmla="*/ 195 w 195"/>
                <a:gd name="T4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74">
                  <a:moveTo>
                    <a:pt x="195" y="52"/>
                  </a:moveTo>
                  <a:cubicBezTo>
                    <a:pt x="190" y="57"/>
                    <a:pt x="177" y="64"/>
                    <a:pt x="171" y="65"/>
                  </a:cubicBezTo>
                  <a:cubicBezTo>
                    <a:pt x="166" y="66"/>
                    <a:pt x="163" y="66"/>
                    <a:pt x="161" y="61"/>
                  </a:cubicBezTo>
                  <a:cubicBezTo>
                    <a:pt x="159" y="58"/>
                    <a:pt x="158" y="55"/>
                    <a:pt x="157" y="52"/>
                  </a:cubicBezTo>
                  <a:cubicBezTo>
                    <a:pt x="155" y="48"/>
                    <a:pt x="154" y="44"/>
                    <a:pt x="152" y="40"/>
                  </a:cubicBezTo>
                  <a:cubicBezTo>
                    <a:pt x="151" y="34"/>
                    <a:pt x="149" y="34"/>
                    <a:pt x="144" y="33"/>
                  </a:cubicBezTo>
                  <a:cubicBezTo>
                    <a:pt x="142" y="33"/>
                    <a:pt x="141" y="33"/>
                    <a:pt x="139" y="33"/>
                  </a:cubicBezTo>
                  <a:cubicBezTo>
                    <a:pt x="125" y="35"/>
                    <a:pt x="112" y="33"/>
                    <a:pt x="99" y="31"/>
                  </a:cubicBezTo>
                  <a:cubicBezTo>
                    <a:pt x="91" y="30"/>
                    <a:pt x="84" y="30"/>
                    <a:pt x="76" y="29"/>
                  </a:cubicBezTo>
                  <a:cubicBezTo>
                    <a:pt x="72" y="28"/>
                    <a:pt x="67" y="28"/>
                    <a:pt x="63" y="27"/>
                  </a:cubicBezTo>
                  <a:cubicBezTo>
                    <a:pt x="59" y="26"/>
                    <a:pt x="56" y="27"/>
                    <a:pt x="55" y="31"/>
                  </a:cubicBezTo>
                  <a:cubicBezTo>
                    <a:pt x="54" y="32"/>
                    <a:pt x="54" y="34"/>
                    <a:pt x="53" y="35"/>
                  </a:cubicBezTo>
                  <a:cubicBezTo>
                    <a:pt x="49" y="45"/>
                    <a:pt x="45" y="55"/>
                    <a:pt x="40" y="65"/>
                  </a:cubicBezTo>
                  <a:cubicBezTo>
                    <a:pt x="36" y="73"/>
                    <a:pt x="35" y="74"/>
                    <a:pt x="26" y="72"/>
                  </a:cubicBezTo>
                  <a:cubicBezTo>
                    <a:pt x="18" y="70"/>
                    <a:pt x="9" y="67"/>
                    <a:pt x="2" y="65"/>
                  </a:cubicBezTo>
                  <a:cubicBezTo>
                    <a:pt x="0" y="62"/>
                    <a:pt x="0" y="59"/>
                    <a:pt x="1" y="57"/>
                  </a:cubicBezTo>
                  <a:cubicBezTo>
                    <a:pt x="3" y="53"/>
                    <a:pt x="4" y="49"/>
                    <a:pt x="6" y="46"/>
                  </a:cubicBezTo>
                  <a:cubicBezTo>
                    <a:pt x="10" y="37"/>
                    <a:pt x="14" y="28"/>
                    <a:pt x="17" y="19"/>
                  </a:cubicBezTo>
                  <a:cubicBezTo>
                    <a:pt x="19" y="16"/>
                    <a:pt x="21" y="12"/>
                    <a:pt x="23" y="8"/>
                  </a:cubicBezTo>
                  <a:cubicBezTo>
                    <a:pt x="29" y="9"/>
                    <a:pt x="35" y="9"/>
                    <a:pt x="41" y="10"/>
                  </a:cubicBezTo>
                  <a:cubicBezTo>
                    <a:pt x="74" y="12"/>
                    <a:pt x="108" y="13"/>
                    <a:pt x="141" y="7"/>
                  </a:cubicBezTo>
                  <a:cubicBezTo>
                    <a:pt x="150" y="6"/>
                    <a:pt x="159" y="3"/>
                    <a:pt x="169" y="0"/>
                  </a:cubicBezTo>
                  <a:cubicBezTo>
                    <a:pt x="169" y="1"/>
                    <a:pt x="171" y="2"/>
                    <a:pt x="172" y="4"/>
                  </a:cubicBezTo>
                  <a:cubicBezTo>
                    <a:pt x="180" y="20"/>
                    <a:pt x="187" y="35"/>
                    <a:pt x="195" y="50"/>
                  </a:cubicBezTo>
                  <a:cubicBezTo>
                    <a:pt x="195" y="51"/>
                    <a:pt x="195" y="52"/>
                    <a:pt x="195" y="52"/>
                  </a:cubicBezTo>
                  <a:close/>
                </a:path>
              </a:pathLst>
            </a:custGeom>
            <a:solidFill>
              <a:srgbClr val="6E8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CCA119B-5444-42C0-8A7F-EC11D3C1B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0" y="4343401"/>
              <a:ext cx="935038" cy="280988"/>
            </a:xfrm>
            <a:custGeom>
              <a:avLst/>
              <a:gdLst>
                <a:gd name="T0" fmla="*/ 0 w 150"/>
                <a:gd name="T1" fmla="*/ 34 h 45"/>
                <a:gd name="T2" fmla="*/ 3 w 150"/>
                <a:gd name="T3" fmla="*/ 3 h 45"/>
                <a:gd name="T4" fmla="*/ 15 w 150"/>
                <a:gd name="T5" fmla="*/ 4 h 45"/>
                <a:gd name="T6" fmla="*/ 73 w 150"/>
                <a:gd name="T7" fmla="*/ 11 h 45"/>
                <a:gd name="T8" fmla="*/ 92 w 150"/>
                <a:gd name="T9" fmla="*/ 9 h 45"/>
                <a:gd name="T10" fmla="*/ 120 w 150"/>
                <a:gd name="T11" fmla="*/ 4 h 45"/>
                <a:gd name="T12" fmla="*/ 140 w 150"/>
                <a:gd name="T13" fmla="*/ 0 h 45"/>
                <a:gd name="T14" fmla="*/ 150 w 150"/>
                <a:gd name="T15" fmla="*/ 33 h 45"/>
                <a:gd name="T16" fmla="*/ 77 w 150"/>
                <a:gd name="T17" fmla="*/ 43 h 45"/>
                <a:gd name="T18" fmla="*/ 15 w 150"/>
                <a:gd name="T19" fmla="*/ 38 h 45"/>
                <a:gd name="T20" fmla="*/ 0 w 150"/>
                <a:gd name="T21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45">
                  <a:moveTo>
                    <a:pt x="0" y="34"/>
                  </a:moveTo>
                  <a:cubicBezTo>
                    <a:pt x="0" y="24"/>
                    <a:pt x="2" y="14"/>
                    <a:pt x="3" y="3"/>
                  </a:cubicBezTo>
                  <a:cubicBezTo>
                    <a:pt x="8" y="3"/>
                    <a:pt x="12" y="3"/>
                    <a:pt x="15" y="4"/>
                  </a:cubicBezTo>
                  <a:cubicBezTo>
                    <a:pt x="34" y="9"/>
                    <a:pt x="54" y="11"/>
                    <a:pt x="73" y="11"/>
                  </a:cubicBezTo>
                  <a:cubicBezTo>
                    <a:pt x="80" y="11"/>
                    <a:pt x="86" y="11"/>
                    <a:pt x="92" y="9"/>
                  </a:cubicBezTo>
                  <a:cubicBezTo>
                    <a:pt x="101" y="7"/>
                    <a:pt x="111" y="5"/>
                    <a:pt x="120" y="4"/>
                  </a:cubicBezTo>
                  <a:cubicBezTo>
                    <a:pt x="127" y="3"/>
                    <a:pt x="134" y="1"/>
                    <a:pt x="140" y="0"/>
                  </a:cubicBezTo>
                  <a:cubicBezTo>
                    <a:pt x="144" y="6"/>
                    <a:pt x="149" y="24"/>
                    <a:pt x="150" y="33"/>
                  </a:cubicBezTo>
                  <a:cubicBezTo>
                    <a:pt x="126" y="43"/>
                    <a:pt x="102" y="45"/>
                    <a:pt x="77" y="43"/>
                  </a:cubicBezTo>
                  <a:cubicBezTo>
                    <a:pt x="56" y="42"/>
                    <a:pt x="35" y="40"/>
                    <a:pt x="15" y="38"/>
                  </a:cubicBezTo>
                  <a:cubicBezTo>
                    <a:pt x="10" y="38"/>
                    <a:pt x="5" y="38"/>
                    <a:pt x="0" y="34"/>
                  </a:cubicBezTo>
                  <a:close/>
                </a:path>
              </a:pathLst>
            </a:custGeom>
            <a:solidFill>
              <a:srgbClr val="D4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9ADC2DF-7F80-4622-83A9-DEF9B562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7813" y="4132263"/>
              <a:ext cx="841375" cy="230188"/>
            </a:xfrm>
            <a:custGeom>
              <a:avLst/>
              <a:gdLst>
                <a:gd name="T0" fmla="*/ 0 w 135"/>
                <a:gd name="T1" fmla="*/ 27 h 37"/>
                <a:gd name="T2" fmla="*/ 3 w 135"/>
                <a:gd name="T3" fmla="*/ 1 h 37"/>
                <a:gd name="T4" fmla="*/ 45 w 135"/>
                <a:gd name="T5" fmla="*/ 5 h 37"/>
                <a:gd name="T6" fmla="*/ 86 w 135"/>
                <a:gd name="T7" fmla="*/ 3 h 37"/>
                <a:gd name="T8" fmla="*/ 91 w 135"/>
                <a:gd name="T9" fmla="*/ 2 h 37"/>
                <a:gd name="T10" fmla="*/ 128 w 135"/>
                <a:gd name="T11" fmla="*/ 0 h 37"/>
                <a:gd name="T12" fmla="*/ 135 w 135"/>
                <a:gd name="T13" fmla="*/ 23 h 37"/>
                <a:gd name="T14" fmla="*/ 131 w 135"/>
                <a:gd name="T15" fmla="*/ 26 h 37"/>
                <a:gd name="T16" fmla="*/ 116 w 135"/>
                <a:gd name="T17" fmla="*/ 30 h 37"/>
                <a:gd name="T18" fmla="*/ 92 w 135"/>
                <a:gd name="T19" fmla="*/ 34 h 37"/>
                <a:gd name="T20" fmla="*/ 60 w 135"/>
                <a:gd name="T21" fmla="*/ 37 h 37"/>
                <a:gd name="T22" fmla="*/ 3 w 135"/>
                <a:gd name="T23" fmla="*/ 29 h 37"/>
                <a:gd name="T24" fmla="*/ 0 w 135"/>
                <a:gd name="T2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37">
                  <a:moveTo>
                    <a:pt x="0" y="27"/>
                  </a:moveTo>
                  <a:cubicBezTo>
                    <a:pt x="1" y="18"/>
                    <a:pt x="2" y="10"/>
                    <a:pt x="3" y="1"/>
                  </a:cubicBezTo>
                  <a:cubicBezTo>
                    <a:pt x="18" y="2"/>
                    <a:pt x="32" y="3"/>
                    <a:pt x="45" y="5"/>
                  </a:cubicBezTo>
                  <a:cubicBezTo>
                    <a:pt x="59" y="6"/>
                    <a:pt x="73" y="6"/>
                    <a:pt x="86" y="3"/>
                  </a:cubicBezTo>
                  <a:cubicBezTo>
                    <a:pt x="88" y="3"/>
                    <a:pt x="90" y="2"/>
                    <a:pt x="91" y="2"/>
                  </a:cubicBezTo>
                  <a:cubicBezTo>
                    <a:pt x="103" y="1"/>
                    <a:pt x="115" y="1"/>
                    <a:pt x="128" y="0"/>
                  </a:cubicBezTo>
                  <a:cubicBezTo>
                    <a:pt x="131" y="7"/>
                    <a:pt x="133" y="15"/>
                    <a:pt x="135" y="23"/>
                  </a:cubicBezTo>
                  <a:cubicBezTo>
                    <a:pt x="133" y="24"/>
                    <a:pt x="132" y="26"/>
                    <a:pt x="131" y="26"/>
                  </a:cubicBezTo>
                  <a:cubicBezTo>
                    <a:pt x="126" y="28"/>
                    <a:pt x="121" y="29"/>
                    <a:pt x="116" y="30"/>
                  </a:cubicBezTo>
                  <a:cubicBezTo>
                    <a:pt x="108" y="31"/>
                    <a:pt x="100" y="32"/>
                    <a:pt x="92" y="34"/>
                  </a:cubicBezTo>
                  <a:cubicBezTo>
                    <a:pt x="81" y="37"/>
                    <a:pt x="71" y="37"/>
                    <a:pt x="60" y="37"/>
                  </a:cubicBezTo>
                  <a:cubicBezTo>
                    <a:pt x="40" y="36"/>
                    <a:pt x="22" y="33"/>
                    <a:pt x="3" y="29"/>
                  </a:cubicBezTo>
                  <a:cubicBezTo>
                    <a:pt x="2" y="28"/>
                    <a:pt x="1" y="28"/>
                    <a:pt x="0" y="27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253308-26D3-410E-B12F-36F772B10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0" y="4611688"/>
              <a:ext cx="977900" cy="206375"/>
            </a:xfrm>
            <a:custGeom>
              <a:avLst/>
              <a:gdLst>
                <a:gd name="T0" fmla="*/ 0 w 157"/>
                <a:gd name="T1" fmla="*/ 27 h 33"/>
                <a:gd name="T2" fmla="*/ 1 w 157"/>
                <a:gd name="T3" fmla="*/ 1 h 33"/>
                <a:gd name="T4" fmla="*/ 13 w 157"/>
                <a:gd name="T5" fmla="*/ 3 h 33"/>
                <a:gd name="T6" fmla="*/ 67 w 157"/>
                <a:gd name="T7" fmla="*/ 7 h 33"/>
                <a:gd name="T8" fmla="*/ 106 w 157"/>
                <a:gd name="T9" fmla="*/ 8 h 33"/>
                <a:gd name="T10" fmla="*/ 144 w 157"/>
                <a:gd name="T11" fmla="*/ 2 h 33"/>
                <a:gd name="T12" fmla="*/ 153 w 157"/>
                <a:gd name="T13" fmla="*/ 0 h 33"/>
                <a:gd name="T14" fmla="*/ 154 w 157"/>
                <a:gd name="T15" fmla="*/ 1 h 33"/>
                <a:gd name="T16" fmla="*/ 141 w 157"/>
                <a:gd name="T17" fmla="*/ 24 h 33"/>
                <a:gd name="T18" fmla="*/ 122 w 157"/>
                <a:gd name="T19" fmla="*/ 29 h 33"/>
                <a:gd name="T20" fmla="*/ 58 w 157"/>
                <a:gd name="T21" fmla="*/ 32 h 33"/>
                <a:gd name="T22" fmla="*/ 10 w 157"/>
                <a:gd name="T23" fmla="*/ 29 h 33"/>
                <a:gd name="T24" fmla="*/ 0 w 157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33">
                  <a:moveTo>
                    <a:pt x="0" y="27"/>
                  </a:moveTo>
                  <a:cubicBezTo>
                    <a:pt x="0" y="18"/>
                    <a:pt x="0" y="10"/>
                    <a:pt x="1" y="1"/>
                  </a:cubicBezTo>
                  <a:cubicBezTo>
                    <a:pt x="5" y="2"/>
                    <a:pt x="9" y="2"/>
                    <a:pt x="13" y="3"/>
                  </a:cubicBezTo>
                  <a:cubicBezTo>
                    <a:pt x="31" y="4"/>
                    <a:pt x="49" y="6"/>
                    <a:pt x="67" y="7"/>
                  </a:cubicBezTo>
                  <a:cubicBezTo>
                    <a:pt x="80" y="8"/>
                    <a:pt x="93" y="9"/>
                    <a:pt x="106" y="8"/>
                  </a:cubicBezTo>
                  <a:cubicBezTo>
                    <a:pt x="119" y="8"/>
                    <a:pt x="131" y="6"/>
                    <a:pt x="144" y="2"/>
                  </a:cubicBezTo>
                  <a:cubicBezTo>
                    <a:pt x="147" y="1"/>
                    <a:pt x="150" y="0"/>
                    <a:pt x="153" y="0"/>
                  </a:cubicBezTo>
                  <a:cubicBezTo>
                    <a:pt x="154" y="0"/>
                    <a:pt x="154" y="1"/>
                    <a:pt x="154" y="1"/>
                  </a:cubicBezTo>
                  <a:cubicBezTo>
                    <a:pt x="157" y="19"/>
                    <a:pt x="156" y="18"/>
                    <a:pt x="141" y="24"/>
                  </a:cubicBezTo>
                  <a:cubicBezTo>
                    <a:pt x="135" y="26"/>
                    <a:pt x="129" y="28"/>
                    <a:pt x="122" y="29"/>
                  </a:cubicBezTo>
                  <a:cubicBezTo>
                    <a:pt x="101" y="33"/>
                    <a:pt x="79" y="33"/>
                    <a:pt x="58" y="32"/>
                  </a:cubicBezTo>
                  <a:cubicBezTo>
                    <a:pt x="42" y="32"/>
                    <a:pt x="26" y="31"/>
                    <a:pt x="10" y="29"/>
                  </a:cubicBezTo>
                  <a:cubicBezTo>
                    <a:pt x="7" y="28"/>
                    <a:pt x="4" y="28"/>
                    <a:pt x="0" y="27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0D09CFF-78C9-4556-A25D-C06B49E2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3143251"/>
              <a:ext cx="381000" cy="460375"/>
            </a:xfrm>
            <a:custGeom>
              <a:avLst/>
              <a:gdLst>
                <a:gd name="T0" fmla="*/ 42 w 61"/>
                <a:gd name="T1" fmla="*/ 2 h 74"/>
                <a:gd name="T2" fmla="*/ 42 w 61"/>
                <a:gd name="T3" fmla="*/ 12 h 74"/>
                <a:gd name="T4" fmla="*/ 39 w 61"/>
                <a:gd name="T5" fmla="*/ 17 h 74"/>
                <a:gd name="T6" fmla="*/ 41 w 61"/>
                <a:gd name="T7" fmla="*/ 22 h 74"/>
                <a:gd name="T8" fmla="*/ 45 w 61"/>
                <a:gd name="T9" fmla="*/ 23 h 74"/>
                <a:gd name="T10" fmla="*/ 53 w 61"/>
                <a:gd name="T11" fmla="*/ 19 h 74"/>
                <a:gd name="T12" fmla="*/ 58 w 61"/>
                <a:gd name="T13" fmla="*/ 17 h 74"/>
                <a:gd name="T14" fmla="*/ 59 w 61"/>
                <a:gd name="T15" fmla="*/ 23 h 74"/>
                <a:gd name="T16" fmla="*/ 52 w 61"/>
                <a:gd name="T17" fmla="*/ 31 h 74"/>
                <a:gd name="T18" fmla="*/ 46 w 61"/>
                <a:gd name="T19" fmla="*/ 34 h 74"/>
                <a:gd name="T20" fmla="*/ 44 w 61"/>
                <a:gd name="T21" fmla="*/ 39 h 74"/>
                <a:gd name="T22" fmla="*/ 47 w 61"/>
                <a:gd name="T23" fmla="*/ 42 h 74"/>
                <a:gd name="T24" fmla="*/ 55 w 61"/>
                <a:gd name="T25" fmla="*/ 45 h 74"/>
                <a:gd name="T26" fmla="*/ 60 w 61"/>
                <a:gd name="T27" fmla="*/ 49 h 74"/>
                <a:gd name="T28" fmla="*/ 52 w 61"/>
                <a:gd name="T29" fmla="*/ 53 h 74"/>
                <a:gd name="T30" fmla="*/ 46 w 61"/>
                <a:gd name="T31" fmla="*/ 54 h 74"/>
                <a:gd name="T32" fmla="*/ 44 w 61"/>
                <a:gd name="T33" fmla="*/ 61 h 74"/>
                <a:gd name="T34" fmla="*/ 48 w 61"/>
                <a:gd name="T35" fmla="*/ 66 h 74"/>
                <a:gd name="T36" fmla="*/ 50 w 61"/>
                <a:gd name="T37" fmla="*/ 69 h 74"/>
                <a:gd name="T38" fmla="*/ 38 w 61"/>
                <a:gd name="T39" fmla="*/ 72 h 74"/>
                <a:gd name="T40" fmla="*/ 17 w 61"/>
                <a:gd name="T41" fmla="*/ 60 h 74"/>
                <a:gd name="T42" fmla="*/ 15 w 61"/>
                <a:gd name="T43" fmla="*/ 58 h 74"/>
                <a:gd name="T44" fmla="*/ 2 w 61"/>
                <a:gd name="T45" fmla="*/ 15 h 74"/>
                <a:gd name="T46" fmla="*/ 5 w 61"/>
                <a:gd name="T47" fmla="*/ 4 h 74"/>
                <a:gd name="T48" fmla="*/ 8 w 61"/>
                <a:gd name="T49" fmla="*/ 0 h 74"/>
                <a:gd name="T50" fmla="*/ 19 w 61"/>
                <a:gd name="T51" fmla="*/ 13 h 74"/>
                <a:gd name="T52" fmla="*/ 21 w 61"/>
                <a:gd name="T53" fmla="*/ 19 h 74"/>
                <a:gd name="T54" fmla="*/ 27 w 61"/>
                <a:gd name="T55" fmla="*/ 19 h 74"/>
                <a:gd name="T56" fmla="*/ 29 w 61"/>
                <a:gd name="T57" fmla="*/ 14 h 74"/>
                <a:gd name="T58" fmla="*/ 42 w 61"/>
                <a:gd name="T59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74">
                  <a:moveTo>
                    <a:pt x="42" y="2"/>
                  </a:moveTo>
                  <a:cubicBezTo>
                    <a:pt x="44" y="6"/>
                    <a:pt x="43" y="9"/>
                    <a:pt x="42" y="12"/>
                  </a:cubicBezTo>
                  <a:cubicBezTo>
                    <a:pt x="41" y="14"/>
                    <a:pt x="40" y="15"/>
                    <a:pt x="39" y="17"/>
                  </a:cubicBezTo>
                  <a:cubicBezTo>
                    <a:pt x="39" y="19"/>
                    <a:pt x="39" y="21"/>
                    <a:pt x="41" y="22"/>
                  </a:cubicBezTo>
                  <a:cubicBezTo>
                    <a:pt x="42" y="23"/>
                    <a:pt x="44" y="23"/>
                    <a:pt x="45" y="23"/>
                  </a:cubicBezTo>
                  <a:cubicBezTo>
                    <a:pt x="48" y="21"/>
                    <a:pt x="50" y="20"/>
                    <a:pt x="53" y="19"/>
                  </a:cubicBezTo>
                  <a:cubicBezTo>
                    <a:pt x="55" y="18"/>
                    <a:pt x="57" y="18"/>
                    <a:pt x="58" y="17"/>
                  </a:cubicBezTo>
                  <a:cubicBezTo>
                    <a:pt x="61" y="19"/>
                    <a:pt x="60" y="21"/>
                    <a:pt x="59" y="23"/>
                  </a:cubicBezTo>
                  <a:cubicBezTo>
                    <a:pt x="58" y="27"/>
                    <a:pt x="55" y="29"/>
                    <a:pt x="52" y="31"/>
                  </a:cubicBezTo>
                  <a:cubicBezTo>
                    <a:pt x="50" y="32"/>
                    <a:pt x="48" y="33"/>
                    <a:pt x="46" y="34"/>
                  </a:cubicBezTo>
                  <a:cubicBezTo>
                    <a:pt x="45" y="35"/>
                    <a:pt x="43" y="37"/>
                    <a:pt x="44" y="39"/>
                  </a:cubicBezTo>
                  <a:cubicBezTo>
                    <a:pt x="45" y="40"/>
                    <a:pt x="46" y="42"/>
                    <a:pt x="47" y="42"/>
                  </a:cubicBezTo>
                  <a:cubicBezTo>
                    <a:pt x="50" y="43"/>
                    <a:pt x="52" y="44"/>
                    <a:pt x="55" y="45"/>
                  </a:cubicBezTo>
                  <a:cubicBezTo>
                    <a:pt x="57" y="46"/>
                    <a:pt x="60" y="46"/>
                    <a:pt x="60" y="49"/>
                  </a:cubicBezTo>
                  <a:cubicBezTo>
                    <a:pt x="58" y="52"/>
                    <a:pt x="55" y="52"/>
                    <a:pt x="52" y="53"/>
                  </a:cubicBezTo>
                  <a:cubicBezTo>
                    <a:pt x="50" y="53"/>
                    <a:pt x="48" y="54"/>
                    <a:pt x="46" y="54"/>
                  </a:cubicBezTo>
                  <a:cubicBezTo>
                    <a:pt x="43" y="55"/>
                    <a:pt x="43" y="58"/>
                    <a:pt x="44" y="61"/>
                  </a:cubicBezTo>
                  <a:cubicBezTo>
                    <a:pt x="45" y="62"/>
                    <a:pt x="47" y="64"/>
                    <a:pt x="48" y="66"/>
                  </a:cubicBezTo>
                  <a:cubicBezTo>
                    <a:pt x="49" y="67"/>
                    <a:pt x="49" y="68"/>
                    <a:pt x="50" y="69"/>
                  </a:cubicBezTo>
                  <a:cubicBezTo>
                    <a:pt x="47" y="73"/>
                    <a:pt x="43" y="74"/>
                    <a:pt x="38" y="72"/>
                  </a:cubicBezTo>
                  <a:cubicBezTo>
                    <a:pt x="30" y="70"/>
                    <a:pt x="23" y="66"/>
                    <a:pt x="17" y="60"/>
                  </a:cubicBezTo>
                  <a:cubicBezTo>
                    <a:pt x="16" y="59"/>
                    <a:pt x="16" y="59"/>
                    <a:pt x="15" y="58"/>
                  </a:cubicBezTo>
                  <a:cubicBezTo>
                    <a:pt x="8" y="45"/>
                    <a:pt x="0" y="31"/>
                    <a:pt x="2" y="15"/>
                  </a:cubicBezTo>
                  <a:cubicBezTo>
                    <a:pt x="3" y="11"/>
                    <a:pt x="3" y="7"/>
                    <a:pt x="5" y="4"/>
                  </a:cubicBezTo>
                  <a:cubicBezTo>
                    <a:pt x="6" y="3"/>
                    <a:pt x="7" y="2"/>
                    <a:pt x="8" y="0"/>
                  </a:cubicBezTo>
                  <a:cubicBezTo>
                    <a:pt x="14" y="3"/>
                    <a:pt x="16" y="8"/>
                    <a:pt x="19" y="13"/>
                  </a:cubicBezTo>
                  <a:cubicBezTo>
                    <a:pt x="19" y="15"/>
                    <a:pt x="20" y="17"/>
                    <a:pt x="21" y="19"/>
                  </a:cubicBezTo>
                  <a:cubicBezTo>
                    <a:pt x="22" y="22"/>
                    <a:pt x="25" y="22"/>
                    <a:pt x="27" y="19"/>
                  </a:cubicBezTo>
                  <a:cubicBezTo>
                    <a:pt x="27" y="18"/>
                    <a:pt x="28" y="16"/>
                    <a:pt x="29" y="14"/>
                  </a:cubicBezTo>
                  <a:cubicBezTo>
                    <a:pt x="31" y="8"/>
                    <a:pt x="34" y="4"/>
                    <a:pt x="42" y="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ACCB81E-D9C5-4AB8-8478-F0086943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2813051"/>
              <a:ext cx="411163" cy="441325"/>
            </a:xfrm>
            <a:custGeom>
              <a:avLst/>
              <a:gdLst>
                <a:gd name="T0" fmla="*/ 19 w 66"/>
                <a:gd name="T1" fmla="*/ 0 h 71"/>
                <a:gd name="T2" fmla="*/ 38 w 66"/>
                <a:gd name="T3" fmla="*/ 15 h 71"/>
                <a:gd name="T4" fmla="*/ 40 w 66"/>
                <a:gd name="T5" fmla="*/ 20 h 71"/>
                <a:gd name="T6" fmla="*/ 45 w 66"/>
                <a:gd name="T7" fmla="*/ 23 h 71"/>
                <a:gd name="T8" fmla="*/ 48 w 66"/>
                <a:gd name="T9" fmla="*/ 18 h 71"/>
                <a:gd name="T10" fmla="*/ 47 w 66"/>
                <a:gd name="T11" fmla="*/ 13 h 71"/>
                <a:gd name="T12" fmla="*/ 61 w 66"/>
                <a:gd name="T13" fmla="*/ 0 h 71"/>
                <a:gd name="T14" fmla="*/ 66 w 66"/>
                <a:gd name="T15" fmla="*/ 4 h 71"/>
                <a:gd name="T16" fmla="*/ 65 w 66"/>
                <a:gd name="T17" fmla="*/ 15 h 71"/>
                <a:gd name="T18" fmla="*/ 58 w 66"/>
                <a:gd name="T19" fmla="*/ 37 h 71"/>
                <a:gd name="T20" fmla="*/ 51 w 66"/>
                <a:gd name="T21" fmla="*/ 45 h 71"/>
                <a:gd name="T22" fmla="*/ 48 w 66"/>
                <a:gd name="T23" fmla="*/ 50 h 71"/>
                <a:gd name="T24" fmla="*/ 24 w 66"/>
                <a:gd name="T25" fmla="*/ 71 h 71"/>
                <a:gd name="T26" fmla="*/ 21 w 66"/>
                <a:gd name="T27" fmla="*/ 70 h 71"/>
                <a:gd name="T28" fmla="*/ 22 w 66"/>
                <a:gd name="T29" fmla="*/ 64 h 71"/>
                <a:gd name="T30" fmla="*/ 24 w 66"/>
                <a:gd name="T31" fmla="*/ 60 h 71"/>
                <a:gd name="T32" fmla="*/ 23 w 66"/>
                <a:gd name="T33" fmla="*/ 56 h 71"/>
                <a:gd name="T34" fmla="*/ 19 w 66"/>
                <a:gd name="T35" fmla="*/ 54 h 71"/>
                <a:gd name="T36" fmla="*/ 13 w 66"/>
                <a:gd name="T37" fmla="*/ 56 h 71"/>
                <a:gd name="T38" fmla="*/ 3 w 66"/>
                <a:gd name="T39" fmla="*/ 55 h 71"/>
                <a:gd name="T40" fmla="*/ 0 w 66"/>
                <a:gd name="T41" fmla="*/ 52 h 71"/>
                <a:gd name="T42" fmla="*/ 3 w 66"/>
                <a:gd name="T43" fmla="*/ 47 h 71"/>
                <a:gd name="T44" fmla="*/ 10 w 66"/>
                <a:gd name="T45" fmla="*/ 45 h 71"/>
                <a:gd name="T46" fmla="*/ 12 w 66"/>
                <a:gd name="T47" fmla="*/ 39 h 71"/>
                <a:gd name="T48" fmla="*/ 9 w 66"/>
                <a:gd name="T49" fmla="*/ 38 h 71"/>
                <a:gd name="T50" fmla="*/ 4 w 66"/>
                <a:gd name="T51" fmla="*/ 35 h 71"/>
                <a:gd name="T52" fmla="*/ 2 w 66"/>
                <a:gd name="T53" fmla="*/ 29 h 71"/>
                <a:gd name="T54" fmla="*/ 7 w 66"/>
                <a:gd name="T55" fmla="*/ 24 h 71"/>
                <a:gd name="T56" fmla="*/ 16 w 66"/>
                <a:gd name="T57" fmla="*/ 25 h 71"/>
                <a:gd name="T58" fmla="*/ 21 w 66"/>
                <a:gd name="T59" fmla="*/ 27 h 71"/>
                <a:gd name="T60" fmla="*/ 26 w 66"/>
                <a:gd name="T61" fmla="*/ 26 h 71"/>
                <a:gd name="T62" fmla="*/ 26 w 66"/>
                <a:gd name="T63" fmla="*/ 21 h 71"/>
                <a:gd name="T64" fmla="*/ 19 w 66"/>
                <a:gd name="T65" fmla="*/ 8 h 71"/>
                <a:gd name="T66" fmla="*/ 19 w 66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71">
                  <a:moveTo>
                    <a:pt x="19" y="0"/>
                  </a:moveTo>
                  <a:cubicBezTo>
                    <a:pt x="26" y="3"/>
                    <a:pt x="33" y="8"/>
                    <a:pt x="38" y="15"/>
                  </a:cubicBezTo>
                  <a:cubicBezTo>
                    <a:pt x="39" y="17"/>
                    <a:pt x="39" y="19"/>
                    <a:pt x="40" y="20"/>
                  </a:cubicBezTo>
                  <a:cubicBezTo>
                    <a:pt x="41" y="22"/>
                    <a:pt x="43" y="23"/>
                    <a:pt x="45" y="23"/>
                  </a:cubicBezTo>
                  <a:cubicBezTo>
                    <a:pt x="47" y="22"/>
                    <a:pt x="48" y="20"/>
                    <a:pt x="48" y="18"/>
                  </a:cubicBezTo>
                  <a:cubicBezTo>
                    <a:pt x="48" y="17"/>
                    <a:pt x="47" y="15"/>
                    <a:pt x="47" y="13"/>
                  </a:cubicBezTo>
                  <a:cubicBezTo>
                    <a:pt x="48" y="6"/>
                    <a:pt x="54" y="1"/>
                    <a:pt x="61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8"/>
                    <a:pt x="66" y="11"/>
                    <a:pt x="65" y="15"/>
                  </a:cubicBezTo>
                  <a:cubicBezTo>
                    <a:pt x="63" y="22"/>
                    <a:pt x="60" y="30"/>
                    <a:pt x="58" y="37"/>
                  </a:cubicBezTo>
                  <a:cubicBezTo>
                    <a:pt x="56" y="40"/>
                    <a:pt x="55" y="44"/>
                    <a:pt x="51" y="45"/>
                  </a:cubicBezTo>
                  <a:cubicBezTo>
                    <a:pt x="49" y="46"/>
                    <a:pt x="49" y="48"/>
                    <a:pt x="48" y="50"/>
                  </a:cubicBezTo>
                  <a:cubicBezTo>
                    <a:pt x="46" y="61"/>
                    <a:pt x="35" y="70"/>
                    <a:pt x="24" y="71"/>
                  </a:cubicBezTo>
                  <a:cubicBezTo>
                    <a:pt x="23" y="71"/>
                    <a:pt x="22" y="71"/>
                    <a:pt x="21" y="70"/>
                  </a:cubicBezTo>
                  <a:cubicBezTo>
                    <a:pt x="21" y="68"/>
                    <a:pt x="22" y="66"/>
                    <a:pt x="22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4" y="59"/>
                    <a:pt x="24" y="57"/>
                    <a:pt x="23" y="56"/>
                  </a:cubicBezTo>
                  <a:cubicBezTo>
                    <a:pt x="22" y="54"/>
                    <a:pt x="20" y="54"/>
                    <a:pt x="19" y="54"/>
                  </a:cubicBezTo>
                  <a:cubicBezTo>
                    <a:pt x="17" y="55"/>
                    <a:pt x="15" y="56"/>
                    <a:pt x="13" y="56"/>
                  </a:cubicBezTo>
                  <a:cubicBezTo>
                    <a:pt x="10" y="57"/>
                    <a:pt x="6" y="57"/>
                    <a:pt x="3" y="55"/>
                  </a:cubicBezTo>
                  <a:cubicBezTo>
                    <a:pt x="1" y="54"/>
                    <a:pt x="0" y="53"/>
                    <a:pt x="0" y="52"/>
                  </a:cubicBezTo>
                  <a:cubicBezTo>
                    <a:pt x="0" y="50"/>
                    <a:pt x="1" y="48"/>
                    <a:pt x="3" y="47"/>
                  </a:cubicBezTo>
                  <a:cubicBezTo>
                    <a:pt x="5" y="46"/>
                    <a:pt x="8" y="46"/>
                    <a:pt x="10" y="45"/>
                  </a:cubicBezTo>
                  <a:cubicBezTo>
                    <a:pt x="13" y="45"/>
                    <a:pt x="14" y="41"/>
                    <a:pt x="12" y="39"/>
                  </a:cubicBezTo>
                  <a:cubicBezTo>
                    <a:pt x="11" y="39"/>
                    <a:pt x="10" y="38"/>
                    <a:pt x="9" y="38"/>
                  </a:cubicBezTo>
                  <a:cubicBezTo>
                    <a:pt x="7" y="37"/>
                    <a:pt x="5" y="36"/>
                    <a:pt x="4" y="35"/>
                  </a:cubicBezTo>
                  <a:cubicBezTo>
                    <a:pt x="2" y="33"/>
                    <a:pt x="1" y="31"/>
                    <a:pt x="2" y="29"/>
                  </a:cubicBezTo>
                  <a:cubicBezTo>
                    <a:pt x="3" y="26"/>
                    <a:pt x="5" y="24"/>
                    <a:pt x="7" y="24"/>
                  </a:cubicBezTo>
                  <a:cubicBezTo>
                    <a:pt x="10" y="24"/>
                    <a:pt x="13" y="25"/>
                    <a:pt x="16" y="25"/>
                  </a:cubicBezTo>
                  <a:cubicBezTo>
                    <a:pt x="17" y="25"/>
                    <a:pt x="19" y="26"/>
                    <a:pt x="21" y="27"/>
                  </a:cubicBezTo>
                  <a:cubicBezTo>
                    <a:pt x="23" y="28"/>
                    <a:pt x="24" y="28"/>
                    <a:pt x="26" y="26"/>
                  </a:cubicBezTo>
                  <a:cubicBezTo>
                    <a:pt x="27" y="25"/>
                    <a:pt x="27" y="23"/>
                    <a:pt x="26" y="21"/>
                  </a:cubicBezTo>
                  <a:cubicBezTo>
                    <a:pt x="24" y="17"/>
                    <a:pt x="21" y="13"/>
                    <a:pt x="19" y="8"/>
                  </a:cubicBezTo>
                  <a:cubicBezTo>
                    <a:pt x="18" y="6"/>
                    <a:pt x="18" y="5"/>
                    <a:pt x="19" y="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59BC12-AAA1-4435-85AD-A3C81C22F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213" y="3957638"/>
              <a:ext cx="760413" cy="161925"/>
            </a:xfrm>
            <a:custGeom>
              <a:avLst/>
              <a:gdLst>
                <a:gd name="T0" fmla="*/ 118 w 122"/>
                <a:gd name="T1" fmla="*/ 1 h 26"/>
                <a:gd name="T2" fmla="*/ 122 w 122"/>
                <a:gd name="T3" fmla="*/ 19 h 26"/>
                <a:gd name="T4" fmla="*/ 117 w 122"/>
                <a:gd name="T5" fmla="*/ 20 h 26"/>
                <a:gd name="T6" fmla="*/ 105 w 122"/>
                <a:gd name="T7" fmla="*/ 21 h 26"/>
                <a:gd name="T8" fmla="*/ 77 w 122"/>
                <a:gd name="T9" fmla="*/ 24 h 26"/>
                <a:gd name="T10" fmla="*/ 52 w 122"/>
                <a:gd name="T11" fmla="*/ 25 h 26"/>
                <a:gd name="T12" fmla="*/ 14 w 122"/>
                <a:gd name="T13" fmla="*/ 22 h 26"/>
                <a:gd name="T14" fmla="*/ 1 w 122"/>
                <a:gd name="T15" fmla="*/ 19 h 26"/>
                <a:gd name="T16" fmla="*/ 3 w 122"/>
                <a:gd name="T17" fmla="*/ 1 h 26"/>
                <a:gd name="T18" fmla="*/ 7 w 122"/>
                <a:gd name="T19" fmla="*/ 0 h 26"/>
                <a:gd name="T20" fmla="*/ 75 w 122"/>
                <a:gd name="T21" fmla="*/ 3 h 26"/>
                <a:gd name="T22" fmla="*/ 90 w 122"/>
                <a:gd name="T23" fmla="*/ 3 h 26"/>
                <a:gd name="T24" fmla="*/ 108 w 122"/>
                <a:gd name="T25" fmla="*/ 3 h 26"/>
                <a:gd name="T26" fmla="*/ 118 w 122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6">
                  <a:moveTo>
                    <a:pt x="118" y="1"/>
                  </a:moveTo>
                  <a:cubicBezTo>
                    <a:pt x="121" y="7"/>
                    <a:pt x="121" y="13"/>
                    <a:pt x="122" y="19"/>
                  </a:cubicBezTo>
                  <a:cubicBezTo>
                    <a:pt x="120" y="19"/>
                    <a:pt x="118" y="20"/>
                    <a:pt x="117" y="20"/>
                  </a:cubicBezTo>
                  <a:cubicBezTo>
                    <a:pt x="113" y="21"/>
                    <a:pt x="109" y="21"/>
                    <a:pt x="105" y="21"/>
                  </a:cubicBezTo>
                  <a:cubicBezTo>
                    <a:pt x="95" y="22"/>
                    <a:pt x="86" y="23"/>
                    <a:pt x="77" y="24"/>
                  </a:cubicBezTo>
                  <a:cubicBezTo>
                    <a:pt x="69" y="25"/>
                    <a:pt x="61" y="26"/>
                    <a:pt x="52" y="25"/>
                  </a:cubicBezTo>
                  <a:cubicBezTo>
                    <a:pt x="40" y="24"/>
                    <a:pt x="27" y="23"/>
                    <a:pt x="14" y="22"/>
                  </a:cubicBezTo>
                  <a:cubicBezTo>
                    <a:pt x="10" y="22"/>
                    <a:pt x="5" y="22"/>
                    <a:pt x="1" y="19"/>
                  </a:cubicBezTo>
                  <a:cubicBezTo>
                    <a:pt x="0" y="13"/>
                    <a:pt x="2" y="7"/>
                    <a:pt x="3" y="1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30" y="6"/>
                    <a:pt x="53" y="4"/>
                    <a:pt x="75" y="3"/>
                  </a:cubicBezTo>
                  <a:cubicBezTo>
                    <a:pt x="80" y="3"/>
                    <a:pt x="85" y="3"/>
                    <a:pt x="90" y="3"/>
                  </a:cubicBezTo>
                  <a:cubicBezTo>
                    <a:pt x="96" y="4"/>
                    <a:pt x="102" y="4"/>
                    <a:pt x="108" y="3"/>
                  </a:cubicBezTo>
                  <a:cubicBezTo>
                    <a:pt x="111" y="2"/>
                    <a:pt x="114" y="1"/>
                    <a:pt x="118" y="1"/>
                  </a:cubicBezTo>
                  <a:close/>
                </a:path>
              </a:pathLst>
            </a:custGeom>
            <a:solidFill>
              <a:srgbClr val="D4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29CE24D-1AA8-48F1-9F63-7284E104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3" y="3765551"/>
              <a:ext cx="696913" cy="174625"/>
            </a:xfrm>
            <a:custGeom>
              <a:avLst/>
              <a:gdLst>
                <a:gd name="T0" fmla="*/ 112 w 112"/>
                <a:gd name="T1" fmla="*/ 23 h 28"/>
                <a:gd name="T2" fmla="*/ 90 w 112"/>
                <a:gd name="T3" fmla="*/ 26 h 28"/>
                <a:gd name="T4" fmla="*/ 65 w 112"/>
                <a:gd name="T5" fmla="*/ 27 h 28"/>
                <a:gd name="T6" fmla="*/ 17 w 112"/>
                <a:gd name="T7" fmla="*/ 26 h 28"/>
                <a:gd name="T8" fmla="*/ 0 w 112"/>
                <a:gd name="T9" fmla="*/ 21 h 28"/>
                <a:gd name="T10" fmla="*/ 4 w 112"/>
                <a:gd name="T11" fmla="*/ 0 h 28"/>
                <a:gd name="T12" fmla="*/ 105 w 112"/>
                <a:gd name="T13" fmla="*/ 4 h 28"/>
                <a:gd name="T14" fmla="*/ 112 w 112"/>
                <a:gd name="T1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8">
                  <a:moveTo>
                    <a:pt x="112" y="23"/>
                  </a:moveTo>
                  <a:cubicBezTo>
                    <a:pt x="104" y="26"/>
                    <a:pt x="98" y="27"/>
                    <a:pt x="90" y="26"/>
                  </a:cubicBezTo>
                  <a:cubicBezTo>
                    <a:pt x="82" y="26"/>
                    <a:pt x="73" y="26"/>
                    <a:pt x="65" y="27"/>
                  </a:cubicBezTo>
                  <a:cubicBezTo>
                    <a:pt x="49" y="28"/>
                    <a:pt x="33" y="28"/>
                    <a:pt x="17" y="26"/>
                  </a:cubicBezTo>
                  <a:cubicBezTo>
                    <a:pt x="11" y="25"/>
                    <a:pt x="6" y="24"/>
                    <a:pt x="0" y="21"/>
                  </a:cubicBezTo>
                  <a:cubicBezTo>
                    <a:pt x="1" y="14"/>
                    <a:pt x="1" y="7"/>
                    <a:pt x="4" y="0"/>
                  </a:cubicBezTo>
                  <a:cubicBezTo>
                    <a:pt x="37" y="8"/>
                    <a:pt x="71" y="11"/>
                    <a:pt x="105" y="4"/>
                  </a:cubicBezTo>
                  <a:cubicBezTo>
                    <a:pt x="108" y="10"/>
                    <a:pt x="110" y="16"/>
                    <a:pt x="112" y="23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4562FC3-41C8-4E38-9DF6-4C6CB60C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2308226"/>
              <a:ext cx="193675" cy="436563"/>
            </a:xfrm>
            <a:custGeom>
              <a:avLst/>
              <a:gdLst>
                <a:gd name="T0" fmla="*/ 18 w 31"/>
                <a:gd name="T1" fmla="*/ 70 h 70"/>
                <a:gd name="T2" fmla="*/ 7 w 31"/>
                <a:gd name="T3" fmla="*/ 60 h 70"/>
                <a:gd name="T4" fmla="*/ 0 w 31"/>
                <a:gd name="T5" fmla="*/ 37 h 70"/>
                <a:gd name="T6" fmla="*/ 1 w 31"/>
                <a:gd name="T7" fmla="*/ 16 h 70"/>
                <a:gd name="T8" fmla="*/ 7 w 31"/>
                <a:gd name="T9" fmla="*/ 4 h 70"/>
                <a:gd name="T10" fmla="*/ 18 w 31"/>
                <a:gd name="T11" fmla="*/ 1 h 70"/>
                <a:gd name="T12" fmla="*/ 29 w 31"/>
                <a:gd name="T13" fmla="*/ 19 h 70"/>
                <a:gd name="T14" fmla="*/ 19 w 31"/>
                <a:gd name="T15" fmla="*/ 66 h 70"/>
                <a:gd name="T16" fmla="*/ 19 w 31"/>
                <a:gd name="T17" fmla="*/ 69 h 70"/>
                <a:gd name="T18" fmla="*/ 18 w 31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70">
                  <a:moveTo>
                    <a:pt x="18" y="70"/>
                  </a:moveTo>
                  <a:cubicBezTo>
                    <a:pt x="12" y="69"/>
                    <a:pt x="10" y="65"/>
                    <a:pt x="7" y="60"/>
                  </a:cubicBezTo>
                  <a:cubicBezTo>
                    <a:pt x="3" y="53"/>
                    <a:pt x="1" y="45"/>
                    <a:pt x="0" y="37"/>
                  </a:cubicBezTo>
                  <a:cubicBezTo>
                    <a:pt x="0" y="30"/>
                    <a:pt x="0" y="23"/>
                    <a:pt x="1" y="16"/>
                  </a:cubicBezTo>
                  <a:cubicBezTo>
                    <a:pt x="3" y="12"/>
                    <a:pt x="4" y="8"/>
                    <a:pt x="7" y="4"/>
                  </a:cubicBezTo>
                  <a:cubicBezTo>
                    <a:pt x="10" y="1"/>
                    <a:pt x="14" y="0"/>
                    <a:pt x="18" y="1"/>
                  </a:cubicBezTo>
                  <a:cubicBezTo>
                    <a:pt x="26" y="3"/>
                    <a:pt x="31" y="11"/>
                    <a:pt x="29" y="19"/>
                  </a:cubicBezTo>
                  <a:cubicBezTo>
                    <a:pt x="24" y="34"/>
                    <a:pt x="21" y="50"/>
                    <a:pt x="19" y="66"/>
                  </a:cubicBezTo>
                  <a:cubicBezTo>
                    <a:pt x="19" y="67"/>
                    <a:pt x="19" y="68"/>
                    <a:pt x="19" y="69"/>
                  </a:cubicBezTo>
                  <a:cubicBezTo>
                    <a:pt x="19" y="69"/>
                    <a:pt x="18" y="69"/>
                    <a:pt x="18" y="7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18CFC8-1F71-4663-8DFE-59F7E0E0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00" y="5197476"/>
              <a:ext cx="217488" cy="330200"/>
            </a:xfrm>
            <a:custGeom>
              <a:avLst/>
              <a:gdLst>
                <a:gd name="T0" fmla="*/ 0 w 35"/>
                <a:gd name="T1" fmla="*/ 40 h 53"/>
                <a:gd name="T2" fmla="*/ 1 w 35"/>
                <a:gd name="T3" fmla="*/ 34 h 53"/>
                <a:gd name="T4" fmla="*/ 13 w 35"/>
                <a:gd name="T5" fmla="*/ 5 h 53"/>
                <a:gd name="T6" fmla="*/ 23 w 35"/>
                <a:gd name="T7" fmla="*/ 0 h 53"/>
                <a:gd name="T8" fmla="*/ 30 w 35"/>
                <a:gd name="T9" fmla="*/ 4 h 53"/>
                <a:gd name="T10" fmla="*/ 33 w 35"/>
                <a:gd name="T11" fmla="*/ 9 h 53"/>
                <a:gd name="T12" fmla="*/ 34 w 35"/>
                <a:gd name="T13" fmla="*/ 17 h 53"/>
                <a:gd name="T14" fmla="*/ 33 w 35"/>
                <a:gd name="T15" fmla="*/ 26 h 53"/>
                <a:gd name="T16" fmla="*/ 17 w 35"/>
                <a:gd name="T17" fmla="*/ 50 h 53"/>
                <a:gd name="T18" fmla="*/ 6 w 35"/>
                <a:gd name="T19" fmla="*/ 51 h 53"/>
                <a:gd name="T20" fmla="*/ 0 w 35"/>
                <a:gd name="T21" fmla="*/ 41 h 53"/>
                <a:gd name="T22" fmla="*/ 0 w 35"/>
                <a:gd name="T23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3">
                  <a:moveTo>
                    <a:pt x="0" y="40"/>
                  </a:moveTo>
                  <a:cubicBezTo>
                    <a:pt x="1" y="38"/>
                    <a:pt x="1" y="36"/>
                    <a:pt x="1" y="34"/>
                  </a:cubicBezTo>
                  <a:cubicBezTo>
                    <a:pt x="4" y="24"/>
                    <a:pt x="8" y="14"/>
                    <a:pt x="13" y="5"/>
                  </a:cubicBezTo>
                  <a:cubicBezTo>
                    <a:pt x="16" y="2"/>
                    <a:pt x="19" y="0"/>
                    <a:pt x="23" y="0"/>
                  </a:cubicBezTo>
                  <a:cubicBezTo>
                    <a:pt x="26" y="0"/>
                    <a:pt x="28" y="1"/>
                    <a:pt x="30" y="4"/>
                  </a:cubicBezTo>
                  <a:cubicBezTo>
                    <a:pt x="31" y="6"/>
                    <a:pt x="32" y="7"/>
                    <a:pt x="33" y="9"/>
                  </a:cubicBezTo>
                  <a:cubicBezTo>
                    <a:pt x="35" y="12"/>
                    <a:pt x="35" y="14"/>
                    <a:pt x="34" y="17"/>
                  </a:cubicBezTo>
                  <a:cubicBezTo>
                    <a:pt x="34" y="20"/>
                    <a:pt x="33" y="23"/>
                    <a:pt x="33" y="26"/>
                  </a:cubicBezTo>
                  <a:cubicBezTo>
                    <a:pt x="31" y="36"/>
                    <a:pt x="25" y="44"/>
                    <a:pt x="17" y="50"/>
                  </a:cubicBezTo>
                  <a:cubicBezTo>
                    <a:pt x="14" y="52"/>
                    <a:pt x="10" y="53"/>
                    <a:pt x="6" y="51"/>
                  </a:cubicBezTo>
                  <a:cubicBezTo>
                    <a:pt x="2" y="49"/>
                    <a:pt x="1" y="46"/>
                    <a:pt x="0" y="41"/>
                  </a:cubicBezTo>
                  <a:cubicBezTo>
                    <a:pt x="0" y="41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64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9AC289D-1D77-48F8-AA4C-82030921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400" y="3062288"/>
              <a:ext cx="287338" cy="260350"/>
            </a:xfrm>
            <a:custGeom>
              <a:avLst/>
              <a:gdLst>
                <a:gd name="T0" fmla="*/ 0 w 46"/>
                <a:gd name="T1" fmla="*/ 42 h 42"/>
                <a:gd name="T2" fmla="*/ 12 w 46"/>
                <a:gd name="T3" fmla="*/ 21 h 42"/>
                <a:gd name="T4" fmla="*/ 21 w 46"/>
                <a:gd name="T5" fmla="*/ 1 h 42"/>
                <a:gd name="T6" fmla="*/ 37 w 46"/>
                <a:gd name="T7" fmla="*/ 2 h 42"/>
                <a:gd name="T8" fmla="*/ 44 w 46"/>
                <a:gd name="T9" fmla="*/ 15 h 42"/>
                <a:gd name="T10" fmla="*/ 42 w 46"/>
                <a:gd name="T11" fmla="*/ 20 h 42"/>
                <a:gd name="T12" fmla="*/ 34 w 46"/>
                <a:gd name="T13" fmla="*/ 31 h 42"/>
                <a:gd name="T14" fmla="*/ 0 w 4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2">
                  <a:moveTo>
                    <a:pt x="0" y="42"/>
                  </a:moveTo>
                  <a:cubicBezTo>
                    <a:pt x="5" y="34"/>
                    <a:pt x="9" y="28"/>
                    <a:pt x="12" y="21"/>
                  </a:cubicBezTo>
                  <a:cubicBezTo>
                    <a:pt x="15" y="14"/>
                    <a:pt x="18" y="7"/>
                    <a:pt x="21" y="1"/>
                  </a:cubicBezTo>
                  <a:cubicBezTo>
                    <a:pt x="27" y="0"/>
                    <a:pt x="32" y="1"/>
                    <a:pt x="37" y="2"/>
                  </a:cubicBezTo>
                  <a:cubicBezTo>
                    <a:pt x="43" y="4"/>
                    <a:pt x="46" y="9"/>
                    <a:pt x="44" y="15"/>
                  </a:cubicBezTo>
                  <a:cubicBezTo>
                    <a:pt x="44" y="17"/>
                    <a:pt x="43" y="19"/>
                    <a:pt x="42" y="20"/>
                  </a:cubicBezTo>
                  <a:cubicBezTo>
                    <a:pt x="40" y="25"/>
                    <a:pt x="37" y="28"/>
                    <a:pt x="34" y="31"/>
                  </a:cubicBezTo>
                  <a:cubicBezTo>
                    <a:pt x="24" y="38"/>
                    <a:pt x="13" y="41"/>
                    <a:pt x="0" y="4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473B444-3BF1-45B7-8332-4D029BE17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0388" y="5253038"/>
              <a:ext cx="149225" cy="280988"/>
            </a:xfrm>
            <a:custGeom>
              <a:avLst/>
              <a:gdLst>
                <a:gd name="T0" fmla="*/ 5 w 24"/>
                <a:gd name="T1" fmla="*/ 0 h 45"/>
                <a:gd name="T2" fmla="*/ 16 w 24"/>
                <a:gd name="T3" fmla="*/ 9 h 45"/>
                <a:gd name="T4" fmla="*/ 24 w 24"/>
                <a:gd name="T5" fmla="*/ 27 h 45"/>
                <a:gd name="T6" fmla="*/ 23 w 24"/>
                <a:gd name="T7" fmla="*/ 38 h 45"/>
                <a:gd name="T8" fmla="*/ 20 w 24"/>
                <a:gd name="T9" fmla="*/ 43 h 45"/>
                <a:gd name="T10" fmla="*/ 14 w 24"/>
                <a:gd name="T11" fmla="*/ 43 h 45"/>
                <a:gd name="T12" fmla="*/ 10 w 24"/>
                <a:gd name="T13" fmla="*/ 39 h 45"/>
                <a:gd name="T14" fmla="*/ 0 w 24"/>
                <a:gd name="T15" fmla="*/ 7 h 45"/>
                <a:gd name="T16" fmla="*/ 5 w 24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5">
                  <a:moveTo>
                    <a:pt x="5" y="0"/>
                  </a:moveTo>
                  <a:cubicBezTo>
                    <a:pt x="9" y="3"/>
                    <a:pt x="13" y="6"/>
                    <a:pt x="16" y="9"/>
                  </a:cubicBezTo>
                  <a:cubicBezTo>
                    <a:pt x="22" y="14"/>
                    <a:pt x="24" y="20"/>
                    <a:pt x="24" y="27"/>
                  </a:cubicBezTo>
                  <a:cubicBezTo>
                    <a:pt x="24" y="30"/>
                    <a:pt x="24" y="34"/>
                    <a:pt x="23" y="38"/>
                  </a:cubicBezTo>
                  <a:cubicBezTo>
                    <a:pt x="23" y="39"/>
                    <a:pt x="21" y="41"/>
                    <a:pt x="20" y="43"/>
                  </a:cubicBezTo>
                  <a:cubicBezTo>
                    <a:pt x="18" y="45"/>
                    <a:pt x="15" y="45"/>
                    <a:pt x="14" y="43"/>
                  </a:cubicBezTo>
                  <a:cubicBezTo>
                    <a:pt x="12" y="42"/>
                    <a:pt x="11" y="41"/>
                    <a:pt x="10" y="39"/>
                  </a:cubicBezTo>
                  <a:cubicBezTo>
                    <a:pt x="5" y="29"/>
                    <a:pt x="2" y="18"/>
                    <a:pt x="0" y="7"/>
                  </a:cubicBezTo>
                  <a:cubicBezTo>
                    <a:pt x="0" y="4"/>
                    <a:pt x="1" y="1"/>
                    <a:pt x="5" y="0"/>
                  </a:cubicBezTo>
                  <a:close/>
                </a:path>
              </a:pathLst>
            </a:custGeom>
            <a:solidFill>
              <a:srgbClr val="64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47D0981-49B2-4ABB-8CB0-BC2E252EF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3086101"/>
              <a:ext cx="430213" cy="374650"/>
            </a:xfrm>
            <a:custGeom>
              <a:avLst/>
              <a:gdLst>
                <a:gd name="T0" fmla="*/ 69 w 69"/>
                <a:gd name="T1" fmla="*/ 13 h 60"/>
                <a:gd name="T2" fmla="*/ 69 w 69"/>
                <a:gd name="T3" fmla="*/ 18 h 60"/>
                <a:gd name="T4" fmla="*/ 59 w 69"/>
                <a:gd name="T5" fmla="*/ 39 h 60"/>
                <a:gd name="T6" fmla="*/ 54 w 69"/>
                <a:gd name="T7" fmla="*/ 48 h 60"/>
                <a:gd name="T8" fmla="*/ 22 w 69"/>
                <a:gd name="T9" fmla="*/ 57 h 60"/>
                <a:gd name="T10" fmla="*/ 2 w 69"/>
                <a:gd name="T11" fmla="*/ 34 h 60"/>
                <a:gd name="T12" fmla="*/ 0 w 69"/>
                <a:gd name="T13" fmla="*/ 5 h 60"/>
                <a:gd name="T14" fmla="*/ 5 w 69"/>
                <a:gd name="T15" fmla="*/ 0 h 60"/>
                <a:gd name="T16" fmla="*/ 65 w 69"/>
                <a:gd name="T17" fmla="*/ 11 h 60"/>
                <a:gd name="T18" fmla="*/ 69 w 69"/>
                <a:gd name="T1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0">
                  <a:moveTo>
                    <a:pt x="69" y="13"/>
                  </a:moveTo>
                  <a:cubicBezTo>
                    <a:pt x="69" y="15"/>
                    <a:pt x="69" y="17"/>
                    <a:pt x="69" y="18"/>
                  </a:cubicBezTo>
                  <a:cubicBezTo>
                    <a:pt x="66" y="25"/>
                    <a:pt x="63" y="32"/>
                    <a:pt x="59" y="39"/>
                  </a:cubicBezTo>
                  <a:cubicBezTo>
                    <a:pt x="58" y="42"/>
                    <a:pt x="56" y="45"/>
                    <a:pt x="54" y="48"/>
                  </a:cubicBezTo>
                  <a:cubicBezTo>
                    <a:pt x="46" y="59"/>
                    <a:pt x="31" y="60"/>
                    <a:pt x="22" y="57"/>
                  </a:cubicBezTo>
                  <a:cubicBezTo>
                    <a:pt x="12" y="53"/>
                    <a:pt x="5" y="45"/>
                    <a:pt x="2" y="34"/>
                  </a:cubicBezTo>
                  <a:cubicBezTo>
                    <a:pt x="0" y="24"/>
                    <a:pt x="0" y="1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2"/>
                    <a:pt x="45" y="5"/>
                    <a:pt x="65" y="11"/>
                  </a:cubicBezTo>
                  <a:cubicBezTo>
                    <a:pt x="66" y="12"/>
                    <a:pt x="68" y="13"/>
                    <a:pt x="69" y="13"/>
                  </a:cubicBezTo>
                  <a:close/>
                </a:path>
              </a:pathLst>
            </a:custGeom>
            <a:solidFill>
              <a:srgbClr val="FF9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17D7DFF-F1C3-4B91-B199-5B990315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2781301"/>
              <a:ext cx="423863" cy="423863"/>
            </a:xfrm>
            <a:custGeom>
              <a:avLst/>
              <a:gdLst>
                <a:gd name="T0" fmla="*/ 47 w 68"/>
                <a:gd name="T1" fmla="*/ 6 h 68"/>
                <a:gd name="T2" fmla="*/ 6 w 68"/>
                <a:gd name="T3" fmla="*/ 17 h 68"/>
                <a:gd name="T4" fmla="*/ 10 w 68"/>
                <a:gd name="T5" fmla="*/ 51 h 68"/>
                <a:gd name="T6" fmla="*/ 27 w 68"/>
                <a:gd name="T7" fmla="*/ 65 h 68"/>
                <a:gd name="T8" fmla="*/ 62 w 68"/>
                <a:gd name="T9" fmla="*/ 44 h 68"/>
                <a:gd name="T10" fmla="*/ 47 w 68"/>
                <a:gd name="T11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47" y="6"/>
                  </a:moveTo>
                  <a:cubicBezTo>
                    <a:pt x="33" y="0"/>
                    <a:pt x="15" y="3"/>
                    <a:pt x="6" y="17"/>
                  </a:cubicBezTo>
                  <a:cubicBezTo>
                    <a:pt x="0" y="27"/>
                    <a:pt x="3" y="41"/>
                    <a:pt x="10" y="51"/>
                  </a:cubicBezTo>
                  <a:cubicBezTo>
                    <a:pt x="13" y="57"/>
                    <a:pt x="20" y="63"/>
                    <a:pt x="27" y="65"/>
                  </a:cubicBezTo>
                  <a:cubicBezTo>
                    <a:pt x="43" y="68"/>
                    <a:pt x="56" y="58"/>
                    <a:pt x="62" y="44"/>
                  </a:cubicBezTo>
                  <a:cubicBezTo>
                    <a:pt x="68" y="30"/>
                    <a:pt x="60" y="13"/>
                    <a:pt x="47" y="6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10FE025-81D7-485D-B14E-FD4705FD3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663" y="3098801"/>
              <a:ext cx="423863" cy="385763"/>
            </a:xfrm>
            <a:custGeom>
              <a:avLst/>
              <a:gdLst>
                <a:gd name="T0" fmla="*/ 62 w 68"/>
                <a:gd name="T1" fmla="*/ 16 h 62"/>
                <a:gd name="T2" fmla="*/ 36 w 68"/>
                <a:gd name="T3" fmla="*/ 1 h 62"/>
                <a:gd name="T4" fmla="*/ 19 w 68"/>
                <a:gd name="T5" fmla="*/ 3 h 62"/>
                <a:gd name="T6" fmla="*/ 11 w 68"/>
                <a:gd name="T7" fmla="*/ 46 h 62"/>
                <a:gd name="T8" fmla="*/ 52 w 68"/>
                <a:gd name="T9" fmla="*/ 53 h 62"/>
                <a:gd name="T10" fmla="*/ 62 w 68"/>
                <a:gd name="T11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2">
                  <a:moveTo>
                    <a:pt x="62" y="16"/>
                  </a:moveTo>
                  <a:cubicBezTo>
                    <a:pt x="57" y="6"/>
                    <a:pt x="47" y="1"/>
                    <a:pt x="36" y="1"/>
                  </a:cubicBezTo>
                  <a:cubicBezTo>
                    <a:pt x="30" y="0"/>
                    <a:pt x="24" y="1"/>
                    <a:pt x="19" y="3"/>
                  </a:cubicBezTo>
                  <a:cubicBezTo>
                    <a:pt x="2" y="11"/>
                    <a:pt x="0" y="33"/>
                    <a:pt x="11" y="46"/>
                  </a:cubicBezTo>
                  <a:cubicBezTo>
                    <a:pt x="21" y="58"/>
                    <a:pt x="39" y="62"/>
                    <a:pt x="52" y="53"/>
                  </a:cubicBezTo>
                  <a:cubicBezTo>
                    <a:pt x="64" y="45"/>
                    <a:pt x="68" y="29"/>
                    <a:pt x="62" y="16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4B96F0C-B614-4E0C-ADA1-1C28C2A8F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5" y="1281113"/>
              <a:ext cx="3409950" cy="4302125"/>
            </a:xfrm>
            <a:custGeom>
              <a:avLst/>
              <a:gdLst>
                <a:gd name="T0" fmla="*/ 133 w 547"/>
                <a:gd name="T1" fmla="*/ 65 h 691"/>
                <a:gd name="T2" fmla="*/ 251 w 547"/>
                <a:gd name="T3" fmla="*/ 16 h 691"/>
                <a:gd name="T4" fmla="*/ 400 w 547"/>
                <a:gd name="T5" fmla="*/ 57 h 691"/>
                <a:gd name="T6" fmla="*/ 473 w 547"/>
                <a:gd name="T7" fmla="*/ 139 h 691"/>
                <a:gd name="T8" fmla="*/ 458 w 547"/>
                <a:gd name="T9" fmla="*/ 221 h 691"/>
                <a:gd name="T10" fmla="*/ 456 w 547"/>
                <a:gd name="T11" fmla="*/ 310 h 691"/>
                <a:gd name="T12" fmla="*/ 410 w 547"/>
                <a:gd name="T13" fmla="*/ 397 h 691"/>
                <a:gd name="T14" fmla="*/ 506 w 547"/>
                <a:gd name="T15" fmla="*/ 298 h 691"/>
                <a:gd name="T16" fmla="*/ 541 w 547"/>
                <a:gd name="T17" fmla="*/ 341 h 691"/>
                <a:gd name="T18" fmla="*/ 393 w 547"/>
                <a:gd name="T19" fmla="*/ 408 h 691"/>
                <a:gd name="T20" fmla="*/ 360 w 547"/>
                <a:gd name="T21" fmla="*/ 563 h 691"/>
                <a:gd name="T22" fmla="*/ 393 w 547"/>
                <a:gd name="T23" fmla="*/ 670 h 691"/>
                <a:gd name="T24" fmla="*/ 457 w 547"/>
                <a:gd name="T25" fmla="*/ 685 h 691"/>
                <a:gd name="T26" fmla="*/ 367 w 547"/>
                <a:gd name="T27" fmla="*/ 638 h 691"/>
                <a:gd name="T28" fmla="*/ 253 w 547"/>
                <a:gd name="T29" fmla="*/ 601 h 691"/>
                <a:gd name="T30" fmla="*/ 156 w 547"/>
                <a:gd name="T31" fmla="*/ 680 h 691"/>
                <a:gd name="T32" fmla="*/ 89 w 547"/>
                <a:gd name="T33" fmla="*/ 630 h 691"/>
                <a:gd name="T34" fmla="*/ 187 w 547"/>
                <a:gd name="T35" fmla="*/ 638 h 691"/>
                <a:gd name="T36" fmla="*/ 188 w 547"/>
                <a:gd name="T37" fmla="*/ 553 h 691"/>
                <a:gd name="T38" fmla="*/ 63 w 547"/>
                <a:gd name="T39" fmla="*/ 308 h 691"/>
                <a:gd name="T40" fmla="*/ 4 w 547"/>
                <a:gd name="T41" fmla="*/ 291 h 691"/>
                <a:gd name="T42" fmla="*/ 46 w 547"/>
                <a:gd name="T43" fmla="*/ 248 h 691"/>
                <a:gd name="T44" fmla="*/ 116 w 547"/>
                <a:gd name="T45" fmla="*/ 355 h 691"/>
                <a:gd name="T46" fmla="*/ 111 w 547"/>
                <a:gd name="T47" fmla="*/ 258 h 691"/>
                <a:gd name="T48" fmla="*/ 424 w 547"/>
                <a:gd name="T49" fmla="*/ 276 h 691"/>
                <a:gd name="T50" fmla="*/ 470 w 547"/>
                <a:gd name="T51" fmla="*/ 208 h 691"/>
                <a:gd name="T52" fmla="*/ 458 w 547"/>
                <a:gd name="T53" fmla="*/ 132 h 691"/>
                <a:gd name="T54" fmla="*/ 391 w 547"/>
                <a:gd name="T55" fmla="*/ 54 h 691"/>
                <a:gd name="T56" fmla="*/ 315 w 547"/>
                <a:gd name="T57" fmla="*/ 15 h 691"/>
                <a:gd name="T58" fmla="*/ 189 w 547"/>
                <a:gd name="T59" fmla="*/ 50 h 691"/>
                <a:gd name="T60" fmla="*/ 157 w 547"/>
                <a:gd name="T61" fmla="*/ 99 h 691"/>
                <a:gd name="T62" fmla="*/ 177 w 547"/>
                <a:gd name="T63" fmla="*/ 143 h 691"/>
                <a:gd name="T64" fmla="*/ 234 w 547"/>
                <a:gd name="T65" fmla="*/ 166 h 691"/>
                <a:gd name="T66" fmla="*/ 289 w 547"/>
                <a:gd name="T67" fmla="*/ 192 h 691"/>
                <a:gd name="T68" fmla="*/ 334 w 547"/>
                <a:gd name="T69" fmla="*/ 225 h 691"/>
                <a:gd name="T70" fmla="*/ 384 w 547"/>
                <a:gd name="T71" fmla="*/ 273 h 691"/>
                <a:gd name="T72" fmla="*/ 231 w 547"/>
                <a:gd name="T73" fmla="*/ 395 h 691"/>
                <a:gd name="T74" fmla="*/ 400 w 547"/>
                <a:gd name="T75" fmla="*/ 289 h 691"/>
                <a:gd name="T76" fmla="*/ 309 w 547"/>
                <a:gd name="T77" fmla="*/ 236 h 691"/>
                <a:gd name="T78" fmla="*/ 199 w 547"/>
                <a:gd name="T79" fmla="*/ 191 h 691"/>
                <a:gd name="T80" fmla="*/ 350 w 547"/>
                <a:gd name="T81" fmla="*/ 564 h 691"/>
                <a:gd name="T82" fmla="*/ 207 w 547"/>
                <a:gd name="T83" fmla="*/ 636 h 691"/>
                <a:gd name="T84" fmla="*/ 325 w 547"/>
                <a:gd name="T85" fmla="*/ 597 h 691"/>
                <a:gd name="T86" fmla="*/ 275 w 547"/>
                <a:gd name="T87" fmla="*/ 535 h 691"/>
                <a:gd name="T88" fmla="*/ 198 w 547"/>
                <a:gd name="T89" fmla="*/ 526 h 691"/>
                <a:gd name="T90" fmla="*/ 330 w 547"/>
                <a:gd name="T91" fmla="*/ 458 h 691"/>
                <a:gd name="T92" fmla="*/ 254 w 547"/>
                <a:gd name="T93" fmla="*/ 567 h 691"/>
                <a:gd name="T94" fmla="*/ 209 w 547"/>
                <a:gd name="T95" fmla="*/ 538 h 691"/>
                <a:gd name="T96" fmla="*/ 484 w 547"/>
                <a:gd name="T97" fmla="*/ 299 h 691"/>
                <a:gd name="T98" fmla="*/ 520 w 547"/>
                <a:gd name="T99" fmla="*/ 360 h 691"/>
                <a:gd name="T100" fmla="*/ 528 w 547"/>
                <a:gd name="T101" fmla="*/ 330 h 691"/>
                <a:gd name="T102" fmla="*/ 518 w 547"/>
                <a:gd name="T103" fmla="*/ 301 h 691"/>
                <a:gd name="T104" fmla="*/ 12 w 547"/>
                <a:gd name="T105" fmla="*/ 275 h 691"/>
                <a:gd name="T106" fmla="*/ 23 w 547"/>
                <a:gd name="T107" fmla="*/ 302 h 691"/>
                <a:gd name="T108" fmla="*/ 61 w 547"/>
                <a:gd name="T109" fmla="*/ 291 h 691"/>
                <a:gd name="T110" fmla="*/ 50 w 547"/>
                <a:gd name="T111" fmla="*/ 266 h 691"/>
                <a:gd name="T112" fmla="*/ 209 w 547"/>
                <a:gd name="T113" fmla="*/ 431 h 691"/>
                <a:gd name="T114" fmla="*/ 324 w 547"/>
                <a:gd name="T115" fmla="*/ 431 h 691"/>
                <a:gd name="T116" fmla="*/ 322 w 547"/>
                <a:gd name="T117" fmla="*/ 422 h 691"/>
                <a:gd name="T118" fmla="*/ 93 w 547"/>
                <a:gd name="T119" fmla="*/ 202 h 691"/>
                <a:gd name="T120" fmla="*/ 116 w 547"/>
                <a:gd name="T121" fmla="*/ 646 h 691"/>
                <a:gd name="T122" fmla="*/ 440 w 547"/>
                <a:gd name="T123" fmla="*/ 317 h 691"/>
                <a:gd name="T124" fmla="*/ 451 w 547"/>
                <a:gd name="T125" fmla="*/ 64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7" h="691">
                  <a:moveTo>
                    <a:pt x="129" y="169"/>
                  </a:moveTo>
                  <a:cubicBezTo>
                    <a:pt x="132" y="163"/>
                    <a:pt x="135" y="158"/>
                    <a:pt x="137" y="154"/>
                  </a:cubicBezTo>
                  <a:cubicBezTo>
                    <a:pt x="137" y="153"/>
                    <a:pt x="137" y="153"/>
                    <a:pt x="137" y="152"/>
                  </a:cubicBezTo>
                  <a:cubicBezTo>
                    <a:pt x="128" y="141"/>
                    <a:pt x="130" y="129"/>
                    <a:pt x="135" y="117"/>
                  </a:cubicBezTo>
                  <a:cubicBezTo>
                    <a:pt x="136" y="115"/>
                    <a:pt x="137" y="113"/>
                    <a:pt x="139" y="110"/>
                  </a:cubicBezTo>
                  <a:cubicBezTo>
                    <a:pt x="137" y="109"/>
                    <a:pt x="135" y="108"/>
                    <a:pt x="134" y="106"/>
                  </a:cubicBezTo>
                  <a:cubicBezTo>
                    <a:pt x="129" y="102"/>
                    <a:pt x="126" y="97"/>
                    <a:pt x="125" y="91"/>
                  </a:cubicBezTo>
                  <a:cubicBezTo>
                    <a:pt x="124" y="81"/>
                    <a:pt x="126" y="72"/>
                    <a:pt x="133" y="65"/>
                  </a:cubicBezTo>
                  <a:cubicBezTo>
                    <a:pt x="142" y="54"/>
                    <a:pt x="154" y="50"/>
                    <a:pt x="168" y="48"/>
                  </a:cubicBezTo>
                  <a:cubicBezTo>
                    <a:pt x="171" y="48"/>
                    <a:pt x="175" y="48"/>
                    <a:pt x="178" y="48"/>
                  </a:cubicBezTo>
                  <a:cubicBezTo>
                    <a:pt x="178" y="48"/>
                    <a:pt x="179" y="47"/>
                    <a:pt x="179" y="47"/>
                  </a:cubicBezTo>
                  <a:cubicBezTo>
                    <a:pt x="181" y="32"/>
                    <a:pt x="189" y="22"/>
                    <a:pt x="199" y="12"/>
                  </a:cubicBezTo>
                  <a:cubicBezTo>
                    <a:pt x="201" y="10"/>
                    <a:pt x="203" y="9"/>
                    <a:pt x="206" y="7"/>
                  </a:cubicBezTo>
                  <a:cubicBezTo>
                    <a:pt x="211" y="3"/>
                    <a:pt x="218" y="1"/>
                    <a:pt x="225" y="0"/>
                  </a:cubicBezTo>
                  <a:cubicBezTo>
                    <a:pt x="233" y="0"/>
                    <a:pt x="240" y="3"/>
                    <a:pt x="246" y="9"/>
                  </a:cubicBezTo>
                  <a:cubicBezTo>
                    <a:pt x="248" y="11"/>
                    <a:pt x="249" y="13"/>
                    <a:pt x="251" y="16"/>
                  </a:cubicBezTo>
                  <a:cubicBezTo>
                    <a:pt x="252" y="15"/>
                    <a:pt x="253" y="15"/>
                    <a:pt x="254" y="14"/>
                  </a:cubicBezTo>
                  <a:cubicBezTo>
                    <a:pt x="271" y="0"/>
                    <a:pt x="291" y="0"/>
                    <a:pt x="311" y="5"/>
                  </a:cubicBezTo>
                  <a:cubicBezTo>
                    <a:pt x="320" y="6"/>
                    <a:pt x="327" y="12"/>
                    <a:pt x="331" y="20"/>
                  </a:cubicBezTo>
                  <a:cubicBezTo>
                    <a:pt x="331" y="21"/>
                    <a:pt x="332" y="22"/>
                    <a:pt x="332" y="23"/>
                  </a:cubicBezTo>
                  <a:cubicBezTo>
                    <a:pt x="335" y="25"/>
                    <a:pt x="336" y="23"/>
                    <a:pt x="338" y="22"/>
                  </a:cubicBezTo>
                  <a:cubicBezTo>
                    <a:pt x="355" y="14"/>
                    <a:pt x="377" y="19"/>
                    <a:pt x="391" y="33"/>
                  </a:cubicBezTo>
                  <a:cubicBezTo>
                    <a:pt x="395" y="37"/>
                    <a:pt x="398" y="42"/>
                    <a:pt x="399" y="48"/>
                  </a:cubicBezTo>
                  <a:cubicBezTo>
                    <a:pt x="399" y="51"/>
                    <a:pt x="400" y="54"/>
                    <a:pt x="400" y="57"/>
                  </a:cubicBezTo>
                  <a:cubicBezTo>
                    <a:pt x="403" y="58"/>
                    <a:pt x="405" y="59"/>
                    <a:pt x="407" y="59"/>
                  </a:cubicBezTo>
                  <a:cubicBezTo>
                    <a:pt x="419" y="63"/>
                    <a:pt x="429" y="69"/>
                    <a:pt x="439" y="77"/>
                  </a:cubicBezTo>
                  <a:cubicBezTo>
                    <a:pt x="441" y="79"/>
                    <a:pt x="443" y="81"/>
                    <a:pt x="445" y="83"/>
                  </a:cubicBezTo>
                  <a:cubicBezTo>
                    <a:pt x="452" y="92"/>
                    <a:pt x="452" y="100"/>
                    <a:pt x="447" y="110"/>
                  </a:cubicBezTo>
                  <a:cubicBezTo>
                    <a:pt x="447" y="111"/>
                    <a:pt x="446" y="111"/>
                    <a:pt x="445" y="113"/>
                  </a:cubicBezTo>
                  <a:cubicBezTo>
                    <a:pt x="447" y="114"/>
                    <a:pt x="449" y="115"/>
                    <a:pt x="450" y="116"/>
                  </a:cubicBezTo>
                  <a:cubicBezTo>
                    <a:pt x="456" y="119"/>
                    <a:pt x="461" y="123"/>
                    <a:pt x="466" y="128"/>
                  </a:cubicBezTo>
                  <a:cubicBezTo>
                    <a:pt x="469" y="131"/>
                    <a:pt x="471" y="135"/>
                    <a:pt x="473" y="139"/>
                  </a:cubicBezTo>
                  <a:cubicBezTo>
                    <a:pt x="476" y="147"/>
                    <a:pt x="475" y="154"/>
                    <a:pt x="470" y="162"/>
                  </a:cubicBezTo>
                  <a:cubicBezTo>
                    <a:pt x="469" y="164"/>
                    <a:pt x="466" y="167"/>
                    <a:pt x="464" y="170"/>
                  </a:cubicBezTo>
                  <a:cubicBezTo>
                    <a:pt x="466" y="173"/>
                    <a:pt x="468" y="176"/>
                    <a:pt x="470" y="179"/>
                  </a:cubicBezTo>
                  <a:cubicBezTo>
                    <a:pt x="472" y="182"/>
                    <a:pt x="475" y="186"/>
                    <a:pt x="477" y="189"/>
                  </a:cubicBezTo>
                  <a:cubicBezTo>
                    <a:pt x="479" y="192"/>
                    <a:pt x="480" y="194"/>
                    <a:pt x="480" y="197"/>
                  </a:cubicBezTo>
                  <a:cubicBezTo>
                    <a:pt x="483" y="206"/>
                    <a:pt x="480" y="212"/>
                    <a:pt x="471" y="216"/>
                  </a:cubicBezTo>
                  <a:cubicBezTo>
                    <a:pt x="469" y="218"/>
                    <a:pt x="466" y="218"/>
                    <a:pt x="463" y="219"/>
                  </a:cubicBezTo>
                  <a:cubicBezTo>
                    <a:pt x="462" y="220"/>
                    <a:pt x="460" y="220"/>
                    <a:pt x="458" y="221"/>
                  </a:cubicBezTo>
                  <a:cubicBezTo>
                    <a:pt x="459" y="223"/>
                    <a:pt x="460" y="225"/>
                    <a:pt x="461" y="226"/>
                  </a:cubicBezTo>
                  <a:cubicBezTo>
                    <a:pt x="463" y="228"/>
                    <a:pt x="465" y="230"/>
                    <a:pt x="467" y="233"/>
                  </a:cubicBezTo>
                  <a:cubicBezTo>
                    <a:pt x="475" y="244"/>
                    <a:pt x="475" y="254"/>
                    <a:pt x="467" y="265"/>
                  </a:cubicBezTo>
                  <a:cubicBezTo>
                    <a:pt x="463" y="270"/>
                    <a:pt x="459" y="274"/>
                    <a:pt x="453" y="277"/>
                  </a:cubicBezTo>
                  <a:cubicBezTo>
                    <a:pt x="452" y="278"/>
                    <a:pt x="450" y="279"/>
                    <a:pt x="448" y="281"/>
                  </a:cubicBezTo>
                  <a:cubicBezTo>
                    <a:pt x="449" y="281"/>
                    <a:pt x="449" y="282"/>
                    <a:pt x="450" y="282"/>
                  </a:cubicBezTo>
                  <a:cubicBezTo>
                    <a:pt x="454" y="285"/>
                    <a:pt x="457" y="288"/>
                    <a:pt x="458" y="293"/>
                  </a:cubicBezTo>
                  <a:cubicBezTo>
                    <a:pt x="459" y="299"/>
                    <a:pt x="459" y="304"/>
                    <a:pt x="456" y="310"/>
                  </a:cubicBezTo>
                  <a:cubicBezTo>
                    <a:pt x="452" y="317"/>
                    <a:pt x="446" y="323"/>
                    <a:pt x="438" y="327"/>
                  </a:cubicBezTo>
                  <a:cubicBezTo>
                    <a:pt x="429" y="332"/>
                    <a:pt x="419" y="336"/>
                    <a:pt x="408" y="336"/>
                  </a:cubicBezTo>
                  <a:cubicBezTo>
                    <a:pt x="406" y="336"/>
                    <a:pt x="404" y="336"/>
                    <a:pt x="401" y="336"/>
                  </a:cubicBezTo>
                  <a:cubicBezTo>
                    <a:pt x="399" y="338"/>
                    <a:pt x="397" y="340"/>
                    <a:pt x="396" y="342"/>
                  </a:cubicBezTo>
                  <a:cubicBezTo>
                    <a:pt x="380" y="363"/>
                    <a:pt x="361" y="380"/>
                    <a:pt x="338" y="393"/>
                  </a:cubicBezTo>
                  <a:cubicBezTo>
                    <a:pt x="338" y="393"/>
                    <a:pt x="337" y="394"/>
                    <a:pt x="336" y="394"/>
                  </a:cubicBezTo>
                  <a:cubicBezTo>
                    <a:pt x="338" y="395"/>
                    <a:pt x="339" y="396"/>
                    <a:pt x="340" y="397"/>
                  </a:cubicBezTo>
                  <a:cubicBezTo>
                    <a:pt x="363" y="404"/>
                    <a:pt x="387" y="403"/>
                    <a:pt x="410" y="397"/>
                  </a:cubicBezTo>
                  <a:cubicBezTo>
                    <a:pt x="432" y="390"/>
                    <a:pt x="453" y="381"/>
                    <a:pt x="471" y="368"/>
                  </a:cubicBezTo>
                  <a:cubicBezTo>
                    <a:pt x="475" y="366"/>
                    <a:pt x="479" y="363"/>
                    <a:pt x="482" y="359"/>
                  </a:cubicBezTo>
                  <a:cubicBezTo>
                    <a:pt x="480" y="354"/>
                    <a:pt x="477" y="349"/>
                    <a:pt x="475" y="344"/>
                  </a:cubicBezTo>
                  <a:cubicBezTo>
                    <a:pt x="471" y="333"/>
                    <a:pt x="468" y="321"/>
                    <a:pt x="471" y="309"/>
                  </a:cubicBezTo>
                  <a:cubicBezTo>
                    <a:pt x="472" y="304"/>
                    <a:pt x="473" y="300"/>
                    <a:pt x="476" y="296"/>
                  </a:cubicBezTo>
                  <a:cubicBezTo>
                    <a:pt x="481" y="290"/>
                    <a:pt x="486" y="290"/>
                    <a:pt x="492" y="294"/>
                  </a:cubicBezTo>
                  <a:cubicBezTo>
                    <a:pt x="495" y="297"/>
                    <a:pt x="497" y="300"/>
                    <a:pt x="500" y="303"/>
                  </a:cubicBezTo>
                  <a:cubicBezTo>
                    <a:pt x="502" y="301"/>
                    <a:pt x="504" y="299"/>
                    <a:pt x="506" y="298"/>
                  </a:cubicBezTo>
                  <a:cubicBezTo>
                    <a:pt x="508" y="296"/>
                    <a:pt x="511" y="294"/>
                    <a:pt x="514" y="293"/>
                  </a:cubicBezTo>
                  <a:cubicBezTo>
                    <a:pt x="520" y="291"/>
                    <a:pt x="525" y="294"/>
                    <a:pt x="527" y="301"/>
                  </a:cubicBezTo>
                  <a:cubicBezTo>
                    <a:pt x="527" y="303"/>
                    <a:pt x="527" y="305"/>
                    <a:pt x="527" y="308"/>
                  </a:cubicBezTo>
                  <a:cubicBezTo>
                    <a:pt x="530" y="308"/>
                    <a:pt x="532" y="308"/>
                    <a:pt x="535" y="308"/>
                  </a:cubicBezTo>
                  <a:cubicBezTo>
                    <a:pt x="540" y="308"/>
                    <a:pt x="543" y="310"/>
                    <a:pt x="544" y="315"/>
                  </a:cubicBezTo>
                  <a:cubicBezTo>
                    <a:pt x="545" y="320"/>
                    <a:pt x="544" y="325"/>
                    <a:pt x="541" y="329"/>
                  </a:cubicBezTo>
                  <a:cubicBezTo>
                    <a:pt x="539" y="331"/>
                    <a:pt x="538" y="333"/>
                    <a:pt x="536" y="336"/>
                  </a:cubicBezTo>
                  <a:cubicBezTo>
                    <a:pt x="538" y="338"/>
                    <a:pt x="540" y="339"/>
                    <a:pt x="541" y="341"/>
                  </a:cubicBezTo>
                  <a:cubicBezTo>
                    <a:pt x="547" y="346"/>
                    <a:pt x="547" y="353"/>
                    <a:pt x="540" y="356"/>
                  </a:cubicBezTo>
                  <a:cubicBezTo>
                    <a:pt x="537" y="358"/>
                    <a:pt x="535" y="359"/>
                    <a:pt x="532" y="360"/>
                  </a:cubicBezTo>
                  <a:cubicBezTo>
                    <a:pt x="533" y="363"/>
                    <a:pt x="534" y="367"/>
                    <a:pt x="534" y="370"/>
                  </a:cubicBezTo>
                  <a:cubicBezTo>
                    <a:pt x="534" y="375"/>
                    <a:pt x="533" y="376"/>
                    <a:pt x="528" y="378"/>
                  </a:cubicBezTo>
                  <a:cubicBezTo>
                    <a:pt x="518" y="383"/>
                    <a:pt x="508" y="379"/>
                    <a:pt x="499" y="374"/>
                  </a:cubicBezTo>
                  <a:cubicBezTo>
                    <a:pt x="495" y="372"/>
                    <a:pt x="492" y="369"/>
                    <a:pt x="488" y="366"/>
                  </a:cubicBezTo>
                  <a:cubicBezTo>
                    <a:pt x="484" y="369"/>
                    <a:pt x="481" y="372"/>
                    <a:pt x="478" y="374"/>
                  </a:cubicBezTo>
                  <a:cubicBezTo>
                    <a:pt x="452" y="391"/>
                    <a:pt x="424" y="403"/>
                    <a:pt x="393" y="408"/>
                  </a:cubicBezTo>
                  <a:cubicBezTo>
                    <a:pt x="373" y="412"/>
                    <a:pt x="354" y="409"/>
                    <a:pt x="335" y="404"/>
                  </a:cubicBezTo>
                  <a:cubicBezTo>
                    <a:pt x="332" y="403"/>
                    <a:pt x="328" y="402"/>
                    <a:pt x="324" y="400"/>
                  </a:cubicBezTo>
                  <a:cubicBezTo>
                    <a:pt x="325" y="403"/>
                    <a:pt x="324" y="404"/>
                    <a:pt x="325" y="405"/>
                  </a:cubicBezTo>
                  <a:cubicBezTo>
                    <a:pt x="330" y="419"/>
                    <a:pt x="333" y="434"/>
                    <a:pt x="336" y="448"/>
                  </a:cubicBezTo>
                  <a:cubicBezTo>
                    <a:pt x="341" y="467"/>
                    <a:pt x="347" y="486"/>
                    <a:pt x="351" y="505"/>
                  </a:cubicBezTo>
                  <a:cubicBezTo>
                    <a:pt x="354" y="515"/>
                    <a:pt x="357" y="525"/>
                    <a:pt x="359" y="535"/>
                  </a:cubicBezTo>
                  <a:cubicBezTo>
                    <a:pt x="360" y="542"/>
                    <a:pt x="361" y="549"/>
                    <a:pt x="358" y="555"/>
                  </a:cubicBezTo>
                  <a:cubicBezTo>
                    <a:pt x="357" y="558"/>
                    <a:pt x="358" y="561"/>
                    <a:pt x="360" y="563"/>
                  </a:cubicBezTo>
                  <a:cubicBezTo>
                    <a:pt x="365" y="573"/>
                    <a:pt x="370" y="583"/>
                    <a:pt x="375" y="593"/>
                  </a:cubicBezTo>
                  <a:cubicBezTo>
                    <a:pt x="376" y="595"/>
                    <a:pt x="377" y="598"/>
                    <a:pt x="378" y="600"/>
                  </a:cubicBezTo>
                  <a:cubicBezTo>
                    <a:pt x="380" y="605"/>
                    <a:pt x="383" y="609"/>
                    <a:pt x="387" y="612"/>
                  </a:cubicBezTo>
                  <a:cubicBezTo>
                    <a:pt x="390" y="615"/>
                    <a:pt x="390" y="618"/>
                    <a:pt x="386" y="621"/>
                  </a:cubicBezTo>
                  <a:cubicBezTo>
                    <a:pt x="382" y="623"/>
                    <a:pt x="378" y="626"/>
                    <a:pt x="373" y="629"/>
                  </a:cubicBezTo>
                  <a:cubicBezTo>
                    <a:pt x="374" y="631"/>
                    <a:pt x="374" y="633"/>
                    <a:pt x="375" y="635"/>
                  </a:cubicBezTo>
                  <a:cubicBezTo>
                    <a:pt x="377" y="642"/>
                    <a:pt x="380" y="649"/>
                    <a:pt x="383" y="655"/>
                  </a:cubicBezTo>
                  <a:cubicBezTo>
                    <a:pt x="386" y="660"/>
                    <a:pt x="389" y="665"/>
                    <a:pt x="393" y="670"/>
                  </a:cubicBezTo>
                  <a:cubicBezTo>
                    <a:pt x="400" y="678"/>
                    <a:pt x="410" y="679"/>
                    <a:pt x="419" y="672"/>
                  </a:cubicBezTo>
                  <a:cubicBezTo>
                    <a:pt x="430" y="662"/>
                    <a:pt x="439" y="651"/>
                    <a:pt x="443" y="637"/>
                  </a:cubicBezTo>
                  <a:cubicBezTo>
                    <a:pt x="446" y="630"/>
                    <a:pt x="455" y="627"/>
                    <a:pt x="461" y="632"/>
                  </a:cubicBezTo>
                  <a:cubicBezTo>
                    <a:pt x="466" y="635"/>
                    <a:pt x="471" y="640"/>
                    <a:pt x="475" y="644"/>
                  </a:cubicBezTo>
                  <a:cubicBezTo>
                    <a:pt x="477" y="646"/>
                    <a:pt x="479" y="649"/>
                    <a:pt x="480" y="651"/>
                  </a:cubicBezTo>
                  <a:cubicBezTo>
                    <a:pt x="484" y="661"/>
                    <a:pt x="484" y="670"/>
                    <a:pt x="481" y="680"/>
                  </a:cubicBezTo>
                  <a:cubicBezTo>
                    <a:pt x="479" y="687"/>
                    <a:pt x="474" y="690"/>
                    <a:pt x="468" y="690"/>
                  </a:cubicBezTo>
                  <a:cubicBezTo>
                    <a:pt x="463" y="690"/>
                    <a:pt x="460" y="689"/>
                    <a:pt x="457" y="685"/>
                  </a:cubicBezTo>
                  <a:cubicBezTo>
                    <a:pt x="455" y="683"/>
                    <a:pt x="453" y="680"/>
                    <a:pt x="452" y="677"/>
                  </a:cubicBezTo>
                  <a:cubicBezTo>
                    <a:pt x="450" y="671"/>
                    <a:pt x="448" y="666"/>
                    <a:pt x="446" y="661"/>
                  </a:cubicBezTo>
                  <a:cubicBezTo>
                    <a:pt x="446" y="659"/>
                    <a:pt x="445" y="658"/>
                    <a:pt x="444" y="655"/>
                  </a:cubicBezTo>
                  <a:cubicBezTo>
                    <a:pt x="442" y="658"/>
                    <a:pt x="440" y="661"/>
                    <a:pt x="438" y="663"/>
                  </a:cubicBezTo>
                  <a:cubicBezTo>
                    <a:pt x="434" y="668"/>
                    <a:pt x="430" y="672"/>
                    <a:pt x="426" y="676"/>
                  </a:cubicBezTo>
                  <a:cubicBezTo>
                    <a:pt x="412" y="690"/>
                    <a:pt x="395" y="686"/>
                    <a:pt x="385" y="673"/>
                  </a:cubicBezTo>
                  <a:cubicBezTo>
                    <a:pt x="381" y="668"/>
                    <a:pt x="378" y="663"/>
                    <a:pt x="375" y="657"/>
                  </a:cubicBezTo>
                  <a:cubicBezTo>
                    <a:pt x="372" y="651"/>
                    <a:pt x="370" y="644"/>
                    <a:pt x="367" y="638"/>
                  </a:cubicBezTo>
                  <a:cubicBezTo>
                    <a:pt x="367" y="636"/>
                    <a:pt x="366" y="635"/>
                    <a:pt x="365" y="633"/>
                  </a:cubicBezTo>
                  <a:cubicBezTo>
                    <a:pt x="362" y="635"/>
                    <a:pt x="359" y="636"/>
                    <a:pt x="356" y="637"/>
                  </a:cubicBezTo>
                  <a:cubicBezTo>
                    <a:pt x="346" y="640"/>
                    <a:pt x="339" y="637"/>
                    <a:pt x="334" y="627"/>
                  </a:cubicBezTo>
                  <a:cubicBezTo>
                    <a:pt x="332" y="624"/>
                    <a:pt x="331" y="620"/>
                    <a:pt x="329" y="616"/>
                  </a:cubicBezTo>
                  <a:cubicBezTo>
                    <a:pt x="328" y="613"/>
                    <a:pt x="327" y="610"/>
                    <a:pt x="325" y="607"/>
                  </a:cubicBezTo>
                  <a:cubicBezTo>
                    <a:pt x="323" y="606"/>
                    <a:pt x="321" y="606"/>
                    <a:pt x="319" y="606"/>
                  </a:cubicBezTo>
                  <a:cubicBezTo>
                    <a:pt x="307" y="607"/>
                    <a:pt x="295" y="605"/>
                    <a:pt x="283" y="604"/>
                  </a:cubicBezTo>
                  <a:cubicBezTo>
                    <a:pt x="273" y="603"/>
                    <a:pt x="263" y="601"/>
                    <a:pt x="253" y="601"/>
                  </a:cubicBezTo>
                  <a:cubicBezTo>
                    <a:pt x="250" y="601"/>
                    <a:pt x="247" y="600"/>
                    <a:pt x="243" y="599"/>
                  </a:cubicBezTo>
                  <a:cubicBezTo>
                    <a:pt x="242" y="601"/>
                    <a:pt x="242" y="603"/>
                    <a:pt x="241" y="604"/>
                  </a:cubicBezTo>
                  <a:cubicBezTo>
                    <a:pt x="236" y="614"/>
                    <a:pt x="232" y="625"/>
                    <a:pt x="227" y="635"/>
                  </a:cubicBezTo>
                  <a:cubicBezTo>
                    <a:pt x="222" y="645"/>
                    <a:pt x="219" y="646"/>
                    <a:pt x="208" y="644"/>
                  </a:cubicBezTo>
                  <a:cubicBezTo>
                    <a:pt x="206" y="644"/>
                    <a:pt x="204" y="644"/>
                    <a:pt x="202" y="643"/>
                  </a:cubicBezTo>
                  <a:cubicBezTo>
                    <a:pt x="199" y="646"/>
                    <a:pt x="199" y="649"/>
                    <a:pt x="198" y="652"/>
                  </a:cubicBezTo>
                  <a:cubicBezTo>
                    <a:pt x="196" y="658"/>
                    <a:pt x="194" y="665"/>
                    <a:pt x="190" y="670"/>
                  </a:cubicBezTo>
                  <a:cubicBezTo>
                    <a:pt x="181" y="683"/>
                    <a:pt x="167" y="685"/>
                    <a:pt x="156" y="680"/>
                  </a:cubicBezTo>
                  <a:cubicBezTo>
                    <a:pt x="149" y="677"/>
                    <a:pt x="143" y="673"/>
                    <a:pt x="138" y="668"/>
                  </a:cubicBezTo>
                  <a:cubicBezTo>
                    <a:pt x="134" y="663"/>
                    <a:pt x="129" y="658"/>
                    <a:pt x="125" y="654"/>
                  </a:cubicBezTo>
                  <a:cubicBezTo>
                    <a:pt x="123" y="654"/>
                    <a:pt x="123" y="656"/>
                    <a:pt x="122" y="657"/>
                  </a:cubicBezTo>
                  <a:cubicBezTo>
                    <a:pt x="120" y="669"/>
                    <a:pt x="113" y="679"/>
                    <a:pt x="104" y="686"/>
                  </a:cubicBezTo>
                  <a:cubicBezTo>
                    <a:pt x="98" y="690"/>
                    <a:pt x="91" y="691"/>
                    <a:pt x="84" y="687"/>
                  </a:cubicBezTo>
                  <a:cubicBezTo>
                    <a:pt x="78" y="684"/>
                    <a:pt x="74" y="678"/>
                    <a:pt x="74" y="671"/>
                  </a:cubicBezTo>
                  <a:cubicBezTo>
                    <a:pt x="74" y="668"/>
                    <a:pt x="74" y="665"/>
                    <a:pt x="75" y="663"/>
                  </a:cubicBezTo>
                  <a:cubicBezTo>
                    <a:pt x="78" y="651"/>
                    <a:pt x="82" y="640"/>
                    <a:pt x="89" y="630"/>
                  </a:cubicBezTo>
                  <a:cubicBezTo>
                    <a:pt x="93" y="623"/>
                    <a:pt x="98" y="620"/>
                    <a:pt x="105" y="621"/>
                  </a:cubicBezTo>
                  <a:cubicBezTo>
                    <a:pt x="108" y="621"/>
                    <a:pt x="112" y="621"/>
                    <a:pt x="114" y="621"/>
                  </a:cubicBezTo>
                  <a:cubicBezTo>
                    <a:pt x="119" y="628"/>
                    <a:pt x="122" y="634"/>
                    <a:pt x="126" y="640"/>
                  </a:cubicBezTo>
                  <a:cubicBezTo>
                    <a:pt x="132" y="650"/>
                    <a:pt x="140" y="658"/>
                    <a:pt x="148" y="666"/>
                  </a:cubicBezTo>
                  <a:cubicBezTo>
                    <a:pt x="151" y="668"/>
                    <a:pt x="155" y="671"/>
                    <a:pt x="158" y="672"/>
                  </a:cubicBezTo>
                  <a:cubicBezTo>
                    <a:pt x="168" y="677"/>
                    <a:pt x="177" y="674"/>
                    <a:pt x="183" y="665"/>
                  </a:cubicBezTo>
                  <a:cubicBezTo>
                    <a:pt x="188" y="658"/>
                    <a:pt x="191" y="650"/>
                    <a:pt x="192" y="641"/>
                  </a:cubicBezTo>
                  <a:cubicBezTo>
                    <a:pt x="190" y="640"/>
                    <a:pt x="189" y="639"/>
                    <a:pt x="187" y="638"/>
                  </a:cubicBezTo>
                  <a:cubicBezTo>
                    <a:pt x="184" y="637"/>
                    <a:pt x="181" y="637"/>
                    <a:pt x="178" y="635"/>
                  </a:cubicBezTo>
                  <a:cubicBezTo>
                    <a:pt x="174" y="634"/>
                    <a:pt x="172" y="631"/>
                    <a:pt x="173" y="627"/>
                  </a:cubicBezTo>
                  <a:cubicBezTo>
                    <a:pt x="173" y="623"/>
                    <a:pt x="174" y="620"/>
                    <a:pt x="176" y="616"/>
                  </a:cubicBezTo>
                  <a:cubicBezTo>
                    <a:pt x="177" y="612"/>
                    <a:pt x="179" y="608"/>
                    <a:pt x="181" y="604"/>
                  </a:cubicBezTo>
                  <a:cubicBezTo>
                    <a:pt x="185" y="593"/>
                    <a:pt x="190" y="582"/>
                    <a:pt x="195" y="571"/>
                  </a:cubicBezTo>
                  <a:cubicBezTo>
                    <a:pt x="194" y="570"/>
                    <a:pt x="193" y="569"/>
                    <a:pt x="192" y="569"/>
                  </a:cubicBezTo>
                  <a:cubicBezTo>
                    <a:pt x="189" y="567"/>
                    <a:pt x="188" y="564"/>
                    <a:pt x="188" y="561"/>
                  </a:cubicBezTo>
                  <a:cubicBezTo>
                    <a:pt x="188" y="558"/>
                    <a:pt x="188" y="555"/>
                    <a:pt x="188" y="553"/>
                  </a:cubicBezTo>
                  <a:cubicBezTo>
                    <a:pt x="189" y="530"/>
                    <a:pt x="191" y="507"/>
                    <a:pt x="194" y="484"/>
                  </a:cubicBezTo>
                  <a:cubicBezTo>
                    <a:pt x="196" y="466"/>
                    <a:pt x="198" y="448"/>
                    <a:pt x="200" y="430"/>
                  </a:cubicBezTo>
                  <a:cubicBezTo>
                    <a:pt x="201" y="424"/>
                    <a:pt x="202" y="417"/>
                    <a:pt x="203" y="410"/>
                  </a:cubicBezTo>
                  <a:cubicBezTo>
                    <a:pt x="201" y="410"/>
                    <a:pt x="199" y="409"/>
                    <a:pt x="197" y="409"/>
                  </a:cubicBezTo>
                  <a:cubicBezTo>
                    <a:pt x="190" y="408"/>
                    <a:pt x="183" y="406"/>
                    <a:pt x="177" y="403"/>
                  </a:cubicBezTo>
                  <a:cubicBezTo>
                    <a:pt x="150" y="393"/>
                    <a:pt x="127" y="378"/>
                    <a:pt x="108" y="358"/>
                  </a:cubicBezTo>
                  <a:cubicBezTo>
                    <a:pt x="92" y="342"/>
                    <a:pt x="77" y="326"/>
                    <a:pt x="64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61" y="308"/>
                    <a:pt x="60" y="310"/>
                    <a:pt x="59" y="311"/>
                  </a:cubicBezTo>
                  <a:cubicBezTo>
                    <a:pt x="54" y="320"/>
                    <a:pt x="46" y="323"/>
                    <a:pt x="37" y="325"/>
                  </a:cubicBezTo>
                  <a:cubicBezTo>
                    <a:pt x="35" y="325"/>
                    <a:pt x="34" y="325"/>
                    <a:pt x="32" y="325"/>
                  </a:cubicBezTo>
                  <a:cubicBezTo>
                    <a:pt x="26" y="325"/>
                    <a:pt x="23" y="322"/>
                    <a:pt x="22" y="316"/>
                  </a:cubicBezTo>
                  <a:cubicBezTo>
                    <a:pt x="22" y="315"/>
                    <a:pt x="22" y="314"/>
                    <a:pt x="22" y="312"/>
                  </a:cubicBezTo>
                  <a:cubicBezTo>
                    <a:pt x="20" y="311"/>
                    <a:pt x="17" y="311"/>
                    <a:pt x="15" y="310"/>
                  </a:cubicBezTo>
                  <a:cubicBezTo>
                    <a:pt x="12" y="309"/>
                    <a:pt x="10" y="309"/>
                    <a:pt x="7" y="307"/>
                  </a:cubicBezTo>
                  <a:cubicBezTo>
                    <a:pt x="1" y="304"/>
                    <a:pt x="0" y="297"/>
                    <a:pt x="4" y="291"/>
                  </a:cubicBezTo>
                  <a:cubicBezTo>
                    <a:pt x="4" y="289"/>
                    <a:pt x="6" y="288"/>
                    <a:pt x="7" y="286"/>
                  </a:cubicBezTo>
                  <a:cubicBezTo>
                    <a:pt x="3" y="280"/>
                    <a:pt x="2" y="275"/>
                    <a:pt x="6" y="269"/>
                  </a:cubicBezTo>
                  <a:cubicBezTo>
                    <a:pt x="9" y="264"/>
                    <a:pt x="11" y="263"/>
                    <a:pt x="22" y="260"/>
                  </a:cubicBezTo>
                  <a:cubicBezTo>
                    <a:pt x="22" y="259"/>
                    <a:pt x="21" y="257"/>
                    <a:pt x="21" y="255"/>
                  </a:cubicBezTo>
                  <a:cubicBezTo>
                    <a:pt x="20" y="252"/>
                    <a:pt x="20" y="248"/>
                    <a:pt x="20" y="244"/>
                  </a:cubicBezTo>
                  <a:cubicBezTo>
                    <a:pt x="20" y="239"/>
                    <a:pt x="24" y="236"/>
                    <a:pt x="30" y="238"/>
                  </a:cubicBezTo>
                  <a:cubicBezTo>
                    <a:pt x="32" y="238"/>
                    <a:pt x="35" y="239"/>
                    <a:pt x="37" y="241"/>
                  </a:cubicBezTo>
                  <a:cubicBezTo>
                    <a:pt x="40" y="243"/>
                    <a:pt x="43" y="245"/>
                    <a:pt x="46" y="248"/>
                  </a:cubicBezTo>
                  <a:cubicBezTo>
                    <a:pt x="48" y="249"/>
                    <a:pt x="49" y="250"/>
                    <a:pt x="51" y="251"/>
                  </a:cubicBezTo>
                  <a:cubicBezTo>
                    <a:pt x="52" y="249"/>
                    <a:pt x="54" y="247"/>
                    <a:pt x="56" y="245"/>
                  </a:cubicBezTo>
                  <a:cubicBezTo>
                    <a:pt x="60" y="241"/>
                    <a:pt x="65" y="239"/>
                    <a:pt x="70" y="238"/>
                  </a:cubicBezTo>
                  <a:cubicBezTo>
                    <a:pt x="77" y="237"/>
                    <a:pt x="82" y="241"/>
                    <a:pt x="84" y="248"/>
                  </a:cubicBezTo>
                  <a:cubicBezTo>
                    <a:pt x="85" y="253"/>
                    <a:pt x="84" y="259"/>
                    <a:pt x="83" y="264"/>
                  </a:cubicBezTo>
                  <a:cubicBezTo>
                    <a:pt x="80" y="276"/>
                    <a:pt x="76" y="287"/>
                    <a:pt x="68" y="298"/>
                  </a:cubicBezTo>
                  <a:cubicBezTo>
                    <a:pt x="70" y="303"/>
                    <a:pt x="73" y="307"/>
                    <a:pt x="77" y="312"/>
                  </a:cubicBezTo>
                  <a:cubicBezTo>
                    <a:pt x="89" y="327"/>
                    <a:pt x="102" y="341"/>
                    <a:pt x="116" y="355"/>
                  </a:cubicBezTo>
                  <a:cubicBezTo>
                    <a:pt x="124" y="362"/>
                    <a:pt x="131" y="368"/>
                    <a:pt x="140" y="374"/>
                  </a:cubicBezTo>
                  <a:cubicBezTo>
                    <a:pt x="153" y="384"/>
                    <a:pt x="169" y="392"/>
                    <a:pt x="185" y="398"/>
                  </a:cubicBezTo>
                  <a:cubicBezTo>
                    <a:pt x="189" y="399"/>
                    <a:pt x="194" y="400"/>
                    <a:pt x="198" y="401"/>
                  </a:cubicBezTo>
                  <a:cubicBezTo>
                    <a:pt x="201" y="401"/>
                    <a:pt x="201" y="401"/>
                    <a:pt x="203" y="396"/>
                  </a:cubicBezTo>
                  <a:cubicBezTo>
                    <a:pt x="202" y="395"/>
                    <a:pt x="200" y="394"/>
                    <a:pt x="198" y="393"/>
                  </a:cubicBezTo>
                  <a:cubicBezTo>
                    <a:pt x="186" y="388"/>
                    <a:pt x="174" y="381"/>
                    <a:pt x="163" y="372"/>
                  </a:cubicBezTo>
                  <a:cubicBezTo>
                    <a:pt x="145" y="358"/>
                    <a:pt x="131" y="339"/>
                    <a:pt x="122" y="317"/>
                  </a:cubicBezTo>
                  <a:cubicBezTo>
                    <a:pt x="115" y="298"/>
                    <a:pt x="111" y="279"/>
                    <a:pt x="111" y="258"/>
                  </a:cubicBezTo>
                  <a:cubicBezTo>
                    <a:pt x="111" y="254"/>
                    <a:pt x="111" y="250"/>
                    <a:pt x="111" y="245"/>
                  </a:cubicBezTo>
                  <a:cubicBezTo>
                    <a:pt x="94" y="238"/>
                    <a:pt x="89" y="223"/>
                    <a:pt x="86" y="207"/>
                  </a:cubicBezTo>
                  <a:cubicBezTo>
                    <a:pt x="84" y="197"/>
                    <a:pt x="84" y="188"/>
                    <a:pt x="87" y="178"/>
                  </a:cubicBezTo>
                  <a:cubicBezTo>
                    <a:pt x="88" y="174"/>
                    <a:pt x="90" y="170"/>
                    <a:pt x="92" y="167"/>
                  </a:cubicBezTo>
                  <a:cubicBezTo>
                    <a:pt x="99" y="156"/>
                    <a:pt x="111" y="154"/>
                    <a:pt x="121" y="162"/>
                  </a:cubicBezTo>
                  <a:cubicBezTo>
                    <a:pt x="124" y="164"/>
                    <a:pt x="126" y="166"/>
                    <a:pt x="129" y="169"/>
                  </a:cubicBezTo>
                  <a:close/>
                  <a:moveTo>
                    <a:pt x="417" y="274"/>
                  </a:moveTo>
                  <a:cubicBezTo>
                    <a:pt x="419" y="275"/>
                    <a:pt x="421" y="276"/>
                    <a:pt x="424" y="276"/>
                  </a:cubicBezTo>
                  <a:cubicBezTo>
                    <a:pt x="426" y="276"/>
                    <a:pt x="428" y="275"/>
                    <a:pt x="431" y="275"/>
                  </a:cubicBezTo>
                  <a:cubicBezTo>
                    <a:pt x="443" y="275"/>
                    <a:pt x="453" y="269"/>
                    <a:pt x="460" y="260"/>
                  </a:cubicBezTo>
                  <a:cubicBezTo>
                    <a:pt x="467" y="252"/>
                    <a:pt x="467" y="246"/>
                    <a:pt x="460" y="238"/>
                  </a:cubicBezTo>
                  <a:cubicBezTo>
                    <a:pt x="459" y="235"/>
                    <a:pt x="457" y="233"/>
                    <a:pt x="455" y="231"/>
                  </a:cubicBezTo>
                  <a:cubicBezTo>
                    <a:pt x="453" y="229"/>
                    <a:pt x="452" y="227"/>
                    <a:pt x="451" y="225"/>
                  </a:cubicBezTo>
                  <a:cubicBezTo>
                    <a:pt x="448" y="220"/>
                    <a:pt x="449" y="216"/>
                    <a:pt x="455" y="213"/>
                  </a:cubicBezTo>
                  <a:cubicBezTo>
                    <a:pt x="457" y="212"/>
                    <a:pt x="460" y="212"/>
                    <a:pt x="462" y="211"/>
                  </a:cubicBezTo>
                  <a:cubicBezTo>
                    <a:pt x="464" y="210"/>
                    <a:pt x="467" y="209"/>
                    <a:pt x="470" y="208"/>
                  </a:cubicBezTo>
                  <a:cubicBezTo>
                    <a:pt x="472" y="207"/>
                    <a:pt x="474" y="204"/>
                    <a:pt x="473" y="201"/>
                  </a:cubicBezTo>
                  <a:cubicBezTo>
                    <a:pt x="472" y="199"/>
                    <a:pt x="472" y="196"/>
                    <a:pt x="471" y="194"/>
                  </a:cubicBezTo>
                  <a:cubicBezTo>
                    <a:pt x="469" y="191"/>
                    <a:pt x="467" y="188"/>
                    <a:pt x="465" y="185"/>
                  </a:cubicBezTo>
                  <a:cubicBezTo>
                    <a:pt x="462" y="182"/>
                    <a:pt x="460" y="179"/>
                    <a:pt x="458" y="176"/>
                  </a:cubicBezTo>
                  <a:cubicBezTo>
                    <a:pt x="455" y="171"/>
                    <a:pt x="456" y="167"/>
                    <a:pt x="459" y="163"/>
                  </a:cubicBezTo>
                  <a:cubicBezTo>
                    <a:pt x="460" y="161"/>
                    <a:pt x="462" y="159"/>
                    <a:pt x="464" y="157"/>
                  </a:cubicBezTo>
                  <a:cubicBezTo>
                    <a:pt x="468" y="151"/>
                    <a:pt x="468" y="145"/>
                    <a:pt x="464" y="139"/>
                  </a:cubicBezTo>
                  <a:cubicBezTo>
                    <a:pt x="462" y="137"/>
                    <a:pt x="460" y="134"/>
                    <a:pt x="458" y="132"/>
                  </a:cubicBezTo>
                  <a:cubicBezTo>
                    <a:pt x="453" y="127"/>
                    <a:pt x="448" y="124"/>
                    <a:pt x="442" y="121"/>
                  </a:cubicBezTo>
                  <a:cubicBezTo>
                    <a:pt x="440" y="120"/>
                    <a:pt x="438" y="119"/>
                    <a:pt x="436" y="118"/>
                  </a:cubicBezTo>
                  <a:cubicBezTo>
                    <a:pt x="433" y="116"/>
                    <a:pt x="433" y="113"/>
                    <a:pt x="435" y="110"/>
                  </a:cubicBezTo>
                  <a:cubicBezTo>
                    <a:pt x="436" y="109"/>
                    <a:pt x="438" y="108"/>
                    <a:pt x="439" y="107"/>
                  </a:cubicBezTo>
                  <a:cubicBezTo>
                    <a:pt x="444" y="102"/>
                    <a:pt x="444" y="97"/>
                    <a:pt x="440" y="90"/>
                  </a:cubicBezTo>
                  <a:cubicBezTo>
                    <a:pt x="439" y="87"/>
                    <a:pt x="436" y="85"/>
                    <a:pt x="434" y="83"/>
                  </a:cubicBezTo>
                  <a:cubicBezTo>
                    <a:pt x="424" y="75"/>
                    <a:pt x="414" y="69"/>
                    <a:pt x="402" y="66"/>
                  </a:cubicBezTo>
                  <a:cubicBezTo>
                    <a:pt x="392" y="64"/>
                    <a:pt x="392" y="64"/>
                    <a:pt x="391" y="54"/>
                  </a:cubicBezTo>
                  <a:cubicBezTo>
                    <a:pt x="391" y="46"/>
                    <a:pt x="388" y="40"/>
                    <a:pt x="382" y="36"/>
                  </a:cubicBezTo>
                  <a:cubicBezTo>
                    <a:pt x="376" y="31"/>
                    <a:pt x="369" y="28"/>
                    <a:pt x="362" y="27"/>
                  </a:cubicBezTo>
                  <a:cubicBezTo>
                    <a:pt x="351" y="25"/>
                    <a:pt x="341" y="27"/>
                    <a:pt x="333" y="36"/>
                  </a:cubicBezTo>
                  <a:cubicBezTo>
                    <a:pt x="333" y="37"/>
                    <a:pt x="333" y="37"/>
                    <a:pt x="332" y="37"/>
                  </a:cubicBezTo>
                  <a:cubicBezTo>
                    <a:pt x="331" y="39"/>
                    <a:pt x="329" y="40"/>
                    <a:pt x="327" y="39"/>
                  </a:cubicBezTo>
                  <a:cubicBezTo>
                    <a:pt x="326" y="38"/>
                    <a:pt x="325" y="36"/>
                    <a:pt x="325" y="35"/>
                  </a:cubicBezTo>
                  <a:cubicBezTo>
                    <a:pt x="324" y="33"/>
                    <a:pt x="325" y="32"/>
                    <a:pt x="325" y="30"/>
                  </a:cubicBezTo>
                  <a:cubicBezTo>
                    <a:pt x="325" y="23"/>
                    <a:pt x="321" y="18"/>
                    <a:pt x="315" y="15"/>
                  </a:cubicBezTo>
                  <a:cubicBezTo>
                    <a:pt x="312" y="13"/>
                    <a:pt x="307" y="12"/>
                    <a:pt x="303" y="11"/>
                  </a:cubicBezTo>
                  <a:cubicBezTo>
                    <a:pt x="297" y="10"/>
                    <a:pt x="290" y="10"/>
                    <a:pt x="283" y="11"/>
                  </a:cubicBezTo>
                  <a:cubicBezTo>
                    <a:pt x="274" y="12"/>
                    <a:pt x="266" y="15"/>
                    <a:pt x="259" y="21"/>
                  </a:cubicBezTo>
                  <a:cubicBezTo>
                    <a:pt x="250" y="28"/>
                    <a:pt x="249" y="28"/>
                    <a:pt x="242" y="18"/>
                  </a:cubicBezTo>
                  <a:cubicBezTo>
                    <a:pt x="237" y="9"/>
                    <a:pt x="231" y="7"/>
                    <a:pt x="221" y="9"/>
                  </a:cubicBezTo>
                  <a:cubicBezTo>
                    <a:pt x="218" y="10"/>
                    <a:pt x="215" y="11"/>
                    <a:pt x="212" y="13"/>
                  </a:cubicBezTo>
                  <a:cubicBezTo>
                    <a:pt x="202" y="19"/>
                    <a:pt x="195" y="27"/>
                    <a:pt x="190" y="37"/>
                  </a:cubicBezTo>
                  <a:cubicBezTo>
                    <a:pt x="188" y="41"/>
                    <a:pt x="187" y="45"/>
                    <a:pt x="189" y="50"/>
                  </a:cubicBezTo>
                  <a:cubicBezTo>
                    <a:pt x="190" y="53"/>
                    <a:pt x="188" y="55"/>
                    <a:pt x="185" y="56"/>
                  </a:cubicBezTo>
                  <a:cubicBezTo>
                    <a:pt x="184" y="56"/>
                    <a:pt x="183" y="56"/>
                    <a:pt x="182" y="56"/>
                  </a:cubicBezTo>
                  <a:cubicBezTo>
                    <a:pt x="175" y="56"/>
                    <a:pt x="168" y="57"/>
                    <a:pt x="161" y="58"/>
                  </a:cubicBezTo>
                  <a:cubicBezTo>
                    <a:pt x="153" y="59"/>
                    <a:pt x="146" y="63"/>
                    <a:pt x="140" y="69"/>
                  </a:cubicBezTo>
                  <a:cubicBezTo>
                    <a:pt x="134" y="75"/>
                    <a:pt x="132" y="83"/>
                    <a:pt x="133" y="91"/>
                  </a:cubicBezTo>
                  <a:cubicBezTo>
                    <a:pt x="134" y="96"/>
                    <a:pt x="137" y="99"/>
                    <a:pt x="141" y="101"/>
                  </a:cubicBezTo>
                  <a:cubicBezTo>
                    <a:pt x="144" y="103"/>
                    <a:pt x="147" y="102"/>
                    <a:pt x="150" y="101"/>
                  </a:cubicBezTo>
                  <a:cubicBezTo>
                    <a:pt x="152" y="100"/>
                    <a:pt x="155" y="99"/>
                    <a:pt x="157" y="99"/>
                  </a:cubicBezTo>
                  <a:cubicBezTo>
                    <a:pt x="158" y="99"/>
                    <a:pt x="160" y="100"/>
                    <a:pt x="161" y="102"/>
                  </a:cubicBezTo>
                  <a:cubicBezTo>
                    <a:pt x="161" y="104"/>
                    <a:pt x="161" y="105"/>
                    <a:pt x="160" y="106"/>
                  </a:cubicBezTo>
                  <a:cubicBezTo>
                    <a:pt x="158" y="109"/>
                    <a:pt x="155" y="111"/>
                    <a:pt x="152" y="111"/>
                  </a:cubicBezTo>
                  <a:cubicBezTo>
                    <a:pt x="150" y="111"/>
                    <a:pt x="148" y="112"/>
                    <a:pt x="147" y="114"/>
                  </a:cubicBezTo>
                  <a:cubicBezTo>
                    <a:pt x="141" y="121"/>
                    <a:pt x="138" y="129"/>
                    <a:pt x="139" y="137"/>
                  </a:cubicBezTo>
                  <a:cubicBezTo>
                    <a:pt x="140" y="146"/>
                    <a:pt x="144" y="150"/>
                    <a:pt x="151" y="151"/>
                  </a:cubicBezTo>
                  <a:cubicBezTo>
                    <a:pt x="156" y="152"/>
                    <a:pt x="161" y="152"/>
                    <a:pt x="165" y="150"/>
                  </a:cubicBezTo>
                  <a:cubicBezTo>
                    <a:pt x="169" y="148"/>
                    <a:pt x="173" y="145"/>
                    <a:pt x="177" y="143"/>
                  </a:cubicBezTo>
                  <a:cubicBezTo>
                    <a:pt x="178" y="141"/>
                    <a:pt x="180" y="140"/>
                    <a:pt x="182" y="139"/>
                  </a:cubicBezTo>
                  <a:cubicBezTo>
                    <a:pt x="184" y="137"/>
                    <a:pt x="188" y="138"/>
                    <a:pt x="188" y="142"/>
                  </a:cubicBezTo>
                  <a:cubicBezTo>
                    <a:pt x="188" y="144"/>
                    <a:pt x="187" y="147"/>
                    <a:pt x="187" y="149"/>
                  </a:cubicBezTo>
                  <a:cubicBezTo>
                    <a:pt x="185" y="155"/>
                    <a:pt x="185" y="161"/>
                    <a:pt x="186" y="166"/>
                  </a:cubicBezTo>
                  <a:cubicBezTo>
                    <a:pt x="187" y="179"/>
                    <a:pt x="196" y="186"/>
                    <a:pt x="208" y="183"/>
                  </a:cubicBezTo>
                  <a:cubicBezTo>
                    <a:pt x="209" y="183"/>
                    <a:pt x="209" y="183"/>
                    <a:pt x="210" y="183"/>
                  </a:cubicBezTo>
                  <a:cubicBezTo>
                    <a:pt x="219" y="180"/>
                    <a:pt x="227" y="176"/>
                    <a:pt x="233" y="168"/>
                  </a:cubicBezTo>
                  <a:cubicBezTo>
                    <a:pt x="233" y="167"/>
                    <a:pt x="234" y="166"/>
                    <a:pt x="234" y="166"/>
                  </a:cubicBezTo>
                  <a:cubicBezTo>
                    <a:pt x="236" y="166"/>
                    <a:pt x="238" y="165"/>
                    <a:pt x="239" y="165"/>
                  </a:cubicBezTo>
                  <a:cubicBezTo>
                    <a:pt x="240" y="166"/>
                    <a:pt x="241" y="168"/>
                    <a:pt x="241" y="169"/>
                  </a:cubicBezTo>
                  <a:cubicBezTo>
                    <a:pt x="241" y="170"/>
                    <a:pt x="240" y="172"/>
                    <a:pt x="240" y="173"/>
                  </a:cubicBezTo>
                  <a:cubicBezTo>
                    <a:pt x="240" y="177"/>
                    <a:pt x="239" y="181"/>
                    <a:pt x="239" y="184"/>
                  </a:cubicBezTo>
                  <a:cubicBezTo>
                    <a:pt x="241" y="200"/>
                    <a:pt x="253" y="208"/>
                    <a:pt x="268" y="202"/>
                  </a:cubicBezTo>
                  <a:cubicBezTo>
                    <a:pt x="273" y="200"/>
                    <a:pt x="277" y="197"/>
                    <a:pt x="282" y="194"/>
                  </a:cubicBezTo>
                  <a:cubicBezTo>
                    <a:pt x="283" y="193"/>
                    <a:pt x="285" y="192"/>
                    <a:pt x="286" y="192"/>
                  </a:cubicBezTo>
                  <a:cubicBezTo>
                    <a:pt x="287" y="191"/>
                    <a:pt x="289" y="191"/>
                    <a:pt x="289" y="192"/>
                  </a:cubicBezTo>
                  <a:cubicBezTo>
                    <a:pt x="290" y="193"/>
                    <a:pt x="291" y="194"/>
                    <a:pt x="291" y="196"/>
                  </a:cubicBezTo>
                  <a:cubicBezTo>
                    <a:pt x="291" y="197"/>
                    <a:pt x="290" y="198"/>
                    <a:pt x="290" y="199"/>
                  </a:cubicBezTo>
                  <a:cubicBezTo>
                    <a:pt x="290" y="203"/>
                    <a:pt x="289" y="207"/>
                    <a:pt x="289" y="210"/>
                  </a:cubicBezTo>
                  <a:cubicBezTo>
                    <a:pt x="289" y="221"/>
                    <a:pt x="295" y="227"/>
                    <a:pt x="306" y="228"/>
                  </a:cubicBezTo>
                  <a:cubicBezTo>
                    <a:pt x="312" y="228"/>
                    <a:pt x="317" y="227"/>
                    <a:pt x="322" y="224"/>
                  </a:cubicBezTo>
                  <a:cubicBezTo>
                    <a:pt x="324" y="223"/>
                    <a:pt x="326" y="222"/>
                    <a:pt x="328" y="221"/>
                  </a:cubicBezTo>
                  <a:cubicBezTo>
                    <a:pt x="330" y="220"/>
                    <a:pt x="332" y="220"/>
                    <a:pt x="333" y="221"/>
                  </a:cubicBezTo>
                  <a:cubicBezTo>
                    <a:pt x="334" y="222"/>
                    <a:pt x="334" y="224"/>
                    <a:pt x="334" y="225"/>
                  </a:cubicBezTo>
                  <a:cubicBezTo>
                    <a:pt x="334" y="227"/>
                    <a:pt x="333" y="228"/>
                    <a:pt x="333" y="230"/>
                  </a:cubicBezTo>
                  <a:cubicBezTo>
                    <a:pt x="333" y="234"/>
                    <a:pt x="332" y="238"/>
                    <a:pt x="332" y="241"/>
                  </a:cubicBezTo>
                  <a:cubicBezTo>
                    <a:pt x="333" y="250"/>
                    <a:pt x="336" y="257"/>
                    <a:pt x="342" y="263"/>
                  </a:cubicBezTo>
                  <a:cubicBezTo>
                    <a:pt x="348" y="269"/>
                    <a:pt x="358" y="269"/>
                    <a:pt x="365" y="264"/>
                  </a:cubicBezTo>
                  <a:cubicBezTo>
                    <a:pt x="367" y="262"/>
                    <a:pt x="368" y="260"/>
                    <a:pt x="370" y="259"/>
                  </a:cubicBezTo>
                  <a:cubicBezTo>
                    <a:pt x="372" y="256"/>
                    <a:pt x="376" y="257"/>
                    <a:pt x="377" y="260"/>
                  </a:cubicBezTo>
                  <a:cubicBezTo>
                    <a:pt x="378" y="262"/>
                    <a:pt x="379" y="264"/>
                    <a:pt x="380" y="265"/>
                  </a:cubicBezTo>
                  <a:cubicBezTo>
                    <a:pt x="381" y="268"/>
                    <a:pt x="382" y="271"/>
                    <a:pt x="384" y="273"/>
                  </a:cubicBezTo>
                  <a:cubicBezTo>
                    <a:pt x="390" y="281"/>
                    <a:pt x="399" y="283"/>
                    <a:pt x="407" y="279"/>
                  </a:cubicBezTo>
                  <a:cubicBezTo>
                    <a:pt x="411" y="277"/>
                    <a:pt x="414" y="276"/>
                    <a:pt x="417" y="274"/>
                  </a:cubicBezTo>
                  <a:close/>
                  <a:moveTo>
                    <a:pt x="145" y="158"/>
                  </a:moveTo>
                  <a:cubicBezTo>
                    <a:pt x="135" y="172"/>
                    <a:pt x="128" y="188"/>
                    <a:pt x="124" y="205"/>
                  </a:cubicBezTo>
                  <a:cubicBezTo>
                    <a:pt x="120" y="228"/>
                    <a:pt x="118" y="252"/>
                    <a:pt x="121" y="276"/>
                  </a:cubicBezTo>
                  <a:cubicBezTo>
                    <a:pt x="123" y="297"/>
                    <a:pt x="128" y="317"/>
                    <a:pt x="140" y="335"/>
                  </a:cubicBezTo>
                  <a:cubicBezTo>
                    <a:pt x="151" y="350"/>
                    <a:pt x="163" y="364"/>
                    <a:pt x="180" y="374"/>
                  </a:cubicBezTo>
                  <a:cubicBezTo>
                    <a:pt x="196" y="384"/>
                    <a:pt x="212" y="391"/>
                    <a:pt x="231" y="395"/>
                  </a:cubicBezTo>
                  <a:cubicBezTo>
                    <a:pt x="247" y="398"/>
                    <a:pt x="264" y="399"/>
                    <a:pt x="280" y="399"/>
                  </a:cubicBezTo>
                  <a:cubicBezTo>
                    <a:pt x="298" y="399"/>
                    <a:pt x="315" y="395"/>
                    <a:pt x="331" y="387"/>
                  </a:cubicBezTo>
                  <a:cubicBezTo>
                    <a:pt x="350" y="378"/>
                    <a:pt x="366" y="365"/>
                    <a:pt x="379" y="350"/>
                  </a:cubicBezTo>
                  <a:cubicBezTo>
                    <a:pt x="388" y="339"/>
                    <a:pt x="396" y="328"/>
                    <a:pt x="403" y="317"/>
                  </a:cubicBezTo>
                  <a:cubicBezTo>
                    <a:pt x="409" y="307"/>
                    <a:pt x="414" y="297"/>
                    <a:pt x="418" y="286"/>
                  </a:cubicBezTo>
                  <a:cubicBezTo>
                    <a:pt x="419" y="285"/>
                    <a:pt x="420" y="283"/>
                    <a:pt x="417" y="282"/>
                  </a:cubicBezTo>
                  <a:cubicBezTo>
                    <a:pt x="416" y="283"/>
                    <a:pt x="414" y="285"/>
                    <a:pt x="411" y="286"/>
                  </a:cubicBezTo>
                  <a:cubicBezTo>
                    <a:pt x="408" y="288"/>
                    <a:pt x="404" y="289"/>
                    <a:pt x="400" y="289"/>
                  </a:cubicBezTo>
                  <a:cubicBezTo>
                    <a:pt x="390" y="289"/>
                    <a:pt x="383" y="285"/>
                    <a:pt x="377" y="277"/>
                  </a:cubicBezTo>
                  <a:cubicBezTo>
                    <a:pt x="375" y="275"/>
                    <a:pt x="374" y="272"/>
                    <a:pt x="372" y="269"/>
                  </a:cubicBezTo>
                  <a:cubicBezTo>
                    <a:pt x="370" y="271"/>
                    <a:pt x="368" y="272"/>
                    <a:pt x="366" y="273"/>
                  </a:cubicBezTo>
                  <a:cubicBezTo>
                    <a:pt x="360" y="276"/>
                    <a:pt x="354" y="277"/>
                    <a:pt x="347" y="275"/>
                  </a:cubicBezTo>
                  <a:cubicBezTo>
                    <a:pt x="340" y="273"/>
                    <a:pt x="335" y="269"/>
                    <a:pt x="331" y="263"/>
                  </a:cubicBezTo>
                  <a:cubicBezTo>
                    <a:pt x="327" y="256"/>
                    <a:pt x="324" y="249"/>
                    <a:pt x="324" y="242"/>
                  </a:cubicBezTo>
                  <a:cubicBezTo>
                    <a:pt x="324" y="239"/>
                    <a:pt x="325" y="236"/>
                    <a:pt x="323" y="234"/>
                  </a:cubicBezTo>
                  <a:cubicBezTo>
                    <a:pt x="318" y="235"/>
                    <a:pt x="314" y="236"/>
                    <a:pt x="309" y="236"/>
                  </a:cubicBezTo>
                  <a:cubicBezTo>
                    <a:pt x="291" y="236"/>
                    <a:pt x="283" y="229"/>
                    <a:pt x="280" y="211"/>
                  </a:cubicBezTo>
                  <a:cubicBezTo>
                    <a:pt x="280" y="210"/>
                    <a:pt x="280" y="208"/>
                    <a:pt x="279" y="206"/>
                  </a:cubicBezTo>
                  <a:cubicBezTo>
                    <a:pt x="275" y="208"/>
                    <a:pt x="271" y="210"/>
                    <a:pt x="268" y="211"/>
                  </a:cubicBezTo>
                  <a:cubicBezTo>
                    <a:pt x="251" y="215"/>
                    <a:pt x="240" y="209"/>
                    <a:pt x="234" y="195"/>
                  </a:cubicBezTo>
                  <a:cubicBezTo>
                    <a:pt x="233" y="193"/>
                    <a:pt x="232" y="190"/>
                    <a:pt x="232" y="188"/>
                  </a:cubicBezTo>
                  <a:cubicBezTo>
                    <a:pt x="231" y="186"/>
                    <a:pt x="231" y="185"/>
                    <a:pt x="230" y="183"/>
                  </a:cubicBezTo>
                  <a:cubicBezTo>
                    <a:pt x="226" y="185"/>
                    <a:pt x="223" y="186"/>
                    <a:pt x="220" y="188"/>
                  </a:cubicBezTo>
                  <a:cubicBezTo>
                    <a:pt x="214" y="191"/>
                    <a:pt x="207" y="192"/>
                    <a:pt x="199" y="191"/>
                  </a:cubicBezTo>
                  <a:cubicBezTo>
                    <a:pt x="191" y="191"/>
                    <a:pt x="186" y="187"/>
                    <a:pt x="182" y="180"/>
                  </a:cubicBezTo>
                  <a:cubicBezTo>
                    <a:pt x="179" y="175"/>
                    <a:pt x="177" y="170"/>
                    <a:pt x="177" y="164"/>
                  </a:cubicBezTo>
                  <a:cubicBezTo>
                    <a:pt x="177" y="161"/>
                    <a:pt x="177" y="158"/>
                    <a:pt x="177" y="153"/>
                  </a:cubicBezTo>
                  <a:cubicBezTo>
                    <a:pt x="167" y="160"/>
                    <a:pt x="156" y="162"/>
                    <a:pt x="145" y="158"/>
                  </a:cubicBezTo>
                  <a:close/>
                  <a:moveTo>
                    <a:pt x="376" y="616"/>
                  </a:moveTo>
                  <a:cubicBezTo>
                    <a:pt x="376" y="616"/>
                    <a:pt x="376" y="615"/>
                    <a:pt x="376" y="614"/>
                  </a:cubicBezTo>
                  <a:cubicBezTo>
                    <a:pt x="368" y="599"/>
                    <a:pt x="361" y="584"/>
                    <a:pt x="353" y="568"/>
                  </a:cubicBezTo>
                  <a:cubicBezTo>
                    <a:pt x="352" y="566"/>
                    <a:pt x="350" y="565"/>
                    <a:pt x="350" y="564"/>
                  </a:cubicBezTo>
                  <a:cubicBezTo>
                    <a:pt x="340" y="567"/>
                    <a:pt x="331" y="570"/>
                    <a:pt x="322" y="571"/>
                  </a:cubicBezTo>
                  <a:cubicBezTo>
                    <a:pt x="289" y="577"/>
                    <a:pt x="255" y="576"/>
                    <a:pt x="222" y="574"/>
                  </a:cubicBezTo>
                  <a:cubicBezTo>
                    <a:pt x="216" y="573"/>
                    <a:pt x="210" y="573"/>
                    <a:pt x="204" y="572"/>
                  </a:cubicBezTo>
                  <a:cubicBezTo>
                    <a:pt x="202" y="576"/>
                    <a:pt x="200" y="580"/>
                    <a:pt x="198" y="583"/>
                  </a:cubicBezTo>
                  <a:cubicBezTo>
                    <a:pt x="195" y="592"/>
                    <a:pt x="191" y="601"/>
                    <a:pt x="187" y="610"/>
                  </a:cubicBezTo>
                  <a:cubicBezTo>
                    <a:pt x="185" y="613"/>
                    <a:pt x="184" y="617"/>
                    <a:pt x="182" y="621"/>
                  </a:cubicBezTo>
                  <a:cubicBezTo>
                    <a:pt x="181" y="623"/>
                    <a:pt x="181" y="626"/>
                    <a:pt x="183" y="629"/>
                  </a:cubicBezTo>
                  <a:cubicBezTo>
                    <a:pt x="190" y="631"/>
                    <a:pt x="199" y="634"/>
                    <a:pt x="207" y="636"/>
                  </a:cubicBezTo>
                  <a:cubicBezTo>
                    <a:pt x="216" y="638"/>
                    <a:pt x="217" y="637"/>
                    <a:pt x="221" y="629"/>
                  </a:cubicBezTo>
                  <a:cubicBezTo>
                    <a:pt x="226" y="619"/>
                    <a:pt x="230" y="609"/>
                    <a:pt x="234" y="599"/>
                  </a:cubicBezTo>
                  <a:cubicBezTo>
                    <a:pt x="235" y="598"/>
                    <a:pt x="235" y="596"/>
                    <a:pt x="236" y="595"/>
                  </a:cubicBezTo>
                  <a:cubicBezTo>
                    <a:pt x="237" y="591"/>
                    <a:pt x="240" y="590"/>
                    <a:pt x="244" y="591"/>
                  </a:cubicBezTo>
                  <a:cubicBezTo>
                    <a:pt x="248" y="592"/>
                    <a:pt x="253" y="592"/>
                    <a:pt x="257" y="593"/>
                  </a:cubicBezTo>
                  <a:cubicBezTo>
                    <a:pt x="265" y="594"/>
                    <a:pt x="272" y="594"/>
                    <a:pt x="280" y="595"/>
                  </a:cubicBezTo>
                  <a:cubicBezTo>
                    <a:pt x="293" y="597"/>
                    <a:pt x="306" y="599"/>
                    <a:pt x="320" y="597"/>
                  </a:cubicBezTo>
                  <a:cubicBezTo>
                    <a:pt x="322" y="597"/>
                    <a:pt x="323" y="597"/>
                    <a:pt x="325" y="597"/>
                  </a:cubicBezTo>
                  <a:cubicBezTo>
                    <a:pt x="330" y="598"/>
                    <a:pt x="332" y="598"/>
                    <a:pt x="333" y="604"/>
                  </a:cubicBezTo>
                  <a:cubicBezTo>
                    <a:pt x="335" y="608"/>
                    <a:pt x="336" y="612"/>
                    <a:pt x="338" y="616"/>
                  </a:cubicBezTo>
                  <a:cubicBezTo>
                    <a:pt x="339" y="619"/>
                    <a:pt x="340" y="622"/>
                    <a:pt x="342" y="625"/>
                  </a:cubicBezTo>
                  <a:cubicBezTo>
                    <a:pt x="344" y="630"/>
                    <a:pt x="347" y="630"/>
                    <a:pt x="352" y="629"/>
                  </a:cubicBezTo>
                  <a:cubicBezTo>
                    <a:pt x="358" y="628"/>
                    <a:pt x="371" y="621"/>
                    <a:pt x="376" y="616"/>
                  </a:cubicBezTo>
                  <a:close/>
                  <a:moveTo>
                    <a:pt x="198" y="526"/>
                  </a:moveTo>
                  <a:cubicBezTo>
                    <a:pt x="203" y="530"/>
                    <a:pt x="208" y="530"/>
                    <a:pt x="213" y="530"/>
                  </a:cubicBezTo>
                  <a:cubicBezTo>
                    <a:pt x="233" y="532"/>
                    <a:pt x="254" y="534"/>
                    <a:pt x="275" y="535"/>
                  </a:cubicBezTo>
                  <a:cubicBezTo>
                    <a:pt x="300" y="537"/>
                    <a:pt x="324" y="535"/>
                    <a:pt x="348" y="525"/>
                  </a:cubicBezTo>
                  <a:cubicBezTo>
                    <a:pt x="347" y="516"/>
                    <a:pt x="342" y="498"/>
                    <a:pt x="338" y="492"/>
                  </a:cubicBezTo>
                  <a:cubicBezTo>
                    <a:pt x="332" y="493"/>
                    <a:pt x="325" y="495"/>
                    <a:pt x="318" y="496"/>
                  </a:cubicBezTo>
                  <a:cubicBezTo>
                    <a:pt x="309" y="497"/>
                    <a:pt x="299" y="499"/>
                    <a:pt x="290" y="501"/>
                  </a:cubicBezTo>
                  <a:cubicBezTo>
                    <a:pt x="284" y="503"/>
                    <a:pt x="278" y="503"/>
                    <a:pt x="271" y="503"/>
                  </a:cubicBezTo>
                  <a:cubicBezTo>
                    <a:pt x="252" y="503"/>
                    <a:pt x="232" y="501"/>
                    <a:pt x="213" y="496"/>
                  </a:cubicBezTo>
                  <a:cubicBezTo>
                    <a:pt x="210" y="495"/>
                    <a:pt x="206" y="495"/>
                    <a:pt x="201" y="495"/>
                  </a:cubicBezTo>
                  <a:cubicBezTo>
                    <a:pt x="200" y="506"/>
                    <a:pt x="198" y="516"/>
                    <a:pt x="198" y="526"/>
                  </a:cubicBezTo>
                  <a:close/>
                  <a:moveTo>
                    <a:pt x="202" y="485"/>
                  </a:moveTo>
                  <a:cubicBezTo>
                    <a:pt x="203" y="486"/>
                    <a:pt x="204" y="486"/>
                    <a:pt x="205" y="487"/>
                  </a:cubicBezTo>
                  <a:cubicBezTo>
                    <a:pt x="224" y="491"/>
                    <a:pt x="242" y="494"/>
                    <a:pt x="262" y="495"/>
                  </a:cubicBezTo>
                  <a:cubicBezTo>
                    <a:pt x="273" y="495"/>
                    <a:pt x="283" y="495"/>
                    <a:pt x="294" y="492"/>
                  </a:cubicBezTo>
                  <a:cubicBezTo>
                    <a:pt x="302" y="490"/>
                    <a:pt x="310" y="489"/>
                    <a:pt x="318" y="488"/>
                  </a:cubicBezTo>
                  <a:cubicBezTo>
                    <a:pt x="323" y="487"/>
                    <a:pt x="328" y="486"/>
                    <a:pt x="333" y="484"/>
                  </a:cubicBezTo>
                  <a:cubicBezTo>
                    <a:pt x="334" y="484"/>
                    <a:pt x="335" y="482"/>
                    <a:pt x="337" y="481"/>
                  </a:cubicBezTo>
                  <a:cubicBezTo>
                    <a:pt x="335" y="473"/>
                    <a:pt x="333" y="465"/>
                    <a:pt x="330" y="458"/>
                  </a:cubicBezTo>
                  <a:cubicBezTo>
                    <a:pt x="317" y="459"/>
                    <a:pt x="305" y="459"/>
                    <a:pt x="293" y="460"/>
                  </a:cubicBezTo>
                  <a:cubicBezTo>
                    <a:pt x="292" y="460"/>
                    <a:pt x="290" y="461"/>
                    <a:pt x="288" y="461"/>
                  </a:cubicBezTo>
                  <a:cubicBezTo>
                    <a:pt x="275" y="464"/>
                    <a:pt x="261" y="464"/>
                    <a:pt x="247" y="463"/>
                  </a:cubicBezTo>
                  <a:cubicBezTo>
                    <a:pt x="234" y="461"/>
                    <a:pt x="220" y="460"/>
                    <a:pt x="205" y="459"/>
                  </a:cubicBezTo>
                  <a:cubicBezTo>
                    <a:pt x="204" y="468"/>
                    <a:pt x="203" y="476"/>
                    <a:pt x="202" y="485"/>
                  </a:cubicBezTo>
                  <a:close/>
                  <a:moveTo>
                    <a:pt x="196" y="562"/>
                  </a:moveTo>
                  <a:cubicBezTo>
                    <a:pt x="200" y="563"/>
                    <a:pt x="203" y="563"/>
                    <a:pt x="206" y="564"/>
                  </a:cubicBezTo>
                  <a:cubicBezTo>
                    <a:pt x="222" y="566"/>
                    <a:pt x="238" y="567"/>
                    <a:pt x="254" y="567"/>
                  </a:cubicBezTo>
                  <a:cubicBezTo>
                    <a:pt x="275" y="568"/>
                    <a:pt x="297" y="568"/>
                    <a:pt x="318" y="564"/>
                  </a:cubicBezTo>
                  <a:cubicBezTo>
                    <a:pt x="325" y="563"/>
                    <a:pt x="331" y="561"/>
                    <a:pt x="337" y="559"/>
                  </a:cubicBezTo>
                  <a:cubicBezTo>
                    <a:pt x="352" y="553"/>
                    <a:pt x="353" y="554"/>
                    <a:pt x="350" y="536"/>
                  </a:cubicBezTo>
                  <a:cubicBezTo>
                    <a:pt x="350" y="536"/>
                    <a:pt x="350" y="535"/>
                    <a:pt x="349" y="535"/>
                  </a:cubicBezTo>
                  <a:cubicBezTo>
                    <a:pt x="346" y="535"/>
                    <a:pt x="343" y="536"/>
                    <a:pt x="340" y="537"/>
                  </a:cubicBezTo>
                  <a:cubicBezTo>
                    <a:pt x="327" y="541"/>
                    <a:pt x="315" y="543"/>
                    <a:pt x="302" y="543"/>
                  </a:cubicBezTo>
                  <a:cubicBezTo>
                    <a:pt x="289" y="544"/>
                    <a:pt x="276" y="543"/>
                    <a:pt x="263" y="542"/>
                  </a:cubicBezTo>
                  <a:cubicBezTo>
                    <a:pt x="245" y="541"/>
                    <a:pt x="227" y="539"/>
                    <a:pt x="209" y="538"/>
                  </a:cubicBezTo>
                  <a:cubicBezTo>
                    <a:pt x="205" y="537"/>
                    <a:pt x="201" y="537"/>
                    <a:pt x="197" y="536"/>
                  </a:cubicBezTo>
                  <a:cubicBezTo>
                    <a:pt x="196" y="545"/>
                    <a:pt x="196" y="553"/>
                    <a:pt x="196" y="562"/>
                  </a:cubicBezTo>
                  <a:close/>
                  <a:moveTo>
                    <a:pt x="518" y="301"/>
                  </a:moveTo>
                  <a:cubicBezTo>
                    <a:pt x="510" y="303"/>
                    <a:pt x="507" y="307"/>
                    <a:pt x="505" y="313"/>
                  </a:cubicBezTo>
                  <a:cubicBezTo>
                    <a:pt x="504" y="315"/>
                    <a:pt x="503" y="317"/>
                    <a:pt x="503" y="318"/>
                  </a:cubicBezTo>
                  <a:cubicBezTo>
                    <a:pt x="501" y="321"/>
                    <a:pt x="498" y="321"/>
                    <a:pt x="497" y="318"/>
                  </a:cubicBezTo>
                  <a:cubicBezTo>
                    <a:pt x="496" y="316"/>
                    <a:pt x="495" y="314"/>
                    <a:pt x="495" y="312"/>
                  </a:cubicBezTo>
                  <a:cubicBezTo>
                    <a:pt x="492" y="307"/>
                    <a:pt x="490" y="302"/>
                    <a:pt x="484" y="299"/>
                  </a:cubicBezTo>
                  <a:cubicBezTo>
                    <a:pt x="483" y="301"/>
                    <a:pt x="482" y="302"/>
                    <a:pt x="481" y="303"/>
                  </a:cubicBezTo>
                  <a:cubicBezTo>
                    <a:pt x="479" y="306"/>
                    <a:pt x="479" y="310"/>
                    <a:pt x="478" y="314"/>
                  </a:cubicBezTo>
                  <a:cubicBezTo>
                    <a:pt x="476" y="330"/>
                    <a:pt x="484" y="344"/>
                    <a:pt x="491" y="357"/>
                  </a:cubicBezTo>
                  <a:cubicBezTo>
                    <a:pt x="492" y="358"/>
                    <a:pt x="492" y="358"/>
                    <a:pt x="493" y="359"/>
                  </a:cubicBezTo>
                  <a:cubicBezTo>
                    <a:pt x="499" y="365"/>
                    <a:pt x="506" y="369"/>
                    <a:pt x="514" y="371"/>
                  </a:cubicBezTo>
                  <a:cubicBezTo>
                    <a:pt x="519" y="373"/>
                    <a:pt x="523" y="372"/>
                    <a:pt x="526" y="368"/>
                  </a:cubicBezTo>
                  <a:cubicBezTo>
                    <a:pt x="525" y="367"/>
                    <a:pt x="525" y="366"/>
                    <a:pt x="524" y="365"/>
                  </a:cubicBezTo>
                  <a:cubicBezTo>
                    <a:pt x="523" y="363"/>
                    <a:pt x="521" y="361"/>
                    <a:pt x="520" y="360"/>
                  </a:cubicBezTo>
                  <a:cubicBezTo>
                    <a:pt x="519" y="357"/>
                    <a:pt x="519" y="354"/>
                    <a:pt x="522" y="353"/>
                  </a:cubicBezTo>
                  <a:cubicBezTo>
                    <a:pt x="524" y="353"/>
                    <a:pt x="526" y="352"/>
                    <a:pt x="528" y="352"/>
                  </a:cubicBezTo>
                  <a:cubicBezTo>
                    <a:pt x="531" y="351"/>
                    <a:pt x="534" y="351"/>
                    <a:pt x="536" y="348"/>
                  </a:cubicBezTo>
                  <a:cubicBezTo>
                    <a:pt x="536" y="345"/>
                    <a:pt x="533" y="345"/>
                    <a:pt x="531" y="344"/>
                  </a:cubicBezTo>
                  <a:cubicBezTo>
                    <a:pt x="528" y="343"/>
                    <a:pt x="526" y="342"/>
                    <a:pt x="523" y="341"/>
                  </a:cubicBezTo>
                  <a:cubicBezTo>
                    <a:pt x="522" y="341"/>
                    <a:pt x="521" y="339"/>
                    <a:pt x="520" y="338"/>
                  </a:cubicBezTo>
                  <a:cubicBezTo>
                    <a:pt x="519" y="336"/>
                    <a:pt x="521" y="334"/>
                    <a:pt x="522" y="333"/>
                  </a:cubicBezTo>
                  <a:cubicBezTo>
                    <a:pt x="524" y="332"/>
                    <a:pt x="526" y="331"/>
                    <a:pt x="528" y="330"/>
                  </a:cubicBezTo>
                  <a:cubicBezTo>
                    <a:pt x="531" y="328"/>
                    <a:pt x="534" y="326"/>
                    <a:pt x="535" y="322"/>
                  </a:cubicBezTo>
                  <a:cubicBezTo>
                    <a:pt x="536" y="320"/>
                    <a:pt x="537" y="318"/>
                    <a:pt x="534" y="316"/>
                  </a:cubicBezTo>
                  <a:cubicBezTo>
                    <a:pt x="533" y="317"/>
                    <a:pt x="531" y="317"/>
                    <a:pt x="529" y="318"/>
                  </a:cubicBezTo>
                  <a:cubicBezTo>
                    <a:pt x="526" y="319"/>
                    <a:pt x="524" y="320"/>
                    <a:pt x="521" y="322"/>
                  </a:cubicBezTo>
                  <a:cubicBezTo>
                    <a:pt x="520" y="322"/>
                    <a:pt x="518" y="322"/>
                    <a:pt x="517" y="321"/>
                  </a:cubicBezTo>
                  <a:cubicBezTo>
                    <a:pt x="515" y="320"/>
                    <a:pt x="515" y="318"/>
                    <a:pt x="515" y="316"/>
                  </a:cubicBezTo>
                  <a:cubicBezTo>
                    <a:pt x="516" y="314"/>
                    <a:pt x="517" y="313"/>
                    <a:pt x="518" y="311"/>
                  </a:cubicBezTo>
                  <a:cubicBezTo>
                    <a:pt x="519" y="308"/>
                    <a:pt x="520" y="305"/>
                    <a:pt x="518" y="301"/>
                  </a:cubicBezTo>
                  <a:close/>
                  <a:moveTo>
                    <a:pt x="29" y="246"/>
                  </a:moveTo>
                  <a:cubicBezTo>
                    <a:pt x="28" y="251"/>
                    <a:pt x="28" y="252"/>
                    <a:pt x="29" y="254"/>
                  </a:cubicBezTo>
                  <a:cubicBezTo>
                    <a:pt x="31" y="259"/>
                    <a:pt x="34" y="263"/>
                    <a:pt x="36" y="267"/>
                  </a:cubicBezTo>
                  <a:cubicBezTo>
                    <a:pt x="37" y="269"/>
                    <a:pt x="37" y="271"/>
                    <a:pt x="36" y="272"/>
                  </a:cubicBezTo>
                  <a:cubicBezTo>
                    <a:pt x="34" y="274"/>
                    <a:pt x="33" y="274"/>
                    <a:pt x="31" y="273"/>
                  </a:cubicBezTo>
                  <a:cubicBezTo>
                    <a:pt x="29" y="272"/>
                    <a:pt x="27" y="271"/>
                    <a:pt x="26" y="271"/>
                  </a:cubicBezTo>
                  <a:cubicBezTo>
                    <a:pt x="23" y="271"/>
                    <a:pt x="20" y="270"/>
                    <a:pt x="17" y="270"/>
                  </a:cubicBezTo>
                  <a:cubicBezTo>
                    <a:pt x="15" y="270"/>
                    <a:pt x="13" y="272"/>
                    <a:pt x="12" y="275"/>
                  </a:cubicBezTo>
                  <a:cubicBezTo>
                    <a:pt x="11" y="277"/>
                    <a:pt x="12" y="279"/>
                    <a:pt x="14" y="281"/>
                  </a:cubicBezTo>
                  <a:cubicBezTo>
                    <a:pt x="15" y="282"/>
                    <a:pt x="17" y="283"/>
                    <a:pt x="19" y="284"/>
                  </a:cubicBezTo>
                  <a:cubicBezTo>
                    <a:pt x="20" y="284"/>
                    <a:pt x="21" y="285"/>
                    <a:pt x="22" y="285"/>
                  </a:cubicBezTo>
                  <a:cubicBezTo>
                    <a:pt x="24" y="287"/>
                    <a:pt x="23" y="291"/>
                    <a:pt x="20" y="291"/>
                  </a:cubicBezTo>
                  <a:cubicBezTo>
                    <a:pt x="18" y="292"/>
                    <a:pt x="15" y="292"/>
                    <a:pt x="13" y="293"/>
                  </a:cubicBezTo>
                  <a:cubicBezTo>
                    <a:pt x="11" y="294"/>
                    <a:pt x="10" y="296"/>
                    <a:pt x="10" y="298"/>
                  </a:cubicBezTo>
                  <a:cubicBezTo>
                    <a:pt x="10" y="299"/>
                    <a:pt x="11" y="300"/>
                    <a:pt x="13" y="301"/>
                  </a:cubicBezTo>
                  <a:cubicBezTo>
                    <a:pt x="16" y="303"/>
                    <a:pt x="20" y="303"/>
                    <a:pt x="23" y="302"/>
                  </a:cubicBezTo>
                  <a:cubicBezTo>
                    <a:pt x="25" y="302"/>
                    <a:pt x="27" y="301"/>
                    <a:pt x="29" y="300"/>
                  </a:cubicBezTo>
                  <a:cubicBezTo>
                    <a:pt x="30" y="300"/>
                    <a:pt x="32" y="300"/>
                    <a:pt x="33" y="302"/>
                  </a:cubicBezTo>
                  <a:cubicBezTo>
                    <a:pt x="34" y="303"/>
                    <a:pt x="34" y="305"/>
                    <a:pt x="34" y="306"/>
                  </a:cubicBezTo>
                  <a:cubicBezTo>
                    <a:pt x="34" y="307"/>
                    <a:pt x="33" y="309"/>
                    <a:pt x="32" y="310"/>
                  </a:cubicBezTo>
                  <a:cubicBezTo>
                    <a:pt x="32" y="312"/>
                    <a:pt x="31" y="314"/>
                    <a:pt x="31" y="316"/>
                  </a:cubicBezTo>
                  <a:cubicBezTo>
                    <a:pt x="32" y="317"/>
                    <a:pt x="33" y="317"/>
                    <a:pt x="34" y="317"/>
                  </a:cubicBezTo>
                  <a:cubicBezTo>
                    <a:pt x="45" y="316"/>
                    <a:pt x="56" y="307"/>
                    <a:pt x="58" y="296"/>
                  </a:cubicBezTo>
                  <a:cubicBezTo>
                    <a:pt x="59" y="294"/>
                    <a:pt x="59" y="292"/>
                    <a:pt x="61" y="291"/>
                  </a:cubicBezTo>
                  <a:cubicBezTo>
                    <a:pt x="65" y="290"/>
                    <a:pt x="66" y="286"/>
                    <a:pt x="68" y="283"/>
                  </a:cubicBezTo>
                  <a:cubicBezTo>
                    <a:pt x="70" y="276"/>
                    <a:pt x="73" y="268"/>
                    <a:pt x="75" y="261"/>
                  </a:cubicBezTo>
                  <a:cubicBezTo>
                    <a:pt x="76" y="257"/>
                    <a:pt x="76" y="254"/>
                    <a:pt x="76" y="250"/>
                  </a:cubicBezTo>
                  <a:cubicBezTo>
                    <a:pt x="76" y="248"/>
                    <a:pt x="74" y="246"/>
                    <a:pt x="71" y="246"/>
                  </a:cubicBezTo>
                  <a:cubicBezTo>
                    <a:pt x="64" y="247"/>
                    <a:pt x="58" y="252"/>
                    <a:pt x="57" y="259"/>
                  </a:cubicBezTo>
                  <a:cubicBezTo>
                    <a:pt x="57" y="261"/>
                    <a:pt x="58" y="263"/>
                    <a:pt x="58" y="264"/>
                  </a:cubicBezTo>
                  <a:cubicBezTo>
                    <a:pt x="58" y="266"/>
                    <a:pt x="57" y="268"/>
                    <a:pt x="55" y="269"/>
                  </a:cubicBezTo>
                  <a:cubicBezTo>
                    <a:pt x="53" y="269"/>
                    <a:pt x="51" y="268"/>
                    <a:pt x="50" y="266"/>
                  </a:cubicBezTo>
                  <a:cubicBezTo>
                    <a:pt x="49" y="265"/>
                    <a:pt x="49" y="263"/>
                    <a:pt x="48" y="261"/>
                  </a:cubicBezTo>
                  <a:cubicBezTo>
                    <a:pt x="43" y="254"/>
                    <a:pt x="36" y="249"/>
                    <a:pt x="29" y="246"/>
                  </a:cubicBezTo>
                  <a:close/>
                  <a:moveTo>
                    <a:pt x="324" y="431"/>
                  </a:moveTo>
                  <a:cubicBezTo>
                    <a:pt x="320" y="431"/>
                    <a:pt x="317" y="432"/>
                    <a:pt x="314" y="433"/>
                  </a:cubicBezTo>
                  <a:cubicBezTo>
                    <a:pt x="308" y="434"/>
                    <a:pt x="302" y="434"/>
                    <a:pt x="296" y="433"/>
                  </a:cubicBezTo>
                  <a:cubicBezTo>
                    <a:pt x="291" y="433"/>
                    <a:pt x="286" y="433"/>
                    <a:pt x="281" y="433"/>
                  </a:cubicBezTo>
                  <a:cubicBezTo>
                    <a:pt x="259" y="434"/>
                    <a:pt x="236" y="436"/>
                    <a:pt x="213" y="430"/>
                  </a:cubicBezTo>
                  <a:cubicBezTo>
                    <a:pt x="212" y="430"/>
                    <a:pt x="210" y="431"/>
                    <a:pt x="209" y="431"/>
                  </a:cubicBezTo>
                  <a:cubicBezTo>
                    <a:pt x="208" y="437"/>
                    <a:pt x="206" y="443"/>
                    <a:pt x="207" y="449"/>
                  </a:cubicBezTo>
                  <a:cubicBezTo>
                    <a:pt x="211" y="452"/>
                    <a:pt x="216" y="452"/>
                    <a:pt x="220" y="452"/>
                  </a:cubicBezTo>
                  <a:cubicBezTo>
                    <a:pt x="233" y="453"/>
                    <a:pt x="246" y="454"/>
                    <a:pt x="258" y="455"/>
                  </a:cubicBezTo>
                  <a:cubicBezTo>
                    <a:pt x="267" y="456"/>
                    <a:pt x="275" y="455"/>
                    <a:pt x="283" y="454"/>
                  </a:cubicBezTo>
                  <a:cubicBezTo>
                    <a:pt x="292" y="453"/>
                    <a:pt x="301" y="452"/>
                    <a:pt x="311" y="451"/>
                  </a:cubicBezTo>
                  <a:cubicBezTo>
                    <a:pt x="315" y="451"/>
                    <a:pt x="319" y="451"/>
                    <a:pt x="323" y="450"/>
                  </a:cubicBezTo>
                  <a:cubicBezTo>
                    <a:pt x="324" y="450"/>
                    <a:pt x="326" y="449"/>
                    <a:pt x="328" y="449"/>
                  </a:cubicBezTo>
                  <a:cubicBezTo>
                    <a:pt x="327" y="443"/>
                    <a:pt x="327" y="437"/>
                    <a:pt x="324" y="431"/>
                  </a:cubicBezTo>
                  <a:close/>
                  <a:moveTo>
                    <a:pt x="322" y="422"/>
                  </a:moveTo>
                  <a:cubicBezTo>
                    <a:pt x="320" y="415"/>
                    <a:pt x="318" y="409"/>
                    <a:pt x="315" y="403"/>
                  </a:cubicBezTo>
                  <a:cubicBezTo>
                    <a:pt x="281" y="410"/>
                    <a:pt x="247" y="407"/>
                    <a:pt x="214" y="399"/>
                  </a:cubicBezTo>
                  <a:cubicBezTo>
                    <a:pt x="211" y="406"/>
                    <a:pt x="211" y="413"/>
                    <a:pt x="210" y="420"/>
                  </a:cubicBezTo>
                  <a:cubicBezTo>
                    <a:pt x="216" y="423"/>
                    <a:pt x="221" y="424"/>
                    <a:pt x="227" y="425"/>
                  </a:cubicBezTo>
                  <a:cubicBezTo>
                    <a:pt x="243" y="427"/>
                    <a:pt x="259" y="427"/>
                    <a:pt x="275" y="426"/>
                  </a:cubicBezTo>
                  <a:cubicBezTo>
                    <a:pt x="283" y="425"/>
                    <a:pt x="292" y="425"/>
                    <a:pt x="300" y="425"/>
                  </a:cubicBezTo>
                  <a:cubicBezTo>
                    <a:pt x="308" y="426"/>
                    <a:pt x="314" y="425"/>
                    <a:pt x="322" y="422"/>
                  </a:cubicBezTo>
                  <a:close/>
                  <a:moveTo>
                    <a:pt x="111" y="235"/>
                  </a:moveTo>
                  <a:cubicBezTo>
                    <a:pt x="111" y="234"/>
                    <a:pt x="112" y="234"/>
                    <a:pt x="112" y="234"/>
                  </a:cubicBezTo>
                  <a:cubicBezTo>
                    <a:pt x="112" y="233"/>
                    <a:pt x="112" y="232"/>
                    <a:pt x="112" y="231"/>
                  </a:cubicBezTo>
                  <a:cubicBezTo>
                    <a:pt x="114" y="215"/>
                    <a:pt x="117" y="199"/>
                    <a:pt x="122" y="184"/>
                  </a:cubicBezTo>
                  <a:cubicBezTo>
                    <a:pt x="124" y="176"/>
                    <a:pt x="119" y="168"/>
                    <a:pt x="111" y="166"/>
                  </a:cubicBezTo>
                  <a:cubicBezTo>
                    <a:pt x="107" y="165"/>
                    <a:pt x="103" y="166"/>
                    <a:pt x="100" y="169"/>
                  </a:cubicBezTo>
                  <a:cubicBezTo>
                    <a:pt x="97" y="173"/>
                    <a:pt x="96" y="177"/>
                    <a:pt x="94" y="181"/>
                  </a:cubicBezTo>
                  <a:cubicBezTo>
                    <a:pt x="93" y="188"/>
                    <a:pt x="93" y="195"/>
                    <a:pt x="93" y="202"/>
                  </a:cubicBezTo>
                  <a:cubicBezTo>
                    <a:pt x="94" y="210"/>
                    <a:pt x="96" y="218"/>
                    <a:pt x="100" y="225"/>
                  </a:cubicBezTo>
                  <a:cubicBezTo>
                    <a:pt x="103" y="230"/>
                    <a:pt x="105" y="234"/>
                    <a:pt x="111" y="235"/>
                  </a:cubicBezTo>
                  <a:close/>
                  <a:moveTo>
                    <a:pt x="82" y="669"/>
                  </a:moveTo>
                  <a:cubicBezTo>
                    <a:pt x="82" y="669"/>
                    <a:pt x="82" y="670"/>
                    <a:pt x="82" y="670"/>
                  </a:cubicBezTo>
                  <a:cubicBezTo>
                    <a:pt x="83" y="675"/>
                    <a:pt x="84" y="678"/>
                    <a:pt x="88" y="680"/>
                  </a:cubicBezTo>
                  <a:cubicBezTo>
                    <a:pt x="92" y="682"/>
                    <a:pt x="96" y="681"/>
                    <a:pt x="99" y="679"/>
                  </a:cubicBezTo>
                  <a:cubicBezTo>
                    <a:pt x="107" y="673"/>
                    <a:pt x="113" y="665"/>
                    <a:pt x="115" y="655"/>
                  </a:cubicBezTo>
                  <a:cubicBezTo>
                    <a:pt x="115" y="652"/>
                    <a:pt x="116" y="649"/>
                    <a:pt x="116" y="646"/>
                  </a:cubicBezTo>
                  <a:cubicBezTo>
                    <a:pt x="117" y="643"/>
                    <a:pt x="117" y="641"/>
                    <a:pt x="115" y="638"/>
                  </a:cubicBezTo>
                  <a:cubicBezTo>
                    <a:pt x="114" y="636"/>
                    <a:pt x="113" y="635"/>
                    <a:pt x="112" y="633"/>
                  </a:cubicBezTo>
                  <a:cubicBezTo>
                    <a:pt x="110" y="630"/>
                    <a:pt x="108" y="629"/>
                    <a:pt x="105" y="629"/>
                  </a:cubicBezTo>
                  <a:cubicBezTo>
                    <a:pt x="101" y="629"/>
                    <a:pt x="98" y="631"/>
                    <a:pt x="95" y="634"/>
                  </a:cubicBezTo>
                  <a:cubicBezTo>
                    <a:pt x="90" y="643"/>
                    <a:pt x="86" y="653"/>
                    <a:pt x="83" y="663"/>
                  </a:cubicBezTo>
                  <a:cubicBezTo>
                    <a:pt x="83" y="665"/>
                    <a:pt x="83" y="667"/>
                    <a:pt x="82" y="669"/>
                  </a:cubicBezTo>
                  <a:close/>
                  <a:moveTo>
                    <a:pt x="406" y="328"/>
                  </a:moveTo>
                  <a:cubicBezTo>
                    <a:pt x="419" y="327"/>
                    <a:pt x="430" y="324"/>
                    <a:pt x="440" y="317"/>
                  </a:cubicBezTo>
                  <a:cubicBezTo>
                    <a:pt x="443" y="314"/>
                    <a:pt x="446" y="311"/>
                    <a:pt x="448" y="306"/>
                  </a:cubicBezTo>
                  <a:cubicBezTo>
                    <a:pt x="449" y="305"/>
                    <a:pt x="450" y="303"/>
                    <a:pt x="450" y="301"/>
                  </a:cubicBezTo>
                  <a:cubicBezTo>
                    <a:pt x="452" y="295"/>
                    <a:pt x="449" y="290"/>
                    <a:pt x="443" y="288"/>
                  </a:cubicBezTo>
                  <a:cubicBezTo>
                    <a:pt x="438" y="287"/>
                    <a:pt x="433" y="286"/>
                    <a:pt x="427" y="287"/>
                  </a:cubicBezTo>
                  <a:cubicBezTo>
                    <a:pt x="424" y="293"/>
                    <a:pt x="421" y="300"/>
                    <a:pt x="418" y="307"/>
                  </a:cubicBezTo>
                  <a:cubicBezTo>
                    <a:pt x="415" y="314"/>
                    <a:pt x="411" y="320"/>
                    <a:pt x="406" y="328"/>
                  </a:cubicBezTo>
                  <a:close/>
                  <a:moveTo>
                    <a:pt x="456" y="638"/>
                  </a:moveTo>
                  <a:cubicBezTo>
                    <a:pt x="452" y="639"/>
                    <a:pt x="451" y="642"/>
                    <a:pt x="451" y="645"/>
                  </a:cubicBezTo>
                  <a:cubicBezTo>
                    <a:pt x="453" y="656"/>
                    <a:pt x="456" y="667"/>
                    <a:pt x="461" y="677"/>
                  </a:cubicBezTo>
                  <a:cubicBezTo>
                    <a:pt x="462" y="679"/>
                    <a:pt x="463" y="680"/>
                    <a:pt x="465" y="681"/>
                  </a:cubicBezTo>
                  <a:cubicBezTo>
                    <a:pt x="466" y="683"/>
                    <a:pt x="469" y="683"/>
                    <a:pt x="471" y="681"/>
                  </a:cubicBezTo>
                  <a:cubicBezTo>
                    <a:pt x="472" y="679"/>
                    <a:pt x="474" y="677"/>
                    <a:pt x="474" y="676"/>
                  </a:cubicBezTo>
                  <a:cubicBezTo>
                    <a:pt x="475" y="672"/>
                    <a:pt x="475" y="668"/>
                    <a:pt x="475" y="665"/>
                  </a:cubicBezTo>
                  <a:cubicBezTo>
                    <a:pt x="475" y="658"/>
                    <a:pt x="473" y="652"/>
                    <a:pt x="467" y="647"/>
                  </a:cubicBezTo>
                  <a:cubicBezTo>
                    <a:pt x="464" y="644"/>
                    <a:pt x="460" y="641"/>
                    <a:pt x="456" y="63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4289EE4-228D-47CC-A5CF-743C00C2D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5113" y="3030538"/>
              <a:ext cx="549275" cy="479425"/>
            </a:xfrm>
            <a:custGeom>
              <a:avLst/>
              <a:gdLst>
                <a:gd name="T0" fmla="*/ 0 w 88"/>
                <a:gd name="T1" fmla="*/ 22 h 77"/>
                <a:gd name="T2" fmla="*/ 2 w 88"/>
                <a:gd name="T3" fmla="*/ 3 h 77"/>
                <a:gd name="T4" fmla="*/ 5 w 88"/>
                <a:gd name="T5" fmla="*/ 0 h 77"/>
                <a:gd name="T6" fmla="*/ 55 w 88"/>
                <a:gd name="T7" fmla="*/ 7 h 77"/>
                <a:gd name="T8" fmla="*/ 73 w 88"/>
                <a:gd name="T9" fmla="*/ 12 h 77"/>
                <a:gd name="T10" fmla="*/ 79 w 88"/>
                <a:gd name="T11" fmla="*/ 14 h 77"/>
                <a:gd name="T12" fmla="*/ 86 w 88"/>
                <a:gd name="T13" fmla="*/ 28 h 77"/>
                <a:gd name="T14" fmla="*/ 73 w 88"/>
                <a:gd name="T15" fmla="*/ 56 h 77"/>
                <a:gd name="T16" fmla="*/ 36 w 88"/>
                <a:gd name="T17" fmla="*/ 75 h 77"/>
                <a:gd name="T18" fmla="*/ 4 w 88"/>
                <a:gd name="T19" fmla="*/ 48 h 77"/>
                <a:gd name="T20" fmla="*/ 0 w 88"/>
                <a:gd name="T21" fmla="*/ 22 h 77"/>
                <a:gd name="T22" fmla="*/ 78 w 88"/>
                <a:gd name="T23" fmla="*/ 22 h 77"/>
                <a:gd name="T24" fmla="*/ 74 w 88"/>
                <a:gd name="T25" fmla="*/ 20 h 77"/>
                <a:gd name="T26" fmla="*/ 14 w 88"/>
                <a:gd name="T27" fmla="*/ 9 h 77"/>
                <a:gd name="T28" fmla="*/ 9 w 88"/>
                <a:gd name="T29" fmla="*/ 14 h 77"/>
                <a:gd name="T30" fmla="*/ 11 w 88"/>
                <a:gd name="T31" fmla="*/ 43 h 77"/>
                <a:gd name="T32" fmla="*/ 31 w 88"/>
                <a:gd name="T33" fmla="*/ 66 h 77"/>
                <a:gd name="T34" fmla="*/ 63 w 88"/>
                <a:gd name="T35" fmla="*/ 57 h 77"/>
                <a:gd name="T36" fmla="*/ 68 w 88"/>
                <a:gd name="T37" fmla="*/ 48 h 77"/>
                <a:gd name="T38" fmla="*/ 78 w 88"/>
                <a:gd name="T39" fmla="*/ 27 h 77"/>
                <a:gd name="T40" fmla="*/ 78 w 88"/>
                <a:gd name="T4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7">
                  <a:moveTo>
                    <a:pt x="0" y="22"/>
                  </a:moveTo>
                  <a:cubicBezTo>
                    <a:pt x="1" y="15"/>
                    <a:pt x="1" y="9"/>
                    <a:pt x="2" y="3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22" y="2"/>
                    <a:pt x="39" y="3"/>
                    <a:pt x="55" y="7"/>
                  </a:cubicBezTo>
                  <a:cubicBezTo>
                    <a:pt x="61" y="9"/>
                    <a:pt x="67" y="10"/>
                    <a:pt x="73" y="12"/>
                  </a:cubicBezTo>
                  <a:cubicBezTo>
                    <a:pt x="75" y="12"/>
                    <a:pt x="77" y="13"/>
                    <a:pt x="79" y="14"/>
                  </a:cubicBezTo>
                  <a:cubicBezTo>
                    <a:pt x="86" y="17"/>
                    <a:pt x="88" y="21"/>
                    <a:pt x="86" y="28"/>
                  </a:cubicBezTo>
                  <a:cubicBezTo>
                    <a:pt x="82" y="38"/>
                    <a:pt x="78" y="47"/>
                    <a:pt x="73" y="56"/>
                  </a:cubicBezTo>
                  <a:cubicBezTo>
                    <a:pt x="65" y="71"/>
                    <a:pt x="52" y="77"/>
                    <a:pt x="36" y="75"/>
                  </a:cubicBezTo>
                  <a:cubicBezTo>
                    <a:pt x="22" y="74"/>
                    <a:pt x="8" y="62"/>
                    <a:pt x="4" y="48"/>
                  </a:cubicBezTo>
                  <a:cubicBezTo>
                    <a:pt x="2" y="40"/>
                    <a:pt x="0" y="31"/>
                    <a:pt x="0" y="22"/>
                  </a:cubicBezTo>
                  <a:close/>
                  <a:moveTo>
                    <a:pt x="78" y="22"/>
                  </a:moveTo>
                  <a:cubicBezTo>
                    <a:pt x="77" y="22"/>
                    <a:pt x="75" y="21"/>
                    <a:pt x="74" y="20"/>
                  </a:cubicBezTo>
                  <a:cubicBezTo>
                    <a:pt x="54" y="14"/>
                    <a:pt x="34" y="11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24"/>
                    <a:pt x="9" y="33"/>
                    <a:pt x="11" y="43"/>
                  </a:cubicBezTo>
                  <a:cubicBezTo>
                    <a:pt x="14" y="54"/>
                    <a:pt x="21" y="62"/>
                    <a:pt x="31" y="66"/>
                  </a:cubicBezTo>
                  <a:cubicBezTo>
                    <a:pt x="40" y="69"/>
                    <a:pt x="55" y="68"/>
                    <a:pt x="63" y="57"/>
                  </a:cubicBezTo>
                  <a:cubicBezTo>
                    <a:pt x="65" y="54"/>
                    <a:pt x="67" y="51"/>
                    <a:pt x="68" y="48"/>
                  </a:cubicBezTo>
                  <a:cubicBezTo>
                    <a:pt x="72" y="41"/>
                    <a:pt x="75" y="34"/>
                    <a:pt x="78" y="27"/>
                  </a:cubicBezTo>
                  <a:cubicBezTo>
                    <a:pt x="78" y="26"/>
                    <a:pt x="78" y="24"/>
                    <a:pt x="78" y="2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59F6F5B-B4CC-415F-8A27-59F2800B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275" y="2681288"/>
              <a:ext cx="174625" cy="193675"/>
            </a:xfrm>
            <a:custGeom>
              <a:avLst/>
              <a:gdLst>
                <a:gd name="T0" fmla="*/ 28 w 28"/>
                <a:gd name="T1" fmla="*/ 15 h 31"/>
                <a:gd name="T2" fmla="*/ 15 w 28"/>
                <a:gd name="T3" fmla="*/ 31 h 31"/>
                <a:gd name="T4" fmla="*/ 4 w 28"/>
                <a:gd name="T5" fmla="*/ 25 h 31"/>
                <a:gd name="T6" fmla="*/ 7 w 28"/>
                <a:gd name="T7" fmla="*/ 5 h 31"/>
                <a:gd name="T8" fmla="*/ 20 w 28"/>
                <a:gd name="T9" fmla="*/ 2 h 31"/>
                <a:gd name="T10" fmla="*/ 27 w 28"/>
                <a:gd name="T11" fmla="*/ 11 h 31"/>
                <a:gd name="T12" fmla="*/ 28 w 28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15"/>
                  </a:moveTo>
                  <a:cubicBezTo>
                    <a:pt x="28" y="23"/>
                    <a:pt x="22" y="30"/>
                    <a:pt x="15" y="31"/>
                  </a:cubicBezTo>
                  <a:cubicBezTo>
                    <a:pt x="10" y="31"/>
                    <a:pt x="6" y="30"/>
                    <a:pt x="4" y="25"/>
                  </a:cubicBezTo>
                  <a:cubicBezTo>
                    <a:pt x="0" y="20"/>
                    <a:pt x="2" y="9"/>
                    <a:pt x="7" y="5"/>
                  </a:cubicBezTo>
                  <a:cubicBezTo>
                    <a:pt x="10" y="1"/>
                    <a:pt x="15" y="0"/>
                    <a:pt x="20" y="2"/>
                  </a:cubicBezTo>
                  <a:cubicBezTo>
                    <a:pt x="24" y="3"/>
                    <a:pt x="26" y="6"/>
                    <a:pt x="27" y="11"/>
                  </a:cubicBezTo>
                  <a:cubicBezTo>
                    <a:pt x="27" y="12"/>
                    <a:pt x="27" y="14"/>
                    <a:pt x="28" y="1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989A688-F532-486E-872F-F3CC98843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2981326"/>
              <a:ext cx="155575" cy="161925"/>
            </a:xfrm>
            <a:custGeom>
              <a:avLst/>
              <a:gdLst>
                <a:gd name="T0" fmla="*/ 0 w 25"/>
                <a:gd name="T1" fmla="*/ 10 h 26"/>
                <a:gd name="T2" fmla="*/ 14 w 25"/>
                <a:gd name="T3" fmla="*/ 0 h 26"/>
                <a:gd name="T4" fmla="*/ 25 w 25"/>
                <a:gd name="T5" fmla="*/ 15 h 26"/>
                <a:gd name="T6" fmla="*/ 11 w 25"/>
                <a:gd name="T7" fmla="*/ 26 h 26"/>
                <a:gd name="T8" fmla="*/ 0 w 25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0"/>
                  </a:moveTo>
                  <a:cubicBezTo>
                    <a:pt x="1" y="4"/>
                    <a:pt x="7" y="0"/>
                    <a:pt x="14" y="0"/>
                  </a:cubicBezTo>
                  <a:cubicBezTo>
                    <a:pt x="20" y="1"/>
                    <a:pt x="25" y="8"/>
                    <a:pt x="25" y="15"/>
                  </a:cubicBezTo>
                  <a:cubicBezTo>
                    <a:pt x="24" y="20"/>
                    <a:pt x="17" y="26"/>
                    <a:pt x="11" y="26"/>
                  </a:cubicBezTo>
                  <a:cubicBezTo>
                    <a:pt x="5" y="25"/>
                    <a:pt x="0" y="17"/>
                    <a:pt x="0" y="1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6C810386-2963-774A-A1A2-DDD74762FE2F}"/>
              </a:ext>
            </a:extLst>
          </p:cNvPr>
          <p:cNvSpPr txBox="1"/>
          <p:nvPr/>
        </p:nvSpPr>
        <p:spPr>
          <a:xfrm>
            <a:off x="4344768" y="666956"/>
            <a:ext cx="17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（无音乐）</a:t>
            </a:r>
          </a:p>
        </p:txBody>
      </p:sp>
    </p:spTree>
    <p:extLst>
      <p:ext uri="{BB962C8B-B14F-4D97-AF65-F5344CB8AC3E}">
        <p14:creationId xmlns:p14="http://schemas.microsoft.com/office/powerpoint/2010/main" val="39280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pic>
        <p:nvPicPr>
          <p:cNvPr id="3" name="图片 2" descr="手机屏幕截图">
            <a:extLst>
              <a:ext uri="{FF2B5EF4-FFF2-40B4-BE49-F238E27FC236}">
                <a16:creationId xmlns:a16="http://schemas.microsoft.com/office/drawing/2014/main" id="{DD74B375-6AD2-D84A-A7EB-B88BE0F51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68" y="480060"/>
            <a:ext cx="3627577" cy="58274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DE3555-CDF5-4F7B-9BA2-4A5D7420F55D}"/>
              </a:ext>
            </a:extLst>
          </p:cNvPr>
          <p:cNvGrpSpPr/>
          <p:nvPr/>
        </p:nvGrpSpPr>
        <p:grpSpPr>
          <a:xfrm>
            <a:off x="998200" y="643466"/>
            <a:ext cx="4415737" cy="5571065"/>
            <a:chOff x="7908925" y="1281113"/>
            <a:chExt cx="3409950" cy="43021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550CD6-A803-4CCA-8471-CFBEB70D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0" y="1323976"/>
              <a:ext cx="2132013" cy="1719263"/>
            </a:xfrm>
            <a:custGeom>
              <a:avLst/>
              <a:gdLst>
                <a:gd name="T0" fmla="*/ 275 w 342"/>
                <a:gd name="T1" fmla="*/ 272 h 276"/>
                <a:gd name="T2" fmla="*/ 248 w 342"/>
                <a:gd name="T3" fmla="*/ 258 h 276"/>
                <a:gd name="T4" fmla="*/ 238 w 342"/>
                <a:gd name="T5" fmla="*/ 252 h 276"/>
                <a:gd name="T6" fmla="*/ 210 w 342"/>
                <a:gd name="T7" fmla="*/ 256 h 276"/>
                <a:gd name="T8" fmla="*/ 201 w 342"/>
                <a:gd name="T9" fmla="*/ 223 h 276"/>
                <a:gd name="T10" fmla="*/ 201 w 342"/>
                <a:gd name="T11" fmla="*/ 214 h 276"/>
                <a:gd name="T12" fmla="*/ 190 w 342"/>
                <a:gd name="T13" fmla="*/ 217 h 276"/>
                <a:gd name="T14" fmla="*/ 157 w 342"/>
                <a:gd name="T15" fmla="*/ 203 h 276"/>
                <a:gd name="T16" fmla="*/ 159 w 342"/>
                <a:gd name="T17" fmla="*/ 189 h 276"/>
                <a:gd name="T18" fmla="*/ 154 w 342"/>
                <a:gd name="T19" fmla="*/ 185 h 276"/>
                <a:gd name="T20" fmla="*/ 136 w 342"/>
                <a:gd name="T21" fmla="*/ 195 h 276"/>
                <a:gd name="T22" fmla="*/ 108 w 342"/>
                <a:gd name="T23" fmla="*/ 166 h 276"/>
                <a:gd name="T24" fmla="*/ 107 w 342"/>
                <a:gd name="T25" fmla="*/ 158 h 276"/>
                <a:gd name="T26" fmla="*/ 101 w 342"/>
                <a:gd name="T27" fmla="*/ 161 h 276"/>
                <a:gd name="T28" fmla="*/ 76 w 342"/>
                <a:gd name="T29" fmla="*/ 176 h 276"/>
                <a:gd name="T30" fmla="*/ 55 w 342"/>
                <a:gd name="T31" fmla="*/ 142 h 276"/>
                <a:gd name="T32" fmla="*/ 50 w 342"/>
                <a:gd name="T33" fmla="*/ 132 h 276"/>
                <a:gd name="T34" fmla="*/ 33 w 342"/>
                <a:gd name="T35" fmla="*/ 143 h 276"/>
                <a:gd name="T36" fmla="*/ 7 w 342"/>
                <a:gd name="T37" fmla="*/ 130 h 276"/>
                <a:gd name="T38" fmla="*/ 20 w 342"/>
                <a:gd name="T39" fmla="*/ 104 h 276"/>
                <a:gd name="T40" fmla="*/ 29 w 342"/>
                <a:gd name="T41" fmla="*/ 95 h 276"/>
                <a:gd name="T42" fmla="*/ 18 w 342"/>
                <a:gd name="T43" fmla="*/ 94 h 276"/>
                <a:gd name="T44" fmla="*/ 1 w 342"/>
                <a:gd name="T45" fmla="*/ 84 h 276"/>
                <a:gd name="T46" fmla="*/ 29 w 342"/>
                <a:gd name="T47" fmla="*/ 51 h 276"/>
                <a:gd name="T48" fmla="*/ 53 w 342"/>
                <a:gd name="T49" fmla="*/ 49 h 276"/>
                <a:gd name="T50" fmla="*/ 58 w 342"/>
                <a:gd name="T51" fmla="*/ 30 h 276"/>
                <a:gd name="T52" fmla="*/ 89 w 342"/>
                <a:gd name="T53" fmla="*/ 2 h 276"/>
                <a:gd name="T54" fmla="*/ 127 w 342"/>
                <a:gd name="T55" fmla="*/ 14 h 276"/>
                <a:gd name="T56" fmla="*/ 171 w 342"/>
                <a:gd name="T57" fmla="*/ 4 h 276"/>
                <a:gd name="T58" fmla="*/ 193 w 342"/>
                <a:gd name="T59" fmla="*/ 23 h 276"/>
                <a:gd name="T60" fmla="*/ 195 w 342"/>
                <a:gd name="T61" fmla="*/ 32 h 276"/>
                <a:gd name="T62" fmla="*/ 201 w 342"/>
                <a:gd name="T63" fmla="*/ 29 h 276"/>
                <a:gd name="T64" fmla="*/ 250 w 342"/>
                <a:gd name="T65" fmla="*/ 29 h 276"/>
                <a:gd name="T66" fmla="*/ 270 w 342"/>
                <a:gd name="T67" fmla="*/ 59 h 276"/>
                <a:gd name="T68" fmla="*/ 308 w 342"/>
                <a:gd name="T69" fmla="*/ 83 h 276"/>
                <a:gd name="T70" fmla="*/ 303 w 342"/>
                <a:gd name="T71" fmla="*/ 103 h 276"/>
                <a:gd name="T72" fmla="*/ 310 w 342"/>
                <a:gd name="T73" fmla="*/ 114 h 276"/>
                <a:gd name="T74" fmla="*/ 332 w 342"/>
                <a:gd name="T75" fmla="*/ 132 h 276"/>
                <a:gd name="T76" fmla="*/ 327 w 342"/>
                <a:gd name="T77" fmla="*/ 156 h 276"/>
                <a:gd name="T78" fmla="*/ 333 w 342"/>
                <a:gd name="T79" fmla="*/ 178 h 276"/>
                <a:gd name="T80" fmla="*/ 341 w 342"/>
                <a:gd name="T81" fmla="*/ 194 h 276"/>
                <a:gd name="T82" fmla="*/ 330 w 342"/>
                <a:gd name="T83" fmla="*/ 204 h 276"/>
                <a:gd name="T84" fmla="*/ 319 w 342"/>
                <a:gd name="T85" fmla="*/ 218 h 276"/>
                <a:gd name="T86" fmla="*/ 328 w 342"/>
                <a:gd name="T87" fmla="*/ 231 h 276"/>
                <a:gd name="T88" fmla="*/ 299 w 342"/>
                <a:gd name="T89" fmla="*/ 268 h 276"/>
                <a:gd name="T90" fmla="*/ 285 w 342"/>
                <a:gd name="T91" fmla="*/ 26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2" h="276">
                  <a:moveTo>
                    <a:pt x="285" y="267"/>
                  </a:moveTo>
                  <a:cubicBezTo>
                    <a:pt x="282" y="269"/>
                    <a:pt x="279" y="270"/>
                    <a:pt x="275" y="272"/>
                  </a:cubicBezTo>
                  <a:cubicBezTo>
                    <a:pt x="267" y="276"/>
                    <a:pt x="258" y="274"/>
                    <a:pt x="252" y="266"/>
                  </a:cubicBezTo>
                  <a:cubicBezTo>
                    <a:pt x="250" y="264"/>
                    <a:pt x="249" y="261"/>
                    <a:pt x="248" y="258"/>
                  </a:cubicBezTo>
                  <a:cubicBezTo>
                    <a:pt x="247" y="257"/>
                    <a:pt x="246" y="255"/>
                    <a:pt x="245" y="253"/>
                  </a:cubicBezTo>
                  <a:cubicBezTo>
                    <a:pt x="244" y="250"/>
                    <a:pt x="240" y="249"/>
                    <a:pt x="238" y="252"/>
                  </a:cubicBezTo>
                  <a:cubicBezTo>
                    <a:pt x="236" y="253"/>
                    <a:pt x="235" y="255"/>
                    <a:pt x="233" y="257"/>
                  </a:cubicBezTo>
                  <a:cubicBezTo>
                    <a:pt x="226" y="262"/>
                    <a:pt x="216" y="262"/>
                    <a:pt x="210" y="256"/>
                  </a:cubicBezTo>
                  <a:cubicBezTo>
                    <a:pt x="204" y="250"/>
                    <a:pt x="201" y="243"/>
                    <a:pt x="200" y="234"/>
                  </a:cubicBezTo>
                  <a:cubicBezTo>
                    <a:pt x="200" y="231"/>
                    <a:pt x="201" y="227"/>
                    <a:pt x="201" y="223"/>
                  </a:cubicBezTo>
                  <a:cubicBezTo>
                    <a:pt x="201" y="221"/>
                    <a:pt x="202" y="220"/>
                    <a:pt x="202" y="218"/>
                  </a:cubicBezTo>
                  <a:cubicBezTo>
                    <a:pt x="202" y="217"/>
                    <a:pt x="202" y="215"/>
                    <a:pt x="201" y="214"/>
                  </a:cubicBezTo>
                  <a:cubicBezTo>
                    <a:pt x="200" y="213"/>
                    <a:pt x="198" y="213"/>
                    <a:pt x="196" y="214"/>
                  </a:cubicBezTo>
                  <a:cubicBezTo>
                    <a:pt x="194" y="215"/>
                    <a:pt x="192" y="216"/>
                    <a:pt x="190" y="217"/>
                  </a:cubicBezTo>
                  <a:cubicBezTo>
                    <a:pt x="185" y="220"/>
                    <a:pt x="180" y="221"/>
                    <a:pt x="174" y="221"/>
                  </a:cubicBezTo>
                  <a:cubicBezTo>
                    <a:pt x="163" y="220"/>
                    <a:pt x="157" y="214"/>
                    <a:pt x="157" y="203"/>
                  </a:cubicBezTo>
                  <a:cubicBezTo>
                    <a:pt x="157" y="200"/>
                    <a:pt x="158" y="196"/>
                    <a:pt x="158" y="192"/>
                  </a:cubicBezTo>
                  <a:cubicBezTo>
                    <a:pt x="158" y="191"/>
                    <a:pt x="159" y="190"/>
                    <a:pt x="159" y="189"/>
                  </a:cubicBezTo>
                  <a:cubicBezTo>
                    <a:pt x="159" y="187"/>
                    <a:pt x="158" y="186"/>
                    <a:pt x="157" y="185"/>
                  </a:cubicBezTo>
                  <a:cubicBezTo>
                    <a:pt x="157" y="184"/>
                    <a:pt x="155" y="184"/>
                    <a:pt x="154" y="185"/>
                  </a:cubicBezTo>
                  <a:cubicBezTo>
                    <a:pt x="153" y="185"/>
                    <a:pt x="151" y="186"/>
                    <a:pt x="150" y="187"/>
                  </a:cubicBezTo>
                  <a:cubicBezTo>
                    <a:pt x="145" y="190"/>
                    <a:pt x="141" y="193"/>
                    <a:pt x="136" y="195"/>
                  </a:cubicBezTo>
                  <a:cubicBezTo>
                    <a:pt x="121" y="201"/>
                    <a:pt x="109" y="193"/>
                    <a:pt x="107" y="177"/>
                  </a:cubicBezTo>
                  <a:cubicBezTo>
                    <a:pt x="107" y="174"/>
                    <a:pt x="108" y="170"/>
                    <a:pt x="108" y="166"/>
                  </a:cubicBezTo>
                  <a:cubicBezTo>
                    <a:pt x="108" y="165"/>
                    <a:pt x="109" y="163"/>
                    <a:pt x="109" y="162"/>
                  </a:cubicBezTo>
                  <a:cubicBezTo>
                    <a:pt x="109" y="161"/>
                    <a:pt x="108" y="159"/>
                    <a:pt x="107" y="158"/>
                  </a:cubicBezTo>
                  <a:cubicBezTo>
                    <a:pt x="106" y="158"/>
                    <a:pt x="104" y="159"/>
                    <a:pt x="102" y="159"/>
                  </a:cubicBezTo>
                  <a:cubicBezTo>
                    <a:pt x="102" y="159"/>
                    <a:pt x="101" y="160"/>
                    <a:pt x="101" y="161"/>
                  </a:cubicBezTo>
                  <a:cubicBezTo>
                    <a:pt x="95" y="169"/>
                    <a:pt x="87" y="173"/>
                    <a:pt x="78" y="176"/>
                  </a:cubicBezTo>
                  <a:cubicBezTo>
                    <a:pt x="77" y="176"/>
                    <a:pt x="77" y="176"/>
                    <a:pt x="76" y="176"/>
                  </a:cubicBezTo>
                  <a:cubicBezTo>
                    <a:pt x="64" y="179"/>
                    <a:pt x="55" y="172"/>
                    <a:pt x="54" y="159"/>
                  </a:cubicBezTo>
                  <a:cubicBezTo>
                    <a:pt x="53" y="154"/>
                    <a:pt x="53" y="148"/>
                    <a:pt x="55" y="142"/>
                  </a:cubicBezTo>
                  <a:cubicBezTo>
                    <a:pt x="55" y="140"/>
                    <a:pt x="56" y="137"/>
                    <a:pt x="56" y="135"/>
                  </a:cubicBezTo>
                  <a:cubicBezTo>
                    <a:pt x="56" y="131"/>
                    <a:pt x="52" y="130"/>
                    <a:pt x="50" y="132"/>
                  </a:cubicBezTo>
                  <a:cubicBezTo>
                    <a:pt x="48" y="133"/>
                    <a:pt x="46" y="134"/>
                    <a:pt x="45" y="136"/>
                  </a:cubicBezTo>
                  <a:cubicBezTo>
                    <a:pt x="41" y="138"/>
                    <a:pt x="37" y="141"/>
                    <a:pt x="33" y="143"/>
                  </a:cubicBezTo>
                  <a:cubicBezTo>
                    <a:pt x="29" y="145"/>
                    <a:pt x="24" y="145"/>
                    <a:pt x="19" y="144"/>
                  </a:cubicBezTo>
                  <a:cubicBezTo>
                    <a:pt x="12" y="143"/>
                    <a:pt x="8" y="139"/>
                    <a:pt x="7" y="130"/>
                  </a:cubicBezTo>
                  <a:cubicBezTo>
                    <a:pt x="6" y="122"/>
                    <a:pt x="9" y="114"/>
                    <a:pt x="15" y="107"/>
                  </a:cubicBezTo>
                  <a:cubicBezTo>
                    <a:pt x="16" y="105"/>
                    <a:pt x="18" y="104"/>
                    <a:pt x="20" y="104"/>
                  </a:cubicBezTo>
                  <a:cubicBezTo>
                    <a:pt x="23" y="104"/>
                    <a:pt x="26" y="102"/>
                    <a:pt x="28" y="99"/>
                  </a:cubicBezTo>
                  <a:cubicBezTo>
                    <a:pt x="29" y="98"/>
                    <a:pt x="29" y="97"/>
                    <a:pt x="29" y="95"/>
                  </a:cubicBezTo>
                  <a:cubicBezTo>
                    <a:pt x="28" y="93"/>
                    <a:pt x="26" y="92"/>
                    <a:pt x="25" y="92"/>
                  </a:cubicBezTo>
                  <a:cubicBezTo>
                    <a:pt x="23" y="92"/>
                    <a:pt x="20" y="93"/>
                    <a:pt x="18" y="94"/>
                  </a:cubicBezTo>
                  <a:cubicBezTo>
                    <a:pt x="15" y="95"/>
                    <a:pt x="12" y="96"/>
                    <a:pt x="9" y="94"/>
                  </a:cubicBezTo>
                  <a:cubicBezTo>
                    <a:pt x="5" y="92"/>
                    <a:pt x="2" y="89"/>
                    <a:pt x="1" y="84"/>
                  </a:cubicBezTo>
                  <a:cubicBezTo>
                    <a:pt x="0" y="76"/>
                    <a:pt x="2" y="68"/>
                    <a:pt x="8" y="62"/>
                  </a:cubicBezTo>
                  <a:cubicBezTo>
                    <a:pt x="14" y="56"/>
                    <a:pt x="21" y="52"/>
                    <a:pt x="29" y="51"/>
                  </a:cubicBezTo>
                  <a:cubicBezTo>
                    <a:pt x="36" y="50"/>
                    <a:pt x="43" y="49"/>
                    <a:pt x="50" y="49"/>
                  </a:cubicBezTo>
                  <a:cubicBezTo>
                    <a:pt x="51" y="49"/>
                    <a:pt x="52" y="49"/>
                    <a:pt x="53" y="49"/>
                  </a:cubicBezTo>
                  <a:cubicBezTo>
                    <a:pt x="56" y="48"/>
                    <a:pt x="58" y="46"/>
                    <a:pt x="57" y="43"/>
                  </a:cubicBezTo>
                  <a:cubicBezTo>
                    <a:pt x="55" y="38"/>
                    <a:pt x="56" y="34"/>
                    <a:pt x="58" y="30"/>
                  </a:cubicBezTo>
                  <a:cubicBezTo>
                    <a:pt x="63" y="20"/>
                    <a:pt x="70" y="12"/>
                    <a:pt x="80" y="6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9" y="0"/>
                    <a:pt x="105" y="2"/>
                    <a:pt x="110" y="11"/>
                  </a:cubicBezTo>
                  <a:cubicBezTo>
                    <a:pt x="117" y="21"/>
                    <a:pt x="118" y="21"/>
                    <a:pt x="127" y="14"/>
                  </a:cubicBezTo>
                  <a:cubicBezTo>
                    <a:pt x="134" y="8"/>
                    <a:pt x="142" y="5"/>
                    <a:pt x="151" y="4"/>
                  </a:cubicBezTo>
                  <a:cubicBezTo>
                    <a:pt x="158" y="3"/>
                    <a:pt x="165" y="3"/>
                    <a:pt x="171" y="4"/>
                  </a:cubicBezTo>
                  <a:cubicBezTo>
                    <a:pt x="175" y="5"/>
                    <a:pt x="180" y="6"/>
                    <a:pt x="183" y="8"/>
                  </a:cubicBezTo>
                  <a:cubicBezTo>
                    <a:pt x="189" y="11"/>
                    <a:pt x="193" y="16"/>
                    <a:pt x="193" y="23"/>
                  </a:cubicBezTo>
                  <a:cubicBezTo>
                    <a:pt x="193" y="25"/>
                    <a:pt x="192" y="26"/>
                    <a:pt x="193" y="28"/>
                  </a:cubicBezTo>
                  <a:cubicBezTo>
                    <a:pt x="193" y="29"/>
                    <a:pt x="194" y="31"/>
                    <a:pt x="195" y="32"/>
                  </a:cubicBezTo>
                  <a:cubicBezTo>
                    <a:pt x="197" y="33"/>
                    <a:pt x="199" y="32"/>
                    <a:pt x="200" y="30"/>
                  </a:cubicBezTo>
                  <a:cubicBezTo>
                    <a:pt x="201" y="30"/>
                    <a:pt x="201" y="30"/>
                    <a:pt x="201" y="29"/>
                  </a:cubicBezTo>
                  <a:cubicBezTo>
                    <a:pt x="209" y="20"/>
                    <a:pt x="219" y="18"/>
                    <a:pt x="230" y="20"/>
                  </a:cubicBezTo>
                  <a:cubicBezTo>
                    <a:pt x="237" y="21"/>
                    <a:pt x="244" y="24"/>
                    <a:pt x="250" y="29"/>
                  </a:cubicBezTo>
                  <a:cubicBezTo>
                    <a:pt x="256" y="33"/>
                    <a:pt x="259" y="39"/>
                    <a:pt x="259" y="47"/>
                  </a:cubicBezTo>
                  <a:cubicBezTo>
                    <a:pt x="260" y="57"/>
                    <a:pt x="260" y="57"/>
                    <a:pt x="270" y="59"/>
                  </a:cubicBezTo>
                  <a:cubicBezTo>
                    <a:pt x="282" y="62"/>
                    <a:pt x="292" y="68"/>
                    <a:pt x="302" y="76"/>
                  </a:cubicBezTo>
                  <a:cubicBezTo>
                    <a:pt x="304" y="78"/>
                    <a:pt x="307" y="80"/>
                    <a:pt x="308" y="83"/>
                  </a:cubicBezTo>
                  <a:cubicBezTo>
                    <a:pt x="312" y="90"/>
                    <a:pt x="312" y="95"/>
                    <a:pt x="307" y="100"/>
                  </a:cubicBezTo>
                  <a:cubicBezTo>
                    <a:pt x="306" y="101"/>
                    <a:pt x="304" y="102"/>
                    <a:pt x="303" y="103"/>
                  </a:cubicBezTo>
                  <a:cubicBezTo>
                    <a:pt x="301" y="106"/>
                    <a:pt x="301" y="109"/>
                    <a:pt x="304" y="111"/>
                  </a:cubicBezTo>
                  <a:cubicBezTo>
                    <a:pt x="306" y="112"/>
                    <a:pt x="308" y="113"/>
                    <a:pt x="310" y="114"/>
                  </a:cubicBezTo>
                  <a:cubicBezTo>
                    <a:pt x="316" y="117"/>
                    <a:pt x="321" y="120"/>
                    <a:pt x="326" y="125"/>
                  </a:cubicBezTo>
                  <a:cubicBezTo>
                    <a:pt x="328" y="127"/>
                    <a:pt x="330" y="130"/>
                    <a:pt x="332" y="132"/>
                  </a:cubicBezTo>
                  <a:cubicBezTo>
                    <a:pt x="336" y="138"/>
                    <a:pt x="336" y="144"/>
                    <a:pt x="332" y="150"/>
                  </a:cubicBezTo>
                  <a:cubicBezTo>
                    <a:pt x="330" y="152"/>
                    <a:pt x="328" y="154"/>
                    <a:pt x="327" y="156"/>
                  </a:cubicBezTo>
                  <a:cubicBezTo>
                    <a:pt x="324" y="160"/>
                    <a:pt x="323" y="164"/>
                    <a:pt x="326" y="169"/>
                  </a:cubicBezTo>
                  <a:cubicBezTo>
                    <a:pt x="328" y="172"/>
                    <a:pt x="330" y="175"/>
                    <a:pt x="333" y="178"/>
                  </a:cubicBezTo>
                  <a:cubicBezTo>
                    <a:pt x="335" y="181"/>
                    <a:pt x="337" y="184"/>
                    <a:pt x="339" y="187"/>
                  </a:cubicBezTo>
                  <a:cubicBezTo>
                    <a:pt x="340" y="189"/>
                    <a:pt x="340" y="192"/>
                    <a:pt x="341" y="194"/>
                  </a:cubicBezTo>
                  <a:cubicBezTo>
                    <a:pt x="342" y="197"/>
                    <a:pt x="340" y="200"/>
                    <a:pt x="338" y="201"/>
                  </a:cubicBezTo>
                  <a:cubicBezTo>
                    <a:pt x="335" y="202"/>
                    <a:pt x="332" y="203"/>
                    <a:pt x="330" y="204"/>
                  </a:cubicBezTo>
                  <a:cubicBezTo>
                    <a:pt x="328" y="205"/>
                    <a:pt x="325" y="205"/>
                    <a:pt x="323" y="206"/>
                  </a:cubicBezTo>
                  <a:cubicBezTo>
                    <a:pt x="317" y="209"/>
                    <a:pt x="316" y="213"/>
                    <a:pt x="319" y="218"/>
                  </a:cubicBezTo>
                  <a:cubicBezTo>
                    <a:pt x="320" y="220"/>
                    <a:pt x="321" y="222"/>
                    <a:pt x="323" y="224"/>
                  </a:cubicBezTo>
                  <a:cubicBezTo>
                    <a:pt x="325" y="226"/>
                    <a:pt x="327" y="228"/>
                    <a:pt x="328" y="231"/>
                  </a:cubicBezTo>
                  <a:cubicBezTo>
                    <a:pt x="335" y="239"/>
                    <a:pt x="335" y="245"/>
                    <a:pt x="328" y="253"/>
                  </a:cubicBezTo>
                  <a:cubicBezTo>
                    <a:pt x="321" y="262"/>
                    <a:pt x="311" y="268"/>
                    <a:pt x="299" y="268"/>
                  </a:cubicBezTo>
                  <a:cubicBezTo>
                    <a:pt x="296" y="268"/>
                    <a:pt x="294" y="269"/>
                    <a:pt x="292" y="269"/>
                  </a:cubicBezTo>
                  <a:cubicBezTo>
                    <a:pt x="289" y="269"/>
                    <a:pt x="287" y="268"/>
                    <a:pt x="285" y="267"/>
                  </a:cubicBezTo>
                  <a:close/>
                </a:path>
              </a:pathLst>
            </a:custGeom>
            <a:solidFill>
              <a:srgbClr val="FFA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50DAD3-636A-4DDA-8A4B-C44F43940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3938" y="2233613"/>
              <a:ext cx="1882775" cy="1531938"/>
            </a:xfrm>
            <a:custGeom>
              <a:avLst/>
              <a:gdLst>
                <a:gd name="T0" fmla="*/ 27 w 302"/>
                <a:gd name="T1" fmla="*/ 5 h 246"/>
                <a:gd name="T2" fmla="*/ 59 w 302"/>
                <a:gd name="T3" fmla="*/ 0 h 246"/>
                <a:gd name="T4" fmla="*/ 59 w 302"/>
                <a:gd name="T5" fmla="*/ 11 h 246"/>
                <a:gd name="T6" fmla="*/ 64 w 302"/>
                <a:gd name="T7" fmla="*/ 27 h 246"/>
                <a:gd name="T8" fmla="*/ 81 w 302"/>
                <a:gd name="T9" fmla="*/ 38 h 246"/>
                <a:gd name="T10" fmla="*/ 102 w 302"/>
                <a:gd name="T11" fmla="*/ 35 h 246"/>
                <a:gd name="T12" fmla="*/ 112 w 302"/>
                <a:gd name="T13" fmla="*/ 30 h 246"/>
                <a:gd name="T14" fmla="*/ 114 w 302"/>
                <a:gd name="T15" fmla="*/ 35 h 246"/>
                <a:gd name="T16" fmla="*/ 116 w 302"/>
                <a:gd name="T17" fmla="*/ 42 h 246"/>
                <a:gd name="T18" fmla="*/ 150 w 302"/>
                <a:gd name="T19" fmla="*/ 58 h 246"/>
                <a:gd name="T20" fmla="*/ 161 w 302"/>
                <a:gd name="T21" fmla="*/ 53 h 246"/>
                <a:gd name="T22" fmla="*/ 162 w 302"/>
                <a:gd name="T23" fmla="*/ 58 h 246"/>
                <a:gd name="T24" fmla="*/ 191 w 302"/>
                <a:gd name="T25" fmla="*/ 83 h 246"/>
                <a:gd name="T26" fmla="*/ 205 w 302"/>
                <a:gd name="T27" fmla="*/ 81 h 246"/>
                <a:gd name="T28" fmla="*/ 206 w 302"/>
                <a:gd name="T29" fmla="*/ 89 h 246"/>
                <a:gd name="T30" fmla="*/ 213 w 302"/>
                <a:gd name="T31" fmla="*/ 110 h 246"/>
                <a:gd name="T32" fmla="*/ 229 w 302"/>
                <a:gd name="T33" fmla="*/ 122 h 246"/>
                <a:gd name="T34" fmla="*/ 248 w 302"/>
                <a:gd name="T35" fmla="*/ 120 h 246"/>
                <a:gd name="T36" fmla="*/ 254 w 302"/>
                <a:gd name="T37" fmla="*/ 116 h 246"/>
                <a:gd name="T38" fmla="*/ 259 w 302"/>
                <a:gd name="T39" fmla="*/ 124 h 246"/>
                <a:gd name="T40" fmla="*/ 282 w 302"/>
                <a:gd name="T41" fmla="*/ 136 h 246"/>
                <a:gd name="T42" fmla="*/ 293 w 302"/>
                <a:gd name="T43" fmla="*/ 133 h 246"/>
                <a:gd name="T44" fmla="*/ 299 w 302"/>
                <a:gd name="T45" fmla="*/ 129 h 246"/>
                <a:gd name="T46" fmla="*/ 300 w 302"/>
                <a:gd name="T47" fmla="*/ 133 h 246"/>
                <a:gd name="T48" fmla="*/ 285 w 302"/>
                <a:gd name="T49" fmla="*/ 164 h 246"/>
                <a:gd name="T50" fmla="*/ 261 w 302"/>
                <a:gd name="T51" fmla="*/ 197 h 246"/>
                <a:gd name="T52" fmla="*/ 213 w 302"/>
                <a:gd name="T53" fmla="*/ 234 h 246"/>
                <a:gd name="T54" fmla="*/ 162 w 302"/>
                <a:gd name="T55" fmla="*/ 246 h 246"/>
                <a:gd name="T56" fmla="*/ 113 w 302"/>
                <a:gd name="T57" fmla="*/ 242 h 246"/>
                <a:gd name="T58" fmla="*/ 62 w 302"/>
                <a:gd name="T59" fmla="*/ 221 h 246"/>
                <a:gd name="T60" fmla="*/ 22 w 302"/>
                <a:gd name="T61" fmla="*/ 182 h 246"/>
                <a:gd name="T62" fmla="*/ 3 w 302"/>
                <a:gd name="T63" fmla="*/ 123 h 246"/>
                <a:gd name="T64" fmla="*/ 6 w 302"/>
                <a:gd name="T65" fmla="*/ 52 h 246"/>
                <a:gd name="T66" fmla="*/ 27 w 302"/>
                <a:gd name="T67" fmla="*/ 5 h 246"/>
                <a:gd name="T68" fmla="*/ 82 w 302"/>
                <a:gd name="T69" fmla="*/ 150 h 246"/>
                <a:gd name="T70" fmla="*/ 86 w 302"/>
                <a:gd name="T71" fmla="*/ 176 h 246"/>
                <a:gd name="T72" fmla="*/ 118 w 302"/>
                <a:gd name="T73" fmla="*/ 203 h 246"/>
                <a:gd name="T74" fmla="*/ 155 w 302"/>
                <a:gd name="T75" fmla="*/ 184 h 246"/>
                <a:gd name="T76" fmla="*/ 168 w 302"/>
                <a:gd name="T77" fmla="*/ 156 h 246"/>
                <a:gd name="T78" fmla="*/ 161 w 302"/>
                <a:gd name="T79" fmla="*/ 142 h 246"/>
                <a:gd name="T80" fmla="*/ 155 w 302"/>
                <a:gd name="T81" fmla="*/ 140 h 246"/>
                <a:gd name="T82" fmla="*/ 137 w 302"/>
                <a:gd name="T83" fmla="*/ 135 h 246"/>
                <a:gd name="T84" fmla="*/ 87 w 302"/>
                <a:gd name="T85" fmla="*/ 128 h 246"/>
                <a:gd name="T86" fmla="*/ 84 w 302"/>
                <a:gd name="T87" fmla="*/ 131 h 246"/>
                <a:gd name="T88" fmla="*/ 82 w 302"/>
                <a:gd name="T89" fmla="*/ 150 h 246"/>
                <a:gd name="T90" fmla="*/ 74 w 302"/>
                <a:gd name="T91" fmla="*/ 87 h 246"/>
                <a:gd name="T92" fmla="*/ 73 w 302"/>
                <a:gd name="T93" fmla="*/ 83 h 246"/>
                <a:gd name="T94" fmla="*/ 66 w 302"/>
                <a:gd name="T95" fmla="*/ 74 h 246"/>
                <a:gd name="T96" fmla="*/ 53 w 302"/>
                <a:gd name="T97" fmla="*/ 77 h 246"/>
                <a:gd name="T98" fmla="*/ 50 w 302"/>
                <a:gd name="T99" fmla="*/ 97 h 246"/>
                <a:gd name="T100" fmla="*/ 61 w 302"/>
                <a:gd name="T101" fmla="*/ 103 h 246"/>
                <a:gd name="T102" fmla="*/ 74 w 302"/>
                <a:gd name="T103" fmla="*/ 87 h 246"/>
                <a:gd name="T104" fmla="*/ 195 w 302"/>
                <a:gd name="T105" fmla="*/ 130 h 246"/>
                <a:gd name="T106" fmla="*/ 206 w 302"/>
                <a:gd name="T107" fmla="*/ 146 h 246"/>
                <a:gd name="T108" fmla="*/ 220 w 302"/>
                <a:gd name="T109" fmla="*/ 135 h 246"/>
                <a:gd name="T110" fmla="*/ 209 w 302"/>
                <a:gd name="T111" fmla="*/ 120 h 246"/>
                <a:gd name="T112" fmla="*/ 195 w 302"/>
                <a:gd name="T113" fmla="*/ 1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" h="246">
                  <a:moveTo>
                    <a:pt x="27" y="5"/>
                  </a:moveTo>
                  <a:cubicBezTo>
                    <a:pt x="38" y="9"/>
                    <a:pt x="49" y="7"/>
                    <a:pt x="59" y="0"/>
                  </a:cubicBezTo>
                  <a:cubicBezTo>
                    <a:pt x="59" y="5"/>
                    <a:pt x="59" y="8"/>
                    <a:pt x="59" y="11"/>
                  </a:cubicBezTo>
                  <a:cubicBezTo>
                    <a:pt x="59" y="17"/>
                    <a:pt x="61" y="22"/>
                    <a:pt x="64" y="27"/>
                  </a:cubicBezTo>
                  <a:cubicBezTo>
                    <a:pt x="68" y="34"/>
                    <a:pt x="73" y="38"/>
                    <a:pt x="81" y="38"/>
                  </a:cubicBezTo>
                  <a:cubicBezTo>
                    <a:pt x="89" y="39"/>
                    <a:pt x="96" y="38"/>
                    <a:pt x="102" y="35"/>
                  </a:cubicBezTo>
                  <a:cubicBezTo>
                    <a:pt x="105" y="33"/>
                    <a:pt x="108" y="32"/>
                    <a:pt x="112" y="30"/>
                  </a:cubicBezTo>
                  <a:cubicBezTo>
                    <a:pt x="113" y="32"/>
                    <a:pt x="113" y="33"/>
                    <a:pt x="114" y="35"/>
                  </a:cubicBezTo>
                  <a:cubicBezTo>
                    <a:pt x="114" y="37"/>
                    <a:pt x="115" y="40"/>
                    <a:pt x="116" y="42"/>
                  </a:cubicBezTo>
                  <a:cubicBezTo>
                    <a:pt x="122" y="56"/>
                    <a:pt x="133" y="62"/>
                    <a:pt x="150" y="58"/>
                  </a:cubicBezTo>
                  <a:cubicBezTo>
                    <a:pt x="153" y="57"/>
                    <a:pt x="157" y="55"/>
                    <a:pt x="161" y="53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5" y="76"/>
                    <a:pt x="173" y="83"/>
                    <a:pt x="191" y="83"/>
                  </a:cubicBezTo>
                  <a:cubicBezTo>
                    <a:pt x="196" y="83"/>
                    <a:pt x="200" y="82"/>
                    <a:pt x="205" y="81"/>
                  </a:cubicBezTo>
                  <a:cubicBezTo>
                    <a:pt x="207" y="83"/>
                    <a:pt x="206" y="86"/>
                    <a:pt x="206" y="89"/>
                  </a:cubicBezTo>
                  <a:cubicBezTo>
                    <a:pt x="206" y="96"/>
                    <a:pt x="209" y="103"/>
                    <a:pt x="213" y="110"/>
                  </a:cubicBezTo>
                  <a:cubicBezTo>
                    <a:pt x="217" y="116"/>
                    <a:pt x="222" y="120"/>
                    <a:pt x="229" y="122"/>
                  </a:cubicBezTo>
                  <a:cubicBezTo>
                    <a:pt x="236" y="124"/>
                    <a:pt x="242" y="123"/>
                    <a:pt x="248" y="120"/>
                  </a:cubicBezTo>
                  <a:cubicBezTo>
                    <a:pt x="250" y="119"/>
                    <a:pt x="252" y="118"/>
                    <a:pt x="254" y="116"/>
                  </a:cubicBezTo>
                  <a:cubicBezTo>
                    <a:pt x="256" y="119"/>
                    <a:pt x="257" y="122"/>
                    <a:pt x="259" y="124"/>
                  </a:cubicBezTo>
                  <a:cubicBezTo>
                    <a:pt x="265" y="132"/>
                    <a:pt x="272" y="136"/>
                    <a:pt x="282" y="136"/>
                  </a:cubicBezTo>
                  <a:cubicBezTo>
                    <a:pt x="286" y="136"/>
                    <a:pt x="290" y="135"/>
                    <a:pt x="293" y="133"/>
                  </a:cubicBezTo>
                  <a:cubicBezTo>
                    <a:pt x="296" y="132"/>
                    <a:pt x="298" y="130"/>
                    <a:pt x="299" y="129"/>
                  </a:cubicBezTo>
                  <a:cubicBezTo>
                    <a:pt x="302" y="130"/>
                    <a:pt x="301" y="132"/>
                    <a:pt x="300" y="133"/>
                  </a:cubicBezTo>
                  <a:cubicBezTo>
                    <a:pt x="296" y="144"/>
                    <a:pt x="291" y="154"/>
                    <a:pt x="285" y="164"/>
                  </a:cubicBezTo>
                  <a:cubicBezTo>
                    <a:pt x="278" y="175"/>
                    <a:pt x="270" y="186"/>
                    <a:pt x="261" y="197"/>
                  </a:cubicBezTo>
                  <a:cubicBezTo>
                    <a:pt x="248" y="212"/>
                    <a:pt x="232" y="225"/>
                    <a:pt x="213" y="234"/>
                  </a:cubicBezTo>
                  <a:cubicBezTo>
                    <a:pt x="197" y="242"/>
                    <a:pt x="180" y="246"/>
                    <a:pt x="162" y="246"/>
                  </a:cubicBezTo>
                  <a:cubicBezTo>
                    <a:pt x="146" y="246"/>
                    <a:pt x="129" y="245"/>
                    <a:pt x="113" y="242"/>
                  </a:cubicBezTo>
                  <a:cubicBezTo>
                    <a:pt x="94" y="238"/>
                    <a:pt x="78" y="231"/>
                    <a:pt x="62" y="221"/>
                  </a:cubicBezTo>
                  <a:cubicBezTo>
                    <a:pt x="45" y="211"/>
                    <a:pt x="33" y="197"/>
                    <a:pt x="22" y="182"/>
                  </a:cubicBezTo>
                  <a:cubicBezTo>
                    <a:pt x="10" y="164"/>
                    <a:pt x="5" y="144"/>
                    <a:pt x="3" y="123"/>
                  </a:cubicBezTo>
                  <a:cubicBezTo>
                    <a:pt x="0" y="99"/>
                    <a:pt x="2" y="75"/>
                    <a:pt x="6" y="52"/>
                  </a:cubicBezTo>
                  <a:cubicBezTo>
                    <a:pt x="10" y="35"/>
                    <a:pt x="17" y="19"/>
                    <a:pt x="27" y="5"/>
                  </a:cubicBezTo>
                  <a:close/>
                  <a:moveTo>
                    <a:pt x="82" y="150"/>
                  </a:moveTo>
                  <a:cubicBezTo>
                    <a:pt x="82" y="159"/>
                    <a:pt x="84" y="168"/>
                    <a:pt x="86" y="176"/>
                  </a:cubicBezTo>
                  <a:cubicBezTo>
                    <a:pt x="90" y="190"/>
                    <a:pt x="104" y="202"/>
                    <a:pt x="118" y="203"/>
                  </a:cubicBezTo>
                  <a:cubicBezTo>
                    <a:pt x="134" y="205"/>
                    <a:pt x="147" y="199"/>
                    <a:pt x="155" y="184"/>
                  </a:cubicBezTo>
                  <a:cubicBezTo>
                    <a:pt x="160" y="175"/>
                    <a:pt x="164" y="166"/>
                    <a:pt x="168" y="156"/>
                  </a:cubicBezTo>
                  <a:cubicBezTo>
                    <a:pt x="170" y="149"/>
                    <a:pt x="168" y="145"/>
                    <a:pt x="161" y="142"/>
                  </a:cubicBezTo>
                  <a:cubicBezTo>
                    <a:pt x="159" y="141"/>
                    <a:pt x="157" y="140"/>
                    <a:pt x="155" y="140"/>
                  </a:cubicBezTo>
                  <a:cubicBezTo>
                    <a:pt x="149" y="138"/>
                    <a:pt x="143" y="137"/>
                    <a:pt x="137" y="135"/>
                  </a:cubicBezTo>
                  <a:cubicBezTo>
                    <a:pt x="121" y="131"/>
                    <a:pt x="104" y="130"/>
                    <a:pt x="87" y="128"/>
                  </a:cubicBezTo>
                  <a:cubicBezTo>
                    <a:pt x="86" y="128"/>
                    <a:pt x="84" y="130"/>
                    <a:pt x="84" y="131"/>
                  </a:cubicBezTo>
                  <a:cubicBezTo>
                    <a:pt x="83" y="137"/>
                    <a:pt x="83" y="143"/>
                    <a:pt x="82" y="150"/>
                  </a:cubicBezTo>
                  <a:close/>
                  <a:moveTo>
                    <a:pt x="74" y="87"/>
                  </a:moveTo>
                  <a:cubicBezTo>
                    <a:pt x="73" y="86"/>
                    <a:pt x="73" y="84"/>
                    <a:pt x="73" y="83"/>
                  </a:cubicBezTo>
                  <a:cubicBezTo>
                    <a:pt x="72" y="78"/>
                    <a:pt x="70" y="75"/>
                    <a:pt x="66" y="74"/>
                  </a:cubicBezTo>
                  <a:cubicBezTo>
                    <a:pt x="61" y="72"/>
                    <a:pt x="56" y="73"/>
                    <a:pt x="53" y="77"/>
                  </a:cubicBezTo>
                  <a:cubicBezTo>
                    <a:pt x="48" y="81"/>
                    <a:pt x="46" y="92"/>
                    <a:pt x="50" y="97"/>
                  </a:cubicBezTo>
                  <a:cubicBezTo>
                    <a:pt x="52" y="102"/>
                    <a:pt x="56" y="103"/>
                    <a:pt x="61" y="103"/>
                  </a:cubicBezTo>
                  <a:cubicBezTo>
                    <a:pt x="68" y="102"/>
                    <a:pt x="74" y="95"/>
                    <a:pt x="74" y="87"/>
                  </a:cubicBezTo>
                  <a:close/>
                  <a:moveTo>
                    <a:pt x="195" y="130"/>
                  </a:moveTo>
                  <a:cubicBezTo>
                    <a:pt x="195" y="137"/>
                    <a:pt x="200" y="145"/>
                    <a:pt x="206" y="146"/>
                  </a:cubicBezTo>
                  <a:cubicBezTo>
                    <a:pt x="212" y="146"/>
                    <a:pt x="219" y="140"/>
                    <a:pt x="220" y="135"/>
                  </a:cubicBezTo>
                  <a:cubicBezTo>
                    <a:pt x="220" y="128"/>
                    <a:pt x="215" y="121"/>
                    <a:pt x="209" y="120"/>
                  </a:cubicBezTo>
                  <a:cubicBezTo>
                    <a:pt x="202" y="120"/>
                    <a:pt x="196" y="124"/>
                    <a:pt x="195" y="13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857B4C-E74F-4A4E-A3CA-D0022F8C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4792663"/>
              <a:ext cx="1216025" cy="460375"/>
            </a:xfrm>
            <a:custGeom>
              <a:avLst/>
              <a:gdLst>
                <a:gd name="T0" fmla="*/ 195 w 195"/>
                <a:gd name="T1" fmla="*/ 52 h 74"/>
                <a:gd name="T2" fmla="*/ 171 w 195"/>
                <a:gd name="T3" fmla="*/ 65 h 74"/>
                <a:gd name="T4" fmla="*/ 161 w 195"/>
                <a:gd name="T5" fmla="*/ 61 h 74"/>
                <a:gd name="T6" fmla="*/ 157 w 195"/>
                <a:gd name="T7" fmla="*/ 52 h 74"/>
                <a:gd name="T8" fmla="*/ 152 w 195"/>
                <a:gd name="T9" fmla="*/ 40 h 74"/>
                <a:gd name="T10" fmla="*/ 144 w 195"/>
                <a:gd name="T11" fmla="*/ 33 h 74"/>
                <a:gd name="T12" fmla="*/ 139 w 195"/>
                <a:gd name="T13" fmla="*/ 33 h 74"/>
                <a:gd name="T14" fmla="*/ 99 w 195"/>
                <a:gd name="T15" fmla="*/ 31 h 74"/>
                <a:gd name="T16" fmla="*/ 76 w 195"/>
                <a:gd name="T17" fmla="*/ 29 h 74"/>
                <a:gd name="T18" fmla="*/ 63 w 195"/>
                <a:gd name="T19" fmla="*/ 27 h 74"/>
                <a:gd name="T20" fmla="*/ 55 w 195"/>
                <a:gd name="T21" fmla="*/ 31 h 74"/>
                <a:gd name="T22" fmla="*/ 53 w 195"/>
                <a:gd name="T23" fmla="*/ 35 h 74"/>
                <a:gd name="T24" fmla="*/ 40 w 195"/>
                <a:gd name="T25" fmla="*/ 65 h 74"/>
                <a:gd name="T26" fmla="*/ 26 w 195"/>
                <a:gd name="T27" fmla="*/ 72 h 74"/>
                <a:gd name="T28" fmla="*/ 2 w 195"/>
                <a:gd name="T29" fmla="*/ 65 h 74"/>
                <a:gd name="T30" fmla="*/ 1 w 195"/>
                <a:gd name="T31" fmla="*/ 57 h 74"/>
                <a:gd name="T32" fmla="*/ 6 w 195"/>
                <a:gd name="T33" fmla="*/ 46 h 74"/>
                <a:gd name="T34" fmla="*/ 17 w 195"/>
                <a:gd name="T35" fmla="*/ 19 h 74"/>
                <a:gd name="T36" fmla="*/ 23 w 195"/>
                <a:gd name="T37" fmla="*/ 8 h 74"/>
                <a:gd name="T38" fmla="*/ 41 w 195"/>
                <a:gd name="T39" fmla="*/ 10 h 74"/>
                <a:gd name="T40" fmla="*/ 141 w 195"/>
                <a:gd name="T41" fmla="*/ 7 h 74"/>
                <a:gd name="T42" fmla="*/ 169 w 195"/>
                <a:gd name="T43" fmla="*/ 0 h 74"/>
                <a:gd name="T44" fmla="*/ 172 w 195"/>
                <a:gd name="T45" fmla="*/ 4 h 74"/>
                <a:gd name="T46" fmla="*/ 195 w 195"/>
                <a:gd name="T47" fmla="*/ 50 h 74"/>
                <a:gd name="T48" fmla="*/ 195 w 195"/>
                <a:gd name="T4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74">
                  <a:moveTo>
                    <a:pt x="195" y="52"/>
                  </a:moveTo>
                  <a:cubicBezTo>
                    <a:pt x="190" y="57"/>
                    <a:pt x="177" y="64"/>
                    <a:pt x="171" y="65"/>
                  </a:cubicBezTo>
                  <a:cubicBezTo>
                    <a:pt x="166" y="66"/>
                    <a:pt x="163" y="66"/>
                    <a:pt x="161" y="61"/>
                  </a:cubicBezTo>
                  <a:cubicBezTo>
                    <a:pt x="159" y="58"/>
                    <a:pt x="158" y="55"/>
                    <a:pt x="157" y="52"/>
                  </a:cubicBezTo>
                  <a:cubicBezTo>
                    <a:pt x="155" y="48"/>
                    <a:pt x="154" y="44"/>
                    <a:pt x="152" y="40"/>
                  </a:cubicBezTo>
                  <a:cubicBezTo>
                    <a:pt x="151" y="34"/>
                    <a:pt x="149" y="34"/>
                    <a:pt x="144" y="33"/>
                  </a:cubicBezTo>
                  <a:cubicBezTo>
                    <a:pt x="142" y="33"/>
                    <a:pt x="141" y="33"/>
                    <a:pt x="139" y="33"/>
                  </a:cubicBezTo>
                  <a:cubicBezTo>
                    <a:pt x="125" y="35"/>
                    <a:pt x="112" y="33"/>
                    <a:pt x="99" y="31"/>
                  </a:cubicBezTo>
                  <a:cubicBezTo>
                    <a:pt x="91" y="30"/>
                    <a:pt x="84" y="30"/>
                    <a:pt x="76" y="29"/>
                  </a:cubicBezTo>
                  <a:cubicBezTo>
                    <a:pt x="72" y="28"/>
                    <a:pt x="67" y="28"/>
                    <a:pt x="63" y="27"/>
                  </a:cubicBezTo>
                  <a:cubicBezTo>
                    <a:pt x="59" y="26"/>
                    <a:pt x="56" y="27"/>
                    <a:pt x="55" y="31"/>
                  </a:cubicBezTo>
                  <a:cubicBezTo>
                    <a:pt x="54" y="32"/>
                    <a:pt x="54" y="34"/>
                    <a:pt x="53" y="35"/>
                  </a:cubicBezTo>
                  <a:cubicBezTo>
                    <a:pt x="49" y="45"/>
                    <a:pt x="45" y="55"/>
                    <a:pt x="40" y="65"/>
                  </a:cubicBezTo>
                  <a:cubicBezTo>
                    <a:pt x="36" y="73"/>
                    <a:pt x="35" y="74"/>
                    <a:pt x="26" y="72"/>
                  </a:cubicBezTo>
                  <a:cubicBezTo>
                    <a:pt x="18" y="70"/>
                    <a:pt x="9" y="67"/>
                    <a:pt x="2" y="65"/>
                  </a:cubicBezTo>
                  <a:cubicBezTo>
                    <a:pt x="0" y="62"/>
                    <a:pt x="0" y="59"/>
                    <a:pt x="1" y="57"/>
                  </a:cubicBezTo>
                  <a:cubicBezTo>
                    <a:pt x="3" y="53"/>
                    <a:pt x="4" y="49"/>
                    <a:pt x="6" y="46"/>
                  </a:cubicBezTo>
                  <a:cubicBezTo>
                    <a:pt x="10" y="37"/>
                    <a:pt x="14" y="28"/>
                    <a:pt x="17" y="19"/>
                  </a:cubicBezTo>
                  <a:cubicBezTo>
                    <a:pt x="19" y="16"/>
                    <a:pt x="21" y="12"/>
                    <a:pt x="23" y="8"/>
                  </a:cubicBezTo>
                  <a:cubicBezTo>
                    <a:pt x="29" y="9"/>
                    <a:pt x="35" y="9"/>
                    <a:pt x="41" y="10"/>
                  </a:cubicBezTo>
                  <a:cubicBezTo>
                    <a:pt x="74" y="12"/>
                    <a:pt x="108" y="13"/>
                    <a:pt x="141" y="7"/>
                  </a:cubicBezTo>
                  <a:cubicBezTo>
                    <a:pt x="150" y="6"/>
                    <a:pt x="159" y="3"/>
                    <a:pt x="169" y="0"/>
                  </a:cubicBezTo>
                  <a:cubicBezTo>
                    <a:pt x="169" y="1"/>
                    <a:pt x="171" y="2"/>
                    <a:pt x="172" y="4"/>
                  </a:cubicBezTo>
                  <a:cubicBezTo>
                    <a:pt x="180" y="20"/>
                    <a:pt x="187" y="35"/>
                    <a:pt x="195" y="50"/>
                  </a:cubicBezTo>
                  <a:cubicBezTo>
                    <a:pt x="195" y="51"/>
                    <a:pt x="195" y="52"/>
                    <a:pt x="195" y="52"/>
                  </a:cubicBezTo>
                  <a:close/>
                </a:path>
              </a:pathLst>
            </a:custGeom>
            <a:solidFill>
              <a:srgbClr val="6E8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CCA119B-5444-42C0-8A7F-EC11D3C1B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0" y="4343401"/>
              <a:ext cx="935038" cy="280988"/>
            </a:xfrm>
            <a:custGeom>
              <a:avLst/>
              <a:gdLst>
                <a:gd name="T0" fmla="*/ 0 w 150"/>
                <a:gd name="T1" fmla="*/ 34 h 45"/>
                <a:gd name="T2" fmla="*/ 3 w 150"/>
                <a:gd name="T3" fmla="*/ 3 h 45"/>
                <a:gd name="T4" fmla="*/ 15 w 150"/>
                <a:gd name="T5" fmla="*/ 4 h 45"/>
                <a:gd name="T6" fmla="*/ 73 w 150"/>
                <a:gd name="T7" fmla="*/ 11 h 45"/>
                <a:gd name="T8" fmla="*/ 92 w 150"/>
                <a:gd name="T9" fmla="*/ 9 h 45"/>
                <a:gd name="T10" fmla="*/ 120 w 150"/>
                <a:gd name="T11" fmla="*/ 4 h 45"/>
                <a:gd name="T12" fmla="*/ 140 w 150"/>
                <a:gd name="T13" fmla="*/ 0 h 45"/>
                <a:gd name="T14" fmla="*/ 150 w 150"/>
                <a:gd name="T15" fmla="*/ 33 h 45"/>
                <a:gd name="T16" fmla="*/ 77 w 150"/>
                <a:gd name="T17" fmla="*/ 43 h 45"/>
                <a:gd name="T18" fmla="*/ 15 w 150"/>
                <a:gd name="T19" fmla="*/ 38 h 45"/>
                <a:gd name="T20" fmla="*/ 0 w 150"/>
                <a:gd name="T21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45">
                  <a:moveTo>
                    <a:pt x="0" y="34"/>
                  </a:moveTo>
                  <a:cubicBezTo>
                    <a:pt x="0" y="24"/>
                    <a:pt x="2" y="14"/>
                    <a:pt x="3" y="3"/>
                  </a:cubicBezTo>
                  <a:cubicBezTo>
                    <a:pt x="8" y="3"/>
                    <a:pt x="12" y="3"/>
                    <a:pt x="15" y="4"/>
                  </a:cubicBezTo>
                  <a:cubicBezTo>
                    <a:pt x="34" y="9"/>
                    <a:pt x="54" y="11"/>
                    <a:pt x="73" y="11"/>
                  </a:cubicBezTo>
                  <a:cubicBezTo>
                    <a:pt x="80" y="11"/>
                    <a:pt x="86" y="11"/>
                    <a:pt x="92" y="9"/>
                  </a:cubicBezTo>
                  <a:cubicBezTo>
                    <a:pt x="101" y="7"/>
                    <a:pt x="111" y="5"/>
                    <a:pt x="120" y="4"/>
                  </a:cubicBezTo>
                  <a:cubicBezTo>
                    <a:pt x="127" y="3"/>
                    <a:pt x="134" y="1"/>
                    <a:pt x="140" y="0"/>
                  </a:cubicBezTo>
                  <a:cubicBezTo>
                    <a:pt x="144" y="6"/>
                    <a:pt x="149" y="24"/>
                    <a:pt x="150" y="33"/>
                  </a:cubicBezTo>
                  <a:cubicBezTo>
                    <a:pt x="126" y="43"/>
                    <a:pt x="102" y="45"/>
                    <a:pt x="77" y="43"/>
                  </a:cubicBezTo>
                  <a:cubicBezTo>
                    <a:pt x="56" y="42"/>
                    <a:pt x="35" y="40"/>
                    <a:pt x="15" y="38"/>
                  </a:cubicBezTo>
                  <a:cubicBezTo>
                    <a:pt x="10" y="38"/>
                    <a:pt x="5" y="38"/>
                    <a:pt x="0" y="34"/>
                  </a:cubicBezTo>
                  <a:close/>
                </a:path>
              </a:pathLst>
            </a:custGeom>
            <a:solidFill>
              <a:srgbClr val="D4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9ADC2DF-7F80-4622-83A9-DEF9B562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7813" y="4132263"/>
              <a:ext cx="841375" cy="230188"/>
            </a:xfrm>
            <a:custGeom>
              <a:avLst/>
              <a:gdLst>
                <a:gd name="T0" fmla="*/ 0 w 135"/>
                <a:gd name="T1" fmla="*/ 27 h 37"/>
                <a:gd name="T2" fmla="*/ 3 w 135"/>
                <a:gd name="T3" fmla="*/ 1 h 37"/>
                <a:gd name="T4" fmla="*/ 45 w 135"/>
                <a:gd name="T5" fmla="*/ 5 h 37"/>
                <a:gd name="T6" fmla="*/ 86 w 135"/>
                <a:gd name="T7" fmla="*/ 3 h 37"/>
                <a:gd name="T8" fmla="*/ 91 w 135"/>
                <a:gd name="T9" fmla="*/ 2 h 37"/>
                <a:gd name="T10" fmla="*/ 128 w 135"/>
                <a:gd name="T11" fmla="*/ 0 h 37"/>
                <a:gd name="T12" fmla="*/ 135 w 135"/>
                <a:gd name="T13" fmla="*/ 23 h 37"/>
                <a:gd name="T14" fmla="*/ 131 w 135"/>
                <a:gd name="T15" fmla="*/ 26 h 37"/>
                <a:gd name="T16" fmla="*/ 116 w 135"/>
                <a:gd name="T17" fmla="*/ 30 h 37"/>
                <a:gd name="T18" fmla="*/ 92 w 135"/>
                <a:gd name="T19" fmla="*/ 34 h 37"/>
                <a:gd name="T20" fmla="*/ 60 w 135"/>
                <a:gd name="T21" fmla="*/ 37 h 37"/>
                <a:gd name="T22" fmla="*/ 3 w 135"/>
                <a:gd name="T23" fmla="*/ 29 h 37"/>
                <a:gd name="T24" fmla="*/ 0 w 135"/>
                <a:gd name="T2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37">
                  <a:moveTo>
                    <a:pt x="0" y="27"/>
                  </a:moveTo>
                  <a:cubicBezTo>
                    <a:pt x="1" y="18"/>
                    <a:pt x="2" y="10"/>
                    <a:pt x="3" y="1"/>
                  </a:cubicBezTo>
                  <a:cubicBezTo>
                    <a:pt x="18" y="2"/>
                    <a:pt x="32" y="3"/>
                    <a:pt x="45" y="5"/>
                  </a:cubicBezTo>
                  <a:cubicBezTo>
                    <a:pt x="59" y="6"/>
                    <a:pt x="73" y="6"/>
                    <a:pt x="86" y="3"/>
                  </a:cubicBezTo>
                  <a:cubicBezTo>
                    <a:pt x="88" y="3"/>
                    <a:pt x="90" y="2"/>
                    <a:pt x="91" y="2"/>
                  </a:cubicBezTo>
                  <a:cubicBezTo>
                    <a:pt x="103" y="1"/>
                    <a:pt x="115" y="1"/>
                    <a:pt x="128" y="0"/>
                  </a:cubicBezTo>
                  <a:cubicBezTo>
                    <a:pt x="131" y="7"/>
                    <a:pt x="133" y="15"/>
                    <a:pt x="135" y="23"/>
                  </a:cubicBezTo>
                  <a:cubicBezTo>
                    <a:pt x="133" y="24"/>
                    <a:pt x="132" y="26"/>
                    <a:pt x="131" y="26"/>
                  </a:cubicBezTo>
                  <a:cubicBezTo>
                    <a:pt x="126" y="28"/>
                    <a:pt x="121" y="29"/>
                    <a:pt x="116" y="30"/>
                  </a:cubicBezTo>
                  <a:cubicBezTo>
                    <a:pt x="108" y="31"/>
                    <a:pt x="100" y="32"/>
                    <a:pt x="92" y="34"/>
                  </a:cubicBezTo>
                  <a:cubicBezTo>
                    <a:pt x="81" y="37"/>
                    <a:pt x="71" y="37"/>
                    <a:pt x="60" y="37"/>
                  </a:cubicBezTo>
                  <a:cubicBezTo>
                    <a:pt x="40" y="36"/>
                    <a:pt x="22" y="33"/>
                    <a:pt x="3" y="29"/>
                  </a:cubicBezTo>
                  <a:cubicBezTo>
                    <a:pt x="2" y="28"/>
                    <a:pt x="1" y="28"/>
                    <a:pt x="0" y="27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253308-26D3-410E-B12F-36F772B10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0" y="4611688"/>
              <a:ext cx="977900" cy="206375"/>
            </a:xfrm>
            <a:custGeom>
              <a:avLst/>
              <a:gdLst>
                <a:gd name="T0" fmla="*/ 0 w 157"/>
                <a:gd name="T1" fmla="*/ 27 h 33"/>
                <a:gd name="T2" fmla="*/ 1 w 157"/>
                <a:gd name="T3" fmla="*/ 1 h 33"/>
                <a:gd name="T4" fmla="*/ 13 w 157"/>
                <a:gd name="T5" fmla="*/ 3 h 33"/>
                <a:gd name="T6" fmla="*/ 67 w 157"/>
                <a:gd name="T7" fmla="*/ 7 h 33"/>
                <a:gd name="T8" fmla="*/ 106 w 157"/>
                <a:gd name="T9" fmla="*/ 8 h 33"/>
                <a:gd name="T10" fmla="*/ 144 w 157"/>
                <a:gd name="T11" fmla="*/ 2 h 33"/>
                <a:gd name="T12" fmla="*/ 153 w 157"/>
                <a:gd name="T13" fmla="*/ 0 h 33"/>
                <a:gd name="T14" fmla="*/ 154 w 157"/>
                <a:gd name="T15" fmla="*/ 1 h 33"/>
                <a:gd name="T16" fmla="*/ 141 w 157"/>
                <a:gd name="T17" fmla="*/ 24 h 33"/>
                <a:gd name="T18" fmla="*/ 122 w 157"/>
                <a:gd name="T19" fmla="*/ 29 h 33"/>
                <a:gd name="T20" fmla="*/ 58 w 157"/>
                <a:gd name="T21" fmla="*/ 32 h 33"/>
                <a:gd name="T22" fmla="*/ 10 w 157"/>
                <a:gd name="T23" fmla="*/ 29 h 33"/>
                <a:gd name="T24" fmla="*/ 0 w 157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33">
                  <a:moveTo>
                    <a:pt x="0" y="27"/>
                  </a:moveTo>
                  <a:cubicBezTo>
                    <a:pt x="0" y="18"/>
                    <a:pt x="0" y="10"/>
                    <a:pt x="1" y="1"/>
                  </a:cubicBezTo>
                  <a:cubicBezTo>
                    <a:pt x="5" y="2"/>
                    <a:pt x="9" y="2"/>
                    <a:pt x="13" y="3"/>
                  </a:cubicBezTo>
                  <a:cubicBezTo>
                    <a:pt x="31" y="4"/>
                    <a:pt x="49" y="6"/>
                    <a:pt x="67" y="7"/>
                  </a:cubicBezTo>
                  <a:cubicBezTo>
                    <a:pt x="80" y="8"/>
                    <a:pt x="93" y="9"/>
                    <a:pt x="106" y="8"/>
                  </a:cubicBezTo>
                  <a:cubicBezTo>
                    <a:pt x="119" y="8"/>
                    <a:pt x="131" y="6"/>
                    <a:pt x="144" y="2"/>
                  </a:cubicBezTo>
                  <a:cubicBezTo>
                    <a:pt x="147" y="1"/>
                    <a:pt x="150" y="0"/>
                    <a:pt x="153" y="0"/>
                  </a:cubicBezTo>
                  <a:cubicBezTo>
                    <a:pt x="154" y="0"/>
                    <a:pt x="154" y="1"/>
                    <a:pt x="154" y="1"/>
                  </a:cubicBezTo>
                  <a:cubicBezTo>
                    <a:pt x="157" y="19"/>
                    <a:pt x="156" y="18"/>
                    <a:pt x="141" y="24"/>
                  </a:cubicBezTo>
                  <a:cubicBezTo>
                    <a:pt x="135" y="26"/>
                    <a:pt x="129" y="28"/>
                    <a:pt x="122" y="29"/>
                  </a:cubicBezTo>
                  <a:cubicBezTo>
                    <a:pt x="101" y="33"/>
                    <a:pt x="79" y="33"/>
                    <a:pt x="58" y="32"/>
                  </a:cubicBezTo>
                  <a:cubicBezTo>
                    <a:pt x="42" y="32"/>
                    <a:pt x="26" y="31"/>
                    <a:pt x="10" y="29"/>
                  </a:cubicBezTo>
                  <a:cubicBezTo>
                    <a:pt x="7" y="28"/>
                    <a:pt x="4" y="28"/>
                    <a:pt x="0" y="27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0D09CFF-78C9-4556-A25D-C06B49E2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3143251"/>
              <a:ext cx="381000" cy="460375"/>
            </a:xfrm>
            <a:custGeom>
              <a:avLst/>
              <a:gdLst>
                <a:gd name="T0" fmla="*/ 42 w 61"/>
                <a:gd name="T1" fmla="*/ 2 h 74"/>
                <a:gd name="T2" fmla="*/ 42 w 61"/>
                <a:gd name="T3" fmla="*/ 12 h 74"/>
                <a:gd name="T4" fmla="*/ 39 w 61"/>
                <a:gd name="T5" fmla="*/ 17 h 74"/>
                <a:gd name="T6" fmla="*/ 41 w 61"/>
                <a:gd name="T7" fmla="*/ 22 h 74"/>
                <a:gd name="T8" fmla="*/ 45 w 61"/>
                <a:gd name="T9" fmla="*/ 23 h 74"/>
                <a:gd name="T10" fmla="*/ 53 w 61"/>
                <a:gd name="T11" fmla="*/ 19 h 74"/>
                <a:gd name="T12" fmla="*/ 58 w 61"/>
                <a:gd name="T13" fmla="*/ 17 h 74"/>
                <a:gd name="T14" fmla="*/ 59 w 61"/>
                <a:gd name="T15" fmla="*/ 23 h 74"/>
                <a:gd name="T16" fmla="*/ 52 w 61"/>
                <a:gd name="T17" fmla="*/ 31 h 74"/>
                <a:gd name="T18" fmla="*/ 46 w 61"/>
                <a:gd name="T19" fmla="*/ 34 h 74"/>
                <a:gd name="T20" fmla="*/ 44 w 61"/>
                <a:gd name="T21" fmla="*/ 39 h 74"/>
                <a:gd name="T22" fmla="*/ 47 w 61"/>
                <a:gd name="T23" fmla="*/ 42 h 74"/>
                <a:gd name="T24" fmla="*/ 55 w 61"/>
                <a:gd name="T25" fmla="*/ 45 h 74"/>
                <a:gd name="T26" fmla="*/ 60 w 61"/>
                <a:gd name="T27" fmla="*/ 49 h 74"/>
                <a:gd name="T28" fmla="*/ 52 w 61"/>
                <a:gd name="T29" fmla="*/ 53 h 74"/>
                <a:gd name="T30" fmla="*/ 46 w 61"/>
                <a:gd name="T31" fmla="*/ 54 h 74"/>
                <a:gd name="T32" fmla="*/ 44 w 61"/>
                <a:gd name="T33" fmla="*/ 61 h 74"/>
                <a:gd name="T34" fmla="*/ 48 w 61"/>
                <a:gd name="T35" fmla="*/ 66 h 74"/>
                <a:gd name="T36" fmla="*/ 50 w 61"/>
                <a:gd name="T37" fmla="*/ 69 h 74"/>
                <a:gd name="T38" fmla="*/ 38 w 61"/>
                <a:gd name="T39" fmla="*/ 72 h 74"/>
                <a:gd name="T40" fmla="*/ 17 w 61"/>
                <a:gd name="T41" fmla="*/ 60 h 74"/>
                <a:gd name="T42" fmla="*/ 15 w 61"/>
                <a:gd name="T43" fmla="*/ 58 h 74"/>
                <a:gd name="T44" fmla="*/ 2 w 61"/>
                <a:gd name="T45" fmla="*/ 15 h 74"/>
                <a:gd name="T46" fmla="*/ 5 w 61"/>
                <a:gd name="T47" fmla="*/ 4 h 74"/>
                <a:gd name="T48" fmla="*/ 8 w 61"/>
                <a:gd name="T49" fmla="*/ 0 h 74"/>
                <a:gd name="T50" fmla="*/ 19 w 61"/>
                <a:gd name="T51" fmla="*/ 13 h 74"/>
                <a:gd name="T52" fmla="*/ 21 w 61"/>
                <a:gd name="T53" fmla="*/ 19 h 74"/>
                <a:gd name="T54" fmla="*/ 27 w 61"/>
                <a:gd name="T55" fmla="*/ 19 h 74"/>
                <a:gd name="T56" fmla="*/ 29 w 61"/>
                <a:gd name="T57" fmla="*/ 14 h 74"/>
                <a:gd name="T58" fmla="*/ 42 w 61"/>
                <a:gd name="T59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74">
                  <a:moveTo>
                    <a:pt x="42" y="2"/>
                  </a:moveTo>
                  <a:cubicBezTo>
                    <a:pt x="44" y="6"/>
                    <a:pt x="43" y="9"/>
                    <a:pt x="42" y="12"/>
                  </a:cubicBezTo>
                  <a:cubicBezTo>
                    <a:pt x="41" y="14"/>
                    <a:pt x="40" y="15"/>
                    <a:pt x="39" y="17"/>
                  </a:cubicBezTo>
                  <a:cubicBezTo>
                    <a:pt x="39" y="19"/>
                    <a:pt x="39" y="21"/>
                    <a:pt x="41" y="22"/>
                  </a:cubicBezTo>
                  <a:cubicBezTo>
                    <a:pt x="42" y="23"/>
                    <a:pt x="44" y="23"/>
                    <a:pt x="45" y="23"/>
                  </a:cubicBezTo>
                  <a:cubicBezTo>
                    <a:pt x="48" y="21"/>
                    <a:pt x="50" y="20"/>
                    <a:pt x="53" y="19"/>
                  </a:cubicBezTo>
                  <a:cubicBezTo>
                    <a:pt x="55" y="18"/>
                    <a:pt x="57" y="18"/>
                    <a:pt x="58" y="17"/>
                  </a:cubicBezTo>
                  <a:cubicBezTo>
                    <a:pt x="61" y="19"/>
                    <a:pt x="60" y="21"/>
                    <a:pt x="59" y="23"/>
                  </a:cubicBezTo>
                  <a:cubicBezTo>
                    <a:pt x="58" y="27"/>
                    <a:pt x="55" y="29"/>
                    <a:pt x="52" y="31"/>
                  </a:cubicBezTo>
                  <a:cubicBezTo>
                    <a:pt x="50" y="32"/>
                    <a:pt x="48" y="33"/>
                    <a:pt x="46" y="34"/>
                  </a:cubicBezTo>
                  <a:cubicBezTo>
                    <a:pt x="45" y="35"/>
                    <a:pt x="43" y="37"/>
                    <a:pt x="44" y="39"/>
                  </a:cubicBezTo>
                  <a:cubicBezTo>
                    <a:pt x="45" y="40"/>
                    <a:pt x="46" y="42"/>
                    <a:pt x="47" y="42"/>
                  </a:cubicBezTo>
                  <a:cubicBezTo>
                    <a:pt x="50" y="43"/>
                    <a:pt x="52" y="44"/>
                    <a:pt x="55" y="45"/>
                  </a:cubicBezTo>
                  <a:cubicBezTo>
                    <a:pt x="57" y="46"/>
                    <a:pt x="60" y="46"/>
                    <a:pt x="60" y="49"/>
                  </a:cubicBezTo>
                  <a:cubicBezTo>
                    <a:pt x="58" y="52"/>
                    <a:pt x="55" y="52"/>
                    <a:pt x="52" y="53"/>
                  </a:cubicBezTo>
                  <a:cubicBezTo>
                    <a:pt x="50" y="53"/>
                    <a:pt x="48" y="54"/>
                    <a:pt x="46" y="54"/>
                  </a:cubicBezTo>
                  <a:cubicBezTo>
                    <a:pt x="43" y="55"/>
                    <a:pt x="43" y="58"/>
                    <a:pt x="44" y="61"/>
                  </a:cubicBezTo>
                  <a:cubicBezTo>
                    <a:pt x="45" y="62"/>
                    <a:pt x="47" y="64"/>
                    <a:pt x="48" y="66"/>
                  </a:cubicBezTo>
                  <a:cubicBezTo>
                    <a:pt x="49" y="67"/>
                    <a:pt x="49" y="68"/>
                    <a:pt x="50" y="69"/>
                  </a:cubicBezTo>
                  <a:cubicBezTo>
                    <a:pt x="47" y="73"/>
                    <a:pt x="43" y="74"/>
                    <a:pt x="38" y="72"/>
                  </a:cubicBezTo>
                  <a:cubicBezTo>
                    <a:pt x="30" y="70"/>
                    <a:pt x="23" y="66"/>
                    <a:pt x="17" y="60"/>
                  </a:cubicBezTo>
                  <a:cubicBezTo>
                    <a:pt x="16" y="59"/>
                    <a:pt x="16" y="59"/>
                    <a:pt x="15" y="58"/>
                  </a:cubicBezTo>
                  <a:cubicBezTo>
                    <a:pt x="8" y="45"/>
                    <a:pt x="0" y="31"/>
                    <a:pt x="2" y="15"/>
                  </a:cubicBezTo>
                  <a:cubicBezTo>
                    <a:pt x="3" y="11"/>
                    <a:pt x="3" y="7"/>
                    <a:pt x="5" y="4"/>
                  </a:cubicBezTo>
                  <a:cubicBezTo>
                    <a:pt x="6" y="3"/>
                    <a:pt x="7" y="2"/>
                    <a:pt x="8" y="0"/>
                  </a:cubicBezTo>
                  <a:cubicBezTo>
                    <a:pt x="14" y="3"/>
                    <a:pt x="16" y="8"/>
                    <a:pt x="19" y="13"/>
                  </a:cubicBezTo>
                  <a:cubicBezTo>
                    <a:pt x="19" y="15"/>
                    <a:pt x="20" y="17"/>
                    <a:pt x="21" y="19"/>
                  </a:cubicBezTo>
                  <a:cubicBezTo>
                    <a:pt x="22" y="22"/>
                    <a:pt x="25" y="22"/>
                    <a:pt x="27" y="19"/>
                  </a:cubicBezTo>
                  <a:cubicBezTo>
                    <a:pt x="27" y="18"/>
                    <a:pt x="28" y="16"/>
                    <a:pt x="29" y="14"/>
                  </a:cubicBezTo>
                  <a:cubicBezTo>
                    <a:pt x="31" y="8"/>
                    <a:pt x="34" y="4"/>
                    <a:pt x="42" y="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ACCB81E-D9C5-4AB8-8478-F0086943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2813051"/>
              <a:ext cx="411163" cy="441325"/>
            </a:xfrm>
            <a:custGeom>
              <a:avLst/>
              <a:gdLst>
                <a:gd name="T0" fmla="*/ 19 w 66"/>
                <a:gd name="T1" fmla="*/ 0 h 71"/>
                <a:gd name="T2" fmla="*/ 38 w 66"/>
                <a:gd name="T3" fmla="*/ 15 h 71"/>
                <a:gd name="T4" fmla="*/ 40 w 66"/>
                <a:gd name="T5" fmla="*/ 20 h 71"/>
                <a:gd name="T6" fmla="*/ 45 w 66"/>
                <a:gd name="T7" fmla="*/ 23 h 71"/>
                <a:gd name="T8" fmla="*/ 48 w 66"/>
                <a:gd name="T9" fmla="*/ 18 h 71"/>
                <a:gd name="T10" fmla="*/ 47 w 66"/>
                <a:gd name="T11" fmla="*/ 13 h 71"/>
                <a:gd name="T12" fmla="*/ 61 w 66"/>
                <a:gd name="T13" fmla="*/ 0 h 71"/>
                <a:gd name="T14" fmla="*/ 66 w 66"/>
                <a:gd name="T15" fmla="*/ 4 h 71"/>
                <a:gd name="T16" fmla="*/ 65 w 66"/>
                <a:gd name="T17" fmla="*/ 15 h 71"/>
                <a:gd name="T18" fmla="*/ 58 w 66"/>
                <a:gd name="T19" fmla="*/ 37 h 71"/>
                <a:gd name="T20" fmla="*/ 51 w 66"/>
                <a:gd name="T21" fmla="*/ 45 h 71"/>
                <a:gd name="T22" fmla="*/ 48 w 66"/>
                <a:gd name="T23" fmla="*/ 50 h 71"/>
                <a:gd name="T24" fmla="*/ 24 w 66"/>
                <a:gd name="T25" fmla="*/ 71 h 71"/>
                <a:gd name="T26" fmla="*/ 21 w 66"/>
                <a:gd name="T27" fmla="*/ 70 h 71"/>
                <a:gd name="T28" fmla="*/ 22 w 66"/>
                <a:gd name="T29" fmla="*/ 64 h 71"/>
                <a:gd name="T30" fmla="*/ 24 w 66"/>
                <a:gd name="T31" fmla="*/ 60 h 71"/>
                <a:gd name="T32" fmla="*/ 23 w 66"/>
                <a:gd name="T33" fmla="*/ 56 h 71"/>
                <a:gd name="T34" fmla="*/ 19 w 66"/>
                <a:gd name="T35" fmla="*/ 54 h 71"/>
                <a:gd name="T36" fmla="*/ 13 w 66"/>
                <a:gd name="T37" fmla="*/ 56 h 71"/>
                <a:gd name="T38" fmla="*/ 3 w 66"/>
                <a:gd name="T39" fmla="*/ 55 h 71"/>
                <a:gd name="T40" fmla="*/ 0 w 66"/>
                <a:gd name="T41" fmla="*/ 52 h 71"/>
                <a:gd name="T42" fmla="*/ 3 w 66"/>
                <a:gd name="T43" fmla="*/ 47 h 71"/>
                <a:gd name="T44" fmla="*/ 10 w 66"/>
                <a:gd name="T45" fmla="*/ 45 h 71"/>
                <a:gd name="T46" fmla="*/ 12 w 66"/>
                <a:gd name="T47" fmla="*/ 39 h 71"/>
                <a:gd name="T48" fmla="*/ 9 w 66"/>
                <a:gd name="T49" fmla="*/ 38 h 71"/>
                <a:gd name="T50" fmla="*/ 4 w 66"/>
                <a:gd name="T51" fmla="*/ 35 h 71"/>
                <a:gd name="T52" fmla="*/ 2 w 66"/>
                <a:gd name="T53" fmla="*/ 29 h 71"/>
                <a:gd name="T54" fmla="*/ 7 w 66"/>
                <a:gd name="T55" fmla="*/ 24 h 71"/>
                <a:gd name="T56" fmla="*/ 16 w 66"/>
                <a:gd name="T57" fmla="*/ 25 h 71"/>
                <a:gd name="T58" fmla="*/ 21 w 66"/>
                <a:gd name="T59" fmla="*/ 27 h 71"/>
                <a:gd name="T60" fmla="*/ 26 w 66"/>
                <a:gd name="T61" fmla="*/ 26 h 71"/>
                <a:gd name="T62" fmla="*/ 26 w 66"/>
                <a:gd name="T63" fmla="*/ 21 h 71"/>
                <a:gd name="T64" fmla="*/ 19 w 66"/>
                <a:gd name="T65" fmla="*/ 8 h 71"/>
                <a:gd name="T66" fmla="*/ 19 w 66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71">
                  <a:moveTo>
                    <a:pt x="19" y="0"/>
                  </a:moveTo>
                  <a:cubicBezTo>
                    <a:pt x="26" y="3"/>
                    <a:pt x="33" y="8"/>
                    <a:pt x="38" y="15"/>
                  </a:cubicBezTo>
                  <a:cubicBezTo>
                    <a:pt x="39" y="17"/>
                    <a:pt x="39" y="19"/>
                    <a:pt x="40" y="20"/>
                  </a:cubicBezTo>
                  <a:cubicBezTo>
                    <a:pt x="41" y="22"/>
                    <a:pt x="43" y="23"/>
                    <a:pt x="45" y="23"/>
                  </a:cubicBezTo>
                  <a:cubicBezTo>
                    <a:pt x="47" y="22"/>
                    <a:pt x="48" y="20"/>
                    <a:pt x="48" y="18"/>
                  </a:cubicBezTo>
                  <a:cubicBezTo>
                    <a:pt x="48" y="17"/>
                    <a:pt x="47" y="15"/>
                    <a:pt x="47" y="13"/>
                  </a:cubicBezTo>
                  <a:cubicBezTo>
                    <a:pt x="48" y="6"/>
                    <a:pt x="54" y="1"/>
                    <a:pt x="61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8"/>
                    <a:pt x="66" y="11"/>
                    <a:pt x="65" y="15"/>
                  </a:cubicBezTo>
                  <a:cubicBezTo>
                    <a:pt x="63" y="22"/>
                    <a:pt x="60" y="30"/>
                    <a:pt x="58" y="37"/>
                  </a:cubicBezTo>
                  <a:cubicBezTo>
                    <a:pt x="56" y="40"/>
                    <a:pt x="55" y="44"/>
                    <a:pt x="51" y="45"/>
                  </a:cubicBezTo>
                  <a:cubicBezTo>
                    <a:pt x="49" y="46"/>
                    <a:pt x="49" y="48"/>
                    <a:pt x="48" y="50"/>
                  </a:cubicBezTo>
                  <a:cubicBezTo>
                    <a:pt x="46" y="61"/>
                    <a:pt x="35" y="70"/>
                    <a:pt x="24" y="71"/>
                  </a:cubicBezTo>
                  <a:cubicBezTo>
                    <a:pt x="23" y="71"/>
                    <a:pt x="22" y="71"/>
                    <a:pt x="21" y="70"/>
                  </a:cubicBezTo>
                  <a:cubicBezTo>
                    <a:pt x="21" y="68"/>
                    <a:pt x="22" y="66"/>
                    <a:pt x="22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4" y="59"/>
                    <a:pt x="24" y="57"/>
                    <a:pt x="23" y="56"/>
                  </a:cubicBezTo>
                  <a:cubicBezTo>
                    <a:pt x="22" y="54"/>
                    <a:pt x="20" y="54"/>
                    <a:pt x="19" y="54"/>
                  </a:cubicBezTo>
                  <a:cubicBezTo>
                    <a:pt x="17" y="55"/>
                    <a:pt x="15" y="56"/>
                    <a:pt x="13" y="56"/>
                  </a:cubicBezTo>
                  <a:cubicBezTo>
                    <a:pt x="10" y="57"/>
                    <a:pt x="6" y="57"/>
                    <a:pt x="3" y="55"/>
                  </a:cubicBezTo>
                  <a:cubicBezTo>
                    <a:pt x="1" y="54"/>
                    <a:pt x="0" y="53"/>
                    <a:pt x="0" y="52"/>
                  </a:cubicBezTo>
                  <a:cubicBezTo>
                    <a:pt x="0" y="50"/>
                    <a:pt x="1" y="48"/>
                    <a:pt x="3" y="47"/>
                  </a:cubicBezTo>
                  <a:cubicBezTo>
                    <a:pt x="5" y="46"/>
                    <a:pt x="8" y="46"/>
                    <a:pt x="10" y="45"/>
                  </a:cubicBezTo>
                  <a:cubicBezTo>
                    <a:pt x="13" y="45"/>
                    <a:pt x="14" y="41"/>
                    <a:pt x="12" y="39"/>
                  </a:cubicBezTo>
                  <a:cubicBezTo>
                    <a:pt x="11" y="39"/>
                    <a:pt x="10" y="38"/>
                    <a:pt x="9" y="38"/>
                  </a:cubicBezTo>
                  <a:cubicBezTo>
                    <a:pt x="7" y="37"/>
                    <a:pt x="5" y="36"/>
                    <a:pt x="4" y="35"/>
                  </a:cubicBezTo>
                  <a:cubicBezTo>
                    <a:pt x="2" y="33"/>
                    <a:pt x="1" y="31"/>
                    <a:pt x="2" y="29"/>
                  </a:cubicBezTo>
                  <a:cubicBezTo>
                    <a:pt x="3" y="26"/>
                    <a:pt x="5" y="24"/>
                    <a:pt x="7" y="24"/>
                  </a:cubicBezTo>
                  <a:cubicBezTo>
                    <a:pt x="10" y="24"/>
                    <a:pt x="13" y="25"/>
                    <a:pt x="16" y="25"/>
                  </a:cubicBezTo>
                  <a:cubicBezTo>
                    <a:pt x="17" y="25"/>
                    <a:pt x="19" y="26"/>
                    <a:pt x="21" y="27"/>
                  </a:cubicBezTo>
                  <a:cubicBezTo>
                    <a:pt x="23" y="28"/>
                    <a:pt x="24" y="28"/>
                    <a:pt x="26" y="26"/>
                  </a:cubicBezTo>
                  <a:cubicBezTo>
                    <a:pt x="27" y="25"/>
                    <a:pt x="27" y="23"/>
                    <a:pt x="26" y="21"/>
                  </a:cubicBezTo>
                  <a:cubicBezTo>
                    <a:pt x="24" y="17"/>
                    <a:pt x="21" y="13"/>
                    <a:pt x="19" y="8"/>
                  </a:cubicBezTo>
                  <a:cubicBezTo>
                    <a:pt x="18" y="6"/>
                    <a:pt x="18" y="5"/>
                    <a:pt x="19" y="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59BC12-AAA1-4435-85AD-A3C81C22F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213" y="3957638"/>
              <a:ext cx="760413" cy="161925"/>
            </a:xfrm>
            <a:custGeom>
              <a:avLst/>
              <a:gdLst>
                <a:gd name="T0" fmla="*/ 118 w 122"/>
                <a:gd name="T1" fmla="*/ 1 h 26"/>
                <a:gd name="T2" fmla="*/ 122 w 122"/>
                <a:gd name="T3" fmla="*/ 19 h 26"/>
                <a:gd name="T4" fmla="*/ 117 w 122"/>
                <a:gd name="T5" fmla="*/ 20 h 26"/>
                <a:gd name="T6" fmla="*/ 105 w 122"/>
                <a:gd name="T7" fmla="*/ 21 h 26"/>
                <a:gd name="T8" fmla="*/ 77 w 122"/>
                <a:gd name="T9" fmla="*/ 24 h 26"/>
                <a:gd name="T10" fmla="*/ 52 w 122"/>
                <a:gd name="T11" fmla="*/ 25 h 26"/>
                <a:gd name="T12" fmla="*/ 14 w 122"/>
                <a:gd name="T13" fmla="*/ 22 h 26"/>
                <a:gd name="T14" fmla="*/ 1 w 122"/>
                <a:gd name="T15" fmla="*/ 19 h 26"/>
                <a:gd name="T16" fmla="*/ 3 w 122"/>
                <a:gd name="T17" fmla="*/ 1 h 26"/>
                <a:gd name="T18" fmla="*/ 7 w 122"/>
                <a:gd name="T19" fmla="*/ 0 h 26"/>
                <a:gd name="T20" fmla="*/ 75 w 122"/>
                <a:gd name="T21" fmla="*/ 3 h 26"/>
                <a:gd name="T22" fmla="*/ 90 w 122"/>
                <a:gd name="T23" fmla="*/ 3 h 26"/>
                <a:gd name="T24" fmla="*/ 108 w 122"/>
                <a:gd name="T25" fmla="*/ 3 h 26"/>
                <a:gd name="T26" fmla="*/ 118 w 122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6">
                  <a:moveTo>
                    <a:pt x="118" y="1"/>
                  </a:moveTo>
                  <a:cubicBezTo>
                    <a:pt x="121" y="7"/>
                    <a:pt x="121" y="13"/>
                    <a:pt x="122" y="19"/>
                  </a:cubicBezTo>
                  <a:cubicBezTo>
                    <a:pt x="120" y="19"/>
                    <a:pt x="118" y="20"/>
                    <a:pt x="117" y="20"/>
                  </a:cubicBezTo>
                  <a:cubicBezTo>
                    <a:pt x="113" y="21"/>
                    <a:pt x="109" y="21"/>
                    <a:pt x="105" y="21"/>
                  </a:cubicBezTo>
                  <a:cubicBezTo>
                    <a:pt x="95" y="22"/>
                    <a:pt x="86" y="23"/>
                    <a:pt x="77" y="24"/>
                  </a:cubicBezTo>
                  <a:cubicBezTo>
                    <a:pt x="69" y="25"/>
                    <a:pt x="61" y="26"/>
                    <a:pt x="52" y="25"/>
                  </a:cubicBezTo>
                  <a:cubicBezTo>
                    <a:pt x="40" y="24"/>
                    <a:pt x="27" y="23"/>
                    <a:pt x="14" y="22"/>
                  </a:cubicBezTo>
                  <a:cubicBezTo>
                    <a:pt x="10" y="22"/>
                    <a:pt x="5" y="22"/>
                    <a:pt x="1" y="19"/>
                  </a:cubicBezTo>
                  <a:cubicBezTo>
                    <a:pt x="0" y="13"/>
                    <a:pt x="2" y="7"/>
                    <a:pt x="3" y="1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30" y="6"/>
                    <a:pt x="53" y="4"/>
                    <a:pt x="75" y="3"/>
                  </a:cubicBezTo>
                  <a:cubicBezTo>
                    <a:pt x="80" y="3"/>
                    <a:pt x="85" y="3"/>
                    <a:pt x="90" y="3"/>
                  </a:cubicBezTo>
                  <a:cubicBezTo>
                    <a:pt x="96" y="4"/>
                    <a:pt x="102" y="4"/>
                    <a:pt x="108" y="3"/>
                  </a:cubicBezTo>
                  <a:cubicBezTo>
                    <a:pt x="111" y="2"/>
                    <a:pt x="114" y="1"/>
                    <a:pt x="118" y="1"/>
                  </a:cubicBezTo>
                  <a:close/>
                </a:path>
              </a:pathLst>
            </a:custGeom>
            <a:solidFill>
              <a:srgbClr val="D4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29CE24D-1AA8-48F1-9F63-7284E104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3" y="3765551"/>
              <a:ext cx="696913" cy="174625"/>
            </a:xfrm>
            <a:custGeom>
              <a:avLst/>
              <a:gdLst>
                <a:gd name="T0" fmla="*/ 112 w 112"/>
                <a:gd name="T1" fmla="*/ 23 h 28"/>
                <a:gd name="T2" fmla="*/ 90 w 112"/>
                <a:gd name="T3" fmla="*/ 26 h 28"/>
                <a:gd name="T4" fmla="*/ 65 w 112"/>
                <a:gd name="T5" fmla="*/ 27 h 28"/>
                <a:gd name="T6" fmla="*/ 17 w 112"/>
                <a:gd name="T7" fmla="*/ 26 h 28"/>
                <a:gd name="T8" fmla="*/ 0 w 112"/>
                <a:gd name="T9" fmla="*/ 21 h 28"/>
                <a:gd name="T10" fmla="*/ 4 w 112"/>
                <a:gd name="T11" fmla="*/ 0 h 28"/>
                <a:gd name="T12" fmla="*/ 105 w 112"/>
                <a:gd name="T13" fmla="*/ 4 h 28"/>
                <a:gd name="T14" fmla="*/ 112 w 112"/>
                <a:gd name="T1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8">
                  <a:moveTo>
                    <a:pt x="112" y="23"/>
                  </a:moveTo>
                  <a:cubicBezTo>
                    <a:pt x="104" y="26"/>
                    <a:pt x="98" y="27"/>
                    <a:pt x="90" y="26"/>
                  </a:cubicBezTo>
                  <a:cubicBezTo>
                    <a:pt x="82" y="26"/>
                    <a:pt x="73" y="26"/>
                    <a:pt x="65" y="27"/>
                  </a:cubicBezTo>
                  <a:cubicBezTo>
                    <a:pt x="49" y="28"/>
                    <a:pt x="33" y="28"/>
                    <a:pt x="17" y="26"/>
                  </a:cubicBezTo>
                  <a:cubicBezTo>
                    <a:pt x="11" y="25"/>
                    <a:pt x="6" y="24"/>
                    <a:pt x="0" y="21"/>
                  </a:cubicBezTo>
                  <a:cubicBezTo>
                    <a:pt x="1" y="14"/>
                    <a:pt x="1" y="7"/>
                    <a:pt x="4" y="0"/>
                  </a:cubicBezTo>
                  <a:cubicBezTo>
                    <a:pt x="37" y="8"/>
                    <a:pt x="71" y="11"/>
                    <a:pt x="105" y="4"/>
                  </a:cubicBezTo>
                  <a:cubicBezTo>
                    <a:pt x="108" y="10"/>
                    <a:pt x="110" y="16"/>
                    <a:pt x="112" y="23"/>
                  </a:cubicBezTo>
                  <a:close/>
                </a:path>
              </a:pathLst>
            </a:custGeom>
            <a:solidFill>
              <a:srgbClr val="8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4562FC3-41C8-4E38-9DF6-4C6CB60C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2308226"/>
              <a:ext cx="193675" cy="436563"/>
            </a:xfrm>
            <a:custGeom>
              <a:avLst/>
              <a:gdLst>
                <a:gd name="T0" fmla="*/ 18 w 31"/>
                <a:gd name="T1" fmla="*/ 70 h 70"/>
                <a:gd name="T2" fmla="*/ 7 w 31"/>
                <a:gd name="T3" fmla="*/ 60 h 70"/>
                <a:gd name="T4" fmla="*/ 0 w 31"/>
                <a:gd name="T5" fmla="*/ 37 h 70"/>
                <a:gd name="T6" fmla="*/ 1 w 31"/>
                <a:gd name="T7" fmla="*/ 16 h 70"/>
                <a:gd name="T8" fmla="*/ 7 w 31"/>
                <a:gd name="T9" fmla="*/ 4 h 70"/>
                <a:gd name="T10" fmla="*/ 18 w 31"/>
                <a:gd name="T11" fmla="*/ 1 h 70"/>
                <a:gd name="T12" fmla="*/ 29 w 31"/>
                <a:gd name="T13" fmla="*/ 19 h 70"/>
                <a:gd name="T14" fmla="*/ 19 w 31"/>
                <a:gd name="T15" fmla="*/ 66 h 70"/>
                <a:gd name="T16" fmla="*/ 19 w 31"/>
                <a:gd name="T17" fmla="*/ 69 h 70"/>
                <a:gd name="T18" fmla="*/ 18 w 31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70">
                  <a:moveTo>
                    <a:pt x="18" y="70"/>
                  </a:moveTo>
                  <a:cubicBezTo>
                    <a:pt x="12" y="69"/>
                    <a:pt x="10" y="65"/>
                    <a:pt x="7" y="60"/>
                  </a:cubicBezTo>
                  <a:cubicBezTo>
                    <a:pt x="3" y="53"/>
                    <a:pt x="1" y="45"/>
                    <a:pt x="0" y="37"/>
                  </a:cubicBezTo>
                  <a:cubicBezTo>
                    <a:pt x="0" y="30"/>
                    <a:pt x="0" y="23"/>
                    <a:pt x="1" y="16"/>
                  </a:cubicBezTo>
                  <a:cubicBezTo>
                    <a:pt x="3" y="12"/>
                    <a:pt x="4" y="8"/>
                    <a:pt x="7" y="4"/>
                  </a:cubicBezTo>
                  <a:cubicBezTo>
                    <a:pt x="10" y="1"/>
                    <a:pt x="14" y="0"/>
                    <a:pt x="18" y="1"/>
                  </a:cubicBezTo>
                  <a:cubicBezTo>
                    <a:pt x="26" y="3"/>
                    <a:pt x="31" y="11"/>
                    <a:pt x="29" y="19"/>
                  </a:cubicBezTo>
                  <a:cubicBezTo>
                    <a:pt x="24" y="34"/>
                    <a:pt x="21" y="50"/>
                    <a:pt x="19" y="66"/>
                  </a:cubicBezTo>
                  <a:cubicBezTo>
                    <a:pt x="19" y="67"/>
                    <a:pt x="19" y="68"/>
                    <a:pt x="19" y="69"/>
                  </a:cubicBezTo>
                  <a:cubicBezTo>
                    <a:pt x="19" y="69"/>
                    <a:pt x="18" y="69"/>
                    <a:pt x="18" y="70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18CFC8-1F71-4663-8DFE-59F7E0E0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00" y="5197476"/>
              <a:ext cx="217488" cy="330200"/>
            </a:xfrm>
            <a:custGeom>
              <a:avLst/>
              <a:gdLst>
                <a:gd name="T0" fmla="*/ 0 w 35"/>
                <a:gd name="T1" fmla="*/ 40 h 53"/>
                <a:gd name="T2" fmla="*/ 1 w 35"/>
                <a:gd name="T3" fmla="*/ 34 h 53"/>
                <a:gd name="T4" fmla="*/ 13 w 35"/>
                <a:gd name="T5" fmla="*/ 5 h 53"/>
                <a:gd name="T6" fmla="*/ 23 w 35"/>
                <a:gd name="T7" fmla="*/ 0 h 53"/>
                <a:gd name="T8" fmla="*/ 30 w 35"/>
                <a:gd name="T9" fmla="*/ 4 h 53"/>
                <a:gd name="T10" fmla="*/ 33 w 35"/>
                <a:gd name="T11" fmla="*/ 9 h 53"/>
                <a:gd name="T12" fmla="*/ 34 w 35"/>
                <a:gd name="T13" fmla="*/ 17 h 53"/>
                <a:gd name="T14" fmla="*/ 33 w 35"/>
                <a:gd name="T15" fmla="*/ 26 h 53"/>
                <a:gd name="T16" fmla="*/ 17 w 35"/>
                <a:gd name="T17" fmla="*/ 50 h 53"/>
                <a:gd name="T18" fmla="*/ 6 w 35"/>
                <a:gd name="T19" fmla="*/ 51 h 53"/>
                <a:gd name="T20" fmla="*/ 0 w 35"/>
                <a:gd name="T21" fmla="*/ 41 h 53"/>
                <a:gd name="T22" fmla="*/ 0 w 35"/>
                <a:gd name="T23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3">
                  <a:moveTo>
                    <a:pt x="0" y="40"/>
                  </a:moveTo>
                  <a:cubicBezTo>
                    <a:pt x="1" y="38"/>
                    <a:pt x="1" y="36"/>
                    <a:pt x="1" y="34"/>
                  </a:cubicBezTo>
                  <a:cubicBezTo>
                    <a:pt x="4" y="24"/>
                    <a:pt x="8" y="14"/>
                    <a:pt x="13" y="5"/>
                  </a:cubicBezTo>
                  <a:cubicBezTo>
                    <a:pt x="16" y="2"/>
                    <a:pt x="19" y="0"/>
                    <a:pt x="23" y="0"/>
                  </a:cubicBezTo>
                  <a:cubicBezTo>
                    <a:pt x="26" y="0"/>
                    <a:pt x="28" y="1"/>
                    <a:pt x="30" y="4"/>
                  </a:cubicBezTo>
                  <a:cubicBezTo>
                    <a:pt x="31" y="6"/>
                    <a:pt x="32" y="7"/>
                    <a:pt x="33" y="9"/>
                  </a:cubicBezTo>
                  <a:cubicBezTo>
                    <a:pt x="35" y="12"/>
                    <a:pt x="35" y="14"/>
                    <a:pt x="34" y="17"/>
                  </a:cubicBezTo>
                  <a:cubicBezTo>
                    <a:pt x="34" y="20"/>
                    <a:pt x="33" y="23"/>
                    <a:pt x="33" y="26"/>
                  </a:cubicBezTo>
                  <a:cubicBezTo>
                    <a:pt x="31" y="36"/>
                    <a:pt x="25" y="44"/>
                    <a:pt x="17" y="50"/>
                  </a:cubicBezTo>
                  <a:cubicBezTo>
                    <a:pt x="14" y="52"/>
                    <a:pt x="10" y="53"/>
                    <a:pt x="6" y="51"/>
                  </a:cubicBezTo>
                  <a:cubicBezTo>
                    <a:pt x="2" y="49"/>
                    <a:pt x="1" y="46"/>
                    <a:pt x="0" y="41"/>
                  </a:cubicBezTo>
                  <a:cubicBezTo>
                    <a:pt x="0" y="41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64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9AC289D-1D77-48F8-AA4C-82030921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400" y="3062288"/>
              <a:ext cx="287338" cy="260350"/>
            </a:xfrm>
            <a:custGeom>
              <a:avLst/>
              <a:gdLst>
                <a:gd name="T0" fmla="*/ 0 w 46"/>
                <a:gd name="T1" fmla="*/ 42 h 42"/>
                <a:gd name="T2" fmla="*/ 12 w 46"/>
                <a:gd name="T3" fmla="*/ 21 h 42"/>
                <a:gd name="T4" fmla="*/ 21 w 46"/>
                <a:gd name="T5" fmla="*/ 1 h 42"/>
                <a:gd name="T6" fmla="*/ 37 w 46"/>
                <a:gd name="T7" fmla="*/ 2 h 42"/>
                <a:gd name="T8" fmla="*/ 44 w 46"/>
                <a:gd name="T9" fmla="*/ 15 h 42"/>
                <a:gd name="T10" fmla="*/ 42 w 46"/>
                <a:gd name="T11" fmla="*/ 20 h 42"/>
                <a:gd name="T12" fmla="*/ 34 w 46"/>
                <a:gd name="T13" fmla="*/ 31 h 42"/>
                <a:gd name="T14" fmla="*/ 0 w 4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2">
                  <a:moveTo>
                    <a:pt x="0" y="42"/>
                  </a:moveTo>
                  <a:cubicBezTo>
                    <a:pt x="5" y="34"/>
                    <a:pt x="9" y="28"/>
                    <a:pt x="12" y="21"/>
                  </a:cubicBezTo>
                  <a:cubicBezTo>
                    <a:pt x="15" y="14"/>
                    <a:pt x="18" y="7"/>
                    <a:pt x="21" y="1"/>
                  </a:cubicBezTo>
                  <a:cubicBezTo>
                    <a:pt x="27" y="0"/>
                    <a:pt x="32" y="1"/>
                    <a:pt x="37" y="2"/>
                  </a:cubicBezTo>
                  <a:cubicBezTo>
                    <a:pt x="43" y="4"/>
                    <a:pt x="46" y="9"/>
                    <a:pt x="44" y="15"/>
                  </a:cubicBezTo>
                  <a:cubicBezTo>
                    <a:pt x="44" y="17"/>
                    <a:pt x="43" y="19"/>
                    <a:pt x="42" y="20"/>
                  </a:cubicBezTo>
                  <a:cubicBezTo>
                    <a:pt x="40" y="25"/>
                    <a:pt x="37" y="28"/>
                    <a:pt x="34" y="31"/>
                  </a:cubicBezTo>
                  <a:cubicBezTo>
                    <a:pt x="24" y="38"/>
                    <a:pt x="13" y="41"/>
                    <a:pt x="0" y="42"/>
                  </a:cubicBezTo>
                  <a:close/>
                </a:path>
              </a:pathLst>
            </a:custGeom>
            <a:solidFill>
              <a:srgbClr val="FF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473B444-3BF1-45B7-8332-4D029BE17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0388" y="5253038"/>
              <a:ext cx="149225" cy="280988"/>
            </a:xfrm>
            <a:custGeom>
              <a:avLst/>
              <a:gdLst>
                <a:gd name="T0" fmla="*/ 5 w 24"/>
                <a:gd name="T1" fmla="*/ 0 h 45"/>
                <a:gd name="T2" fmla="*/ 16 w 24"/>
                <a:gd name="T3" fmla="*/ 9 h 45"/>
                <a:gd name="T4" fmla="*/ 24 w 24"/>
                <a:gd name="T5" fmla="*/ 27 h 45"/>
                <a:gd name="T6" fmla="*/ 23 w 24"/>
                <a:gd name="T7" fmla="*/ 38 h 45"/>
                <a:gd name="T8" fmla="*/ 20 w 24"/>
                <a:gd name="T9" fmla="*/ 43 h 45"/>
                <a:gd name="T10" fmla="*/ 14 w 24"/>
                <a:gd name="T11" fmla="*/ 43 h 45"/>
                <a:gd name="T12" fmla="*/ 10 w 24"/>
                <a:gd name="T13" fmla="*/ 39 h 45"/>
                <a:gd name="T14" fmla="*/ 0 w 24"/>
                <a:gd name="T15" fmla="*/ 7 h 45"/>
                <a:gd name="T16" fmla="*/ 5 w 24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5">
                  <a:moveTo>
                    <a:pt x="5" y="0"/>
                  </a:moveTo>
                  <a:cubicBezTo>
                    <a:pt x="9" y="3"/>
                    <a:pt x="13" y="6"/>
                    <a:pt x="16" y="9"/>
                  </a:cubicBezTo>
                  <a:cubicBezTo>
                    <a:pt x="22" y="14"/>
                    <a:pt x="24" y="20"/>
                    <a:pt x="24" y="27"/>
                  </a:cubicBezTo>
                  <a:cubicBezTo>
                    <a:pt x="24" y="30"/>
                    <a:pt x="24" y="34"/>
                    <a:pt x="23" y="38"/>
                  </a:cubicBezTo>
                  <a:cubicBezTo>
                    <a:pt x="23" y="39"/>
                    <a:pt x="21" y="41"/>
                    <a:pt x="20" y="43"/>
                  </a:cubicBezTo>
                  <a:cubicBezTo>
                    <a:pt x="18" y="45"/>
                    <a:pt x="15" y="45"/>
                    <a:pt x="14" y="43"/>
                  </a:cubicBezTo>
                  <a:cubicBezTo>
                    <a:pt x="12" y="42"/>
                    <a:pt x="11" y="41"/>
                    <a:pt x="10" y="39"/>
                  </a:cubicBezTo>
                  <a:cubicBezTo>
                    <a:pt x="5" y="29"/>
                    <a:pt x="2" y="18"/>
                    <a:pt x="0" y="7"/>
                  </a:cubicBezTo>
                  <a:cubicBezTo>
                    <a:pt x="0" y="4"/>
                    <a:pt x="1" y="1"/>
                    <a:pt x="5" y="0"/>
                  </a:cubicBezTo>
                  <a:close/>
                </a:path>
              </a:pathLst>
            </a:custGeom>
            <a:solidFill>
              <a:srgbClr val="64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47D0981-49B2-4ABB-8CB0-BC2E252EF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3086101"/>
              <a:ext cx="430213" cy="374650"/>
            </a:xfrm>
            <a:custGeom>
              <a:avLst/>
              <a:gdLst>
                <a:gd name="T0" fmla="*/ 69 w 69"/>
                <a:gd name="T1" fmla="*/ 13 h 60"/>
                <a:gd name="T2" fmla="*/ 69 w 69"/>
                <a:gd name="T3" fmla="*/ 18 h 60"/>
                <a:gd name="T4" fmla="*/ 59 w 69"/>
                <a:gd name="T5" fmla="*/ 39 h 60"/>
                <a:gd name="T6" fmla="*/ 54 w 69"/>
                <a:gd name="T7" fmla="*/ 48 h 60"/>
                <a:gd name="T8" fmla="*/ 22 w 69"/>
                <a:gd name="T9" fmla="*/ 57 h 60"/>
                <a:gd name="T10" fmla="*/ 2 w 69"/>
                <a:gd name="T11" fmla="*/ 34 h 60"/>
                <a:gd name="T12" fmla="*/ 0 w 69"/>
                <a:gd name="T13" fmla="*/ 5 h 60"/>
                <a:gd name="T14" fmla="*/ 5 w 69"/>
                <a:gd name="T15" fmla="*/ 0 h 60"/>
                <a:gd name="T16" fmla="*/ 65 w 69"/>
                <a:gd name="T17" fmla="*/ 11 h 60"/>
                <a:gd name="T18" fmla="*/ 69 w 69"/>
                <a:gd name="T1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0">
                  <a:moveTo>
                    <a:pt x="69" y="13"/>
                  </a:moveTo>
                  <a:cubicBezTo>
                    <a:pt x="69" y="15"/>
                    <a:pt x="69" y="17"/>
                    <a:pt x="69" y="18"/>
                  </a:cubicBezTo>
                  <a:cubicBezTo>
                    <a:pt x="66" y="25"/>
                    <a:pt x="63" y="32"/>
                    <a:pt x="59" y="39"/>
                  </a:cubicBezTo>
                  <a:cubicBezTo>
                    <a:pt x="58" y="42"/>
                    <a:pt x="56" y="45"/>
                    <a:pt x="54" y="48"/>
                  </a:cubicBezTo>
                  <a:cubicBezTo>
                    <a:pt x="46" y="59"/>
                    <a:pt x="31" y="60"/>
                    <a:pt x="22" y="57"/>
                  </a:cubicBezTo>
                  <a:cubicBezTo>
                    <a:pt x="12" y="53"/>
                    <a:pt x="5" y="45"/>
                    <a:pt x="2" y="34"/>
                  </a:cubicBezTo>
                  <a:cubicBezTo>
                    <a:pt x="0" y="24"/>
                    <a:pt x="0" y="1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2"/>
                    <a:pt x="45" y="5"/>
                    <a:pt x="65" y="11"/>
                  </a:cubicBezTo>
                  <a:cubicBezTo>
                    <a:pt x="66" y="12"/>
                    <a:pt x="68" y="13"/>
                    <a:pt x="69" y="13"/>
                  </a:cubicBezTo>
                  <a:close/>
                </a:path>
              </a:pathLst>
            </a:custGeom>
            <a:solidFill>
              <a:srgbClr val="FF9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17D7DFF-F1C3-4B91-B199-5B990315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2781301"/>
              <a:ext cx="423863" cy="423863"/>
            </a:xfrm>
            <a:custGeom>
              <a:avLst/>
              <a:gdLst>
                <a:gd name="T0" fmla="*/ 47 w 68"/>
                <a:gd name="T1" fmla="*/ 6 h 68"/>
                <a:gd name="T2" fmla="*/ 6 w 68"/>
                <a:gd name="T3" fmla="*/ 17 h 68"/>
                <a:gd name="T4" fmla="*/ 10 w 68"/>
                <a:gd name="T5" fmla="*/ 51 h 68"/>
                <a:gd name="T6" fmla="*/ 27 w 68"/>
                <a:gd name="T7" fmla="*/ 65 h 68"/>
                <a:gd name="T8" fmla="*/ 62 w 68"/>
                <a:gd name="T9" fmla="*/ 44 h 68"/>
                <a:gd name="T10" fmla="*/ 47 w 68"/>
                <a:gd name="T11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47" y="6"/>
                  </a:moveTo>
                  <a:cubicBezTo>
                    <a:pt x="33" y="0"/>
                    <a:pt x="15" y="3"/>
                    <a:pt x="6" y="17"/>
                  </a:cubicBezTo>
                  <a:cubicBezTo>
                    <a:pt x="0" y="27"/>
                    <a:pt x="3" y="41"/>
                    <a:pt x="10" y="51"/>
                  </a:cubicBezTo>
                  <a:cubicBezTo>
                    <a:pt x="13" y="57"/>
                    <a:pt x="20" y="63"/>
                    <a:pt x="27" y="65"/>
                  </a:cubicBezTo>
                  <a:cubicBezTo>
                    <a:pt x="43" y="68"/>
                    <a:pt x="56" y="58"/>
                    <a:pt x="62" y="44"/>
                  </a:cubicBezTo>
                  <a:cubicBezTo>
                    <a:pt x="68" y="30"/>
                    <a:pt x="60" y="13"/>
                    <a:pt x="47" y="6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10FE025-81D7-485D-B14E-FD4705FD3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663" y="3098801"/>
              <a:ext cx="423863" cy="385763"/>
            </a:xfrm>
            <a:custGeom>
              <a:avLst/>
              <a:gdLst>
                <a:gd name="T0" fmla="*/ 62 w 68"/>
                <a:gd name="T1" fmla="*/ 16 h 62"/>
                <a:gd name="T2" fmla="*/ 36 w 68"/>
                <a:gd name="T3" fmla="*/ 1 h 62"/>
                <a:gd name="T4" fmla="*/ 19 w 68"/>
                <a:gd name="T5" fmla="*/ 3 h 62"/>
                <a:gd name="T6" fmla="*/ 11 w 68"/>
                <a:gd name="T7" fmla="*/ 46 h 62"/>
                <a:gd name="T8" fmla="*/ 52 w 68"/>
                <a:gd name="T9" fmla="*/ 53 h 62"/>
                <a:gd name="T10" fmla="*/ 62 w 68"/>
                <a:gd name="T11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2">
                  <a:moveTo>
                    <a:pt x="62" y="16"/>
                  </a:moveTo>
                  <a:cubicBezTo>
                    <a:pt x="57" y="6"/>
                    <a:pt x="47" y="1"/>
                    <a:pt x="36" y="1"/>
                  </a:cubicBezTo>
                  <a:cubicBezTo>
                    <a:pt x="30" y="0"/>
                    <a:pt x="24" y="1"/>
                    <a:pt x="19" y="3"/>
                  </a:cubicBezTo>
                  <a:cubicBezTo>
                    <a:pt x="2" y="11"/>
                    <a:pt x="0" y="33"/>
                    <a:pt x="11" y="46"/>
                  </a:cubicBezTo>
                  <a:cubicBezTo>
                    <a:pt x="21" y="58"/>
                    <a:pt x="39" y="62"/>
                    <a:pt x="52" y="53"/>
                  </a:cubicBezTo>
                  <a:cubicBezTo>
                    <a:pt x="64" y="45"/>
                    <a:pt x="68" y="29"/>
                    <a:pt x="62" y="16"/>
                  </a:cubicBezTo>
                  <a:close/>
                </a:path>
              </a:pathLst>
            </a:custGeom>
            <a:solidFill>
              <a:srgbClr val="FF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4B96F0C-B614-4E0C-ADA1-1C28C2A8F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5" y="1281113"/>
              <a:ext cx="3409950" cy="4302125"/>
            </a:xfrm>
            <a:custGeom>
              <a:avLst/>
              <a:gdLst>
                <a:gd name="T0" fmla="*/ 133 w 547"/>
                <a:gd name="T1" fmla="*/ 65 h 691"/>
                <a:gd name="T2" fmla="*/ 251 w 547"/>
                <a:gd name="T3" fmla="*/ 16 h 691"/>
                <a:gd name="T4" fmla="*/ 400 w 547"/>
                <a:gd name="T5" fmla="*/ 57 h 691"/>
                <a:gd name="T6" fmla="*/ 473 w 547"/>
                <a:gd name="T7" fmla="*/ 139 h 691"/>
                <a:gd name="T8" fmla="*/ 458 w 547"/>
                <a:gd name="T9" fmla="*/ 221 h 691"/>
                <a:gd name="T10" fmla="*/ 456 w 547"/>
                <a:gd name="T11" fmla="*/ 310 h 691"/>
                <a:gd name="T12" fmla="*/ 410 w 547"/>
                <a:gd name="T13" fmla="*/ 397 h 691"/>
                <a:gd name="T14" fmla="*/ 506 w 547"/>
                <a:gd name="T15" fmla="*/ 298 h 691"/>
                <a:gd name="T16" fmla="*/ 541 w 547"/>
                <a:gd name="T17" fmla="*/ 341 h 691"/>
                <a:gd name="T18" fmla="*/ 393 w 547"/>
                <a:gd name="T19" fmla="*/ 408 h 691"/>
                <a:gd name="T20" fmla="*/ 360 w 547"/>
                <a:gd name="T21" fmla="*/ 563 h 691"/>
                <a:gd name="T22" fmla="*/ 393 w 547"/>
                <a:gd name="T23" fmla="*/ 670 h 691"/>
                <a:gd name="T24" fmla="*/ 457 w 547"/>
                <a:gd name="T25" fmla="*/ 685 h 691"/>
                <a:gd name="T26" fmla="*/ 367 w 547"/>
                <a:gd name="T27" fmla="*/ 638 h 691"/>
                <a:gd name="T28" fmla="*/ 253 w 547"/>
                <a:gd name="T29" fmla="*/ 601 h 691"/>
                <a:gd name="T30" fmla="*/ 156 w 547"/>
                <a:gd name="T31" fmla="*/ 680 h 691"/>
                <a:gd name="T32" fmla="*/ 89 w 547"/>
                <a:gd name="T33" fmla="*/ 630 h 691"/>
                <a:gd name="T34" fmla="*/ 187 w 547"/>
                <a:gd name="T35" fmla="*/ 638 h 691"/>
                <a:gd name="T36" fmla="*/ 188 w 547"/>
                <a:gd name="T37" fmla="*/ 553 h 691"/>
                <a:gd name="T38" fmla="*/ 63 w 547"/>
                <a:gd name="T39" fmla="*/ 308 h 691"/>
                <a:gd name="T40" fmla="*/ 4 w 547"/>
                <a:gd name="T41" fmla="*/ 291 h 691"/>
                <a:gd name="T42" fmla="*/ 46 w 547"/>
                <a:gd name="T43" fmla="*/ 248 h 691"/>
                <a:gd name="T44" fmla="*/ 116 w 547"/>
                <a:gd name="T45" fmla="*/ 355 h 691"/>
                <a:gd name="T46" fmla="*/ 111 w 547"/>
                <a:gd name="T47" fmla="*/ 258 h 691"/>
                <a:gd name="T48" fmla="*/ 424 w 547"/>
                <a:gd name="T49" fmla="*/ 276 h 691"/>
                <a:gd name="T50" fmla="*/ 470 w 547"/>
                <a:gd name="T51" fmla="*/ 208 h 691"/>
                <a:gd name="T52" fmla="*/ 458 w 547"/>
                <a:gd name="T53" fmla="*/ 132 h 691"/>
                <a:gd name="T54" fmla="*/ 391 w 547"/>
                <a:gd name="T55" fmla="*/ 54 h 691"/>
                <a:gd name="T56" fmla="*/ 315 w 547"/>
                <a:gd name="T57" fmla="*/ 15 h 691"/>
                <a:gd name="T58" fmla="*/ 189 w 547"/>
                <a:gd name="T59" fmla="*/ 50 h 691"/>
                <a:gd name="T60" fmla="*/ 157 w 547"/>
                <a:gd name="T61" fmla="*/ 99 h 691"/>
                <a:gd name="T62" fmla="*/ 177 w 547"/>
                <a:gd name="T63" fmla="*/ 143 h 691"/>
                <a:gd name="T64" fmla="*/ 234 w 547"/>
                <a:gd name="T65" fmla="*/ 166 h 691"/>
                <a:gd name="T66" fmla="*/ 289 w 547"/>
                <a:gd name="T67" fmla="*/ 192 h 691"/>
                <a:gd name="T68" fmla="*/ 334 w 547"/>
                <a:gd name="T69" fmla="*/ 225 h 691"/>
                <a:gd name="T70" fmla="*/ 384 w 547"/>
                <a:gd name="T71" fmla="*/ 273 h 691"/>
                <a:gd name="T72" fmla="*/ 231 w 547"/>
                <a:gd name="T73" fmla="*/ 395 h 691"/>
                <a:gd name="T74" fmla="*/ 400 w 547"/>
                <a:gd name="T75" fmla="*/ 289 h 691"/>
                <a:gd name="T76" fmla="*/ 309 w 547"/>
                <a:gd name="T77" fmla="*/ 236 h 691"/>
                <a:gd name="T78" fmla="*/ 199 w 547"/>
                <a:gd name="T79" fmla="*/ 191 h 691"/>
                <a:gd name="T80" fmla="*/ 350 w 547"/>
                <a:gd name="T81" fmla="*/ 564 h 691"/>
                <a:gd name="T82" fmla="*/ 207 w 547"/>
                <a:gd name="T83" fmla="*/ 636 h 691"/>
                <a:gd name="T84" fmla="*/ 325 w 547"/>
                <a:gd name="T85" fmla="*/ 597 h 691"/>
                <a:gd name="T86" fmla="*/ 275 w 547"/>
                <a:gd name="T87" fmla="*/ 535 h 691"/>
                <a:gd name="T88" fmla="*/ 198 w 547"/>
                <a:gd name="T89" fmla="*/ 526 h 691"/>
                <a:gd name="T90" fmla="*/ 330 w 547"/>
                <a:gd name="T91" fmla="*/ 458 h 691"/>
                <a:gd name="T92" fmla="*/ 254 w 547"/>
                <a:gd name="T93" fmla="*/ 567 h 691"/>
                <a:gd name="T94" fmla="*/ 209 w 547"/>
                <a:gd name="T95" fmla="*/ 538 h 691"/>
                <a:gd name="T96" fmla="*/ 484 w 547"/>
                <a:gd name="T97" fmla="*/ 299 h 691"/>
                <a:gd name="T98" fmla="*/ 520 w 547"/>
                <a:gd name="T99" fmla="*/ 360 h 691"/>
                <a:gd name="T100" fmla="*/ 528 w 547"/>
                <a:gd name="T101" fmla="*/ 330 h 691"/>
                <a:gd name="T102" fmla="*/ 518 w 547"/>
                <a:gd name="T103" fmla="*/ 301 h 691"/>
                <a:gd name="T104" fmla="*/ 12 w 547"/>
                <a:gd name="T105" fmla="*/ 275 h 691"/>
                <a:gd name="T106" fmla="*/ 23 w 547"/>
                <a:gd name="T107" fmla="*/ 302 h 691"/>
                <a:gd name="T108" fmla="*/ 61 w 547"/>
                <a:gd name="T109" fmla="*/ 291 h 691"/>
                <a:gd name="T110" fmla="*/ 50 w 547"/>
                <a:gd name="T111" fmla="*/ 266 h 691"/>
                <a:gd name="T112" fmla="*/ 209 w 547"/>
                <a:gd name="T113" fmla="*/ 431 h 691"/>
                <a:gd name="T114" fmla="*/ 324 w 547"/>
                <a:gd name="T115" fmla="*/ 431 h 691"/>
                <a:gd name="T116" fmla="*/ 322 w 547"/>
                <a:gd name="T117" fmla="*/ 422 h 691"/>
                <a:gd name="T118" fmla="*/ 93 w 547"/>
                <a:gd name="T119" fmla="*/ 202 h 691"/>
                <a:gd name="T120" fmla="*/ 116 w 547"/>
                <a:gd name="T121" fmla="*/ 646 h 691"/>
                <a:gd name="T122" fmla="*/ 440 w 547"/>
                <a:gd name="T123" fmla="*/ 317 h 691"/>
                <a:gd name="T124" fmla="*/ 451 w 547"/>
                <a:gd name="T125" fmla="*/ 64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7" h="691">
                  <a:moveTo>
                    <a:pt x="129" y="169"/>
                  </a:moveTo>
                  <a:cubicBezTo>
                    <a:pt x="132" y="163"/>
                    <a:pt x="135" y="158"/>
                    <a:pt x="137" y="154"/>
                  </a:cubicBezTo>
                  <a:cubicBezTo>
                    <a:pt x="137" y="153"/>
                    <a:pt x="137" y="153"/>
                    <a:pt x="137" y="152"/>
                  </a:cubicBezTo>
                  <a:cubicBezTo>
                    <a:pt x="128" y="141"/>
                    <a:pt x="130" y="129"/>
                    <a:pt x="135" y="117"/>
                  </a:cubicBezTo>
                  <a:cubicBezTo>
                    <a:pt x="136" y="115"/>
                    <a:pt x="137" y="113"/>
                    <a:pt x="139" y="110"/>
                  </a:cubicBezTo>
                  <a:cubicBezTo>
                    <a:pt x="137" y="109"/>
                    <a:pt x="135" y="108"/>
                    <a:pt x="134" y="106"/>
                  </a:cubicBezTo>
                  <a:cubicBezTo>
                    <a:pt x="129" y="102"/>
                    <a:pt x="126" y="97"/>
                    <a:pt x="125" y="91"/>
                  </a:cubicBezTo>
                  <a:cubicBezTo>
                    <a:pt x="124" y="81"/>
                    <a:pt x="126" y="72"/>
                    <a:pt x="133" y="65"/>
                  </a:cubicBezTo>
                  <a:cubicBezTo>
                    <a:pt x="142" y="54"/>
                    <a:pt x="154" y="50"/>
                    <a:pt x="168" y="48"/>
                  </a:cubicBezTo>
                  <a:cubicBezTo>
                    <a:pt x="171" y="48"/>
                    <a:pt x="175" y="48"/>
                    <a:pt x="178" y="48"/>
                  </a:cubicBezTo>
                  <a:cubicBezTo>
                    <a:pt x="178" y="48"/>
                    <a:pt x="179" y="47"/>
                    <a:pt x="179" y="47"/>
                  </a:cubicBezTo>
                  <a:cubicBezTo>
                    <a:pt x="181" y="32"/>
                    <a:pt x="189" y="22"/>
                    <a:pt x="199" y="12"/>
                  </a:cubicBezTo>
                  <a:cubicBezTo>
                    <a:pt x="201" y="10"/>
                    <a:pt x="203" y="9"/>
                    <a:pt x="206" y="7"/>
                  </a:cubicBezTo>
                  <a:cubicBezTo>
                    <a:pt x="211" y="3"/>
                    <a:pt x="218" y="1"/>
                    <a:pt x="225" y="0"/>
                  </a:cubicBezTo>
                  <a:cubicBezTo>
                    <a:pt x="233" y="0"/>
                    <a:pt x="240" y="3"/>
                    <a:pt x="246" y="9"/>
                  </a:cubicBezTo>
                  <a:cubicBezTo>
                    <a:pt x="248" y="11"/>
                    <a:pt x="249" y="13"/>
                    <a:pt x="251" y="16"/>
                  </a:cubicBezTo>
                  <a:cubicBezTo>
                    <a:pt x="252" y="15"/>
                    <a:pt x="253" y="15"/>
                    <a:pt x="254" y="14"/>
                  </a:cubicBezTo>
                  <a:cubicBezTo>
                    <a:pt x="271" y="0"/>
                    <a:pt x="291" y="0"/>
                    <a:pt x="311" y="5"/>
                  </a:cubicBezTo>
                  <a:cubicBezTo>
                    <a:pt x="320" y="6"/>
                    <a:pt x="327" y="12"/>
                    <a:pt x="331" y="20"/>
                  </a:cubicBezTo>
                  <a:cubicBezTo>
                    <a:pt x="331" y="21"/>
                    <a:pt x="332" y="22"/>
                    <a:pt x="332" y="23"/>
                  </a:cubicBezTo>
                  <a:cubicBezTo>
                    <a:pt x="335" y="25"/>
                    <a:pt x="336" y="23"/>
                    <a:pt x="338" y="22"/>
                  </a:cubicBezTo>
                  <a:cubicBezTo>
                    <a:pt x="355" y="14"/>
                    <a:pt x="377" y="19"/>
                    <a:pt x="391" y="33"/>
                  </a:cubicBezTo>
                  <a:cubicBezTo>
                    <a:pt x="395" y="37"/>
                    <a:pt x="398" y="42"/>
                    <a:pt x="399" y="48"/>
                  </a:cubicBezTo>
                  <a:cubicBezTo>
                    <a:pt x="399" y="51"/>
                    <a:pt x="400" y="54"/>
                    <a:pt x="400" y="57"/>
                  </a:cubicBezTo>
                  <a:cubicBezTo>
                    <a:pt x="403" y="58"/>
                    <a:pt x="405" y="59"/>
                    <a:pt x="407" y="59"/>
                  </a:cubicBezTo>
                  <a:cubicBezTo>
                    <a:pt x="419" y="63"/>
                    <a:pt x="429" y="69"/>
                    <a:pt x="439" y="77"/>
                  </a:cubicBezTo>
                  <a:cubicBezTo>
                    <a:pt x="441" y="79"/>
                    <a:pt x="443" y="81"/>
                    <a:pt x="445" y="83"/>
                  </a:cubicBezTo>
                  <a:cubicBezTo>
                    <a:pt x="452" y="92"/>
                    <a:pt x="452" y="100"/>
                    <a:pt x="447" y="110"/>
                  </a:cubicBezTo>
                  <a:cubicBezTo>
                    <a:pt x="447" y="111"/>
                    <a:pt x="446" y="111"/>
                    <a:pt x="445" y="113"/>
                  </a:cubicBezTo>
                  <a:cubicBezTo>
                    <a:pt x="447" y="114"/>
                    <a:pt x="449" y="115"/>
                    <a:pt x="450" y="116"/>
                  </a:cubicBezTo>
                  <a:cubicBezTo>
                    <a:pt x="456" y="119"/>
                    <a:pt x="461" y="123"/>
                    <a:pt x="466" y="128"/>
                  </a:cubicBezTo>
                  <a:cubicBezTo>
                    <a:pt x="469" y="131"/>
                    <a:pt x="471" y="135"/>
                    <a:pt x="473" y="139"/>
                  </a:cubicBezTo>
                  <a:cubicBezTo>
                    <a:pt x="476" y="147"/>
                    <a:pt x="475" y="154"/>
                    <a:pt x="470" y="162"/>
                  </a:cubicBezTo>
                  <a:cubicBezTo>
                    <a:pt x="469" y="164"/>
                    <a:pt x="466" y="167"/>
                    <a:pt x="464" y="170"/>
                  </a:cubicBezTo>
                  <a:cubicBezTo>
                    <a:pt x="466" y="173"/>
                    <a:pt x="468" y="176"/>
                    <a:pt x="470" y="179"/>
                  </a:cubicBezTo>
                  <a:cubicBezTo>
                    <a:pt x="472" y="182"/>
                    <a:pt x="475" y="186"/>
                    <a:pt x="477" y="189"/>
                  </a:cubicBezTo>
                  <a:cubicBezTo>
                    <a:pt x="479" y="192"/>
                    <a:pt x="480" y="194"/>
                    <a:pt x="480" y="197"/>
                  </a:cubicBezTo>
                  <a:cubicBezTo>
                    <a:pt x="483" y="206"/>
                    <a:pt x="480" y="212"/>
                    <a:pt x="471" y="216"/>
                  </a:cubicBezTo>
                  <a:cubicBezTo>
                    <a:pt x="469" y="218"/>
                    <a:pt x="466" y="218"/>
                    <a:pt x="463" y="219"/>
                  </a:cubicBezTo>
                  <a:cubicBezTo>
                    <a:pt x="462" y="220"/>
                    <a:pt x="460" y="220"/>
                    <a:pt x="458" y="221"/>
                  </a:cubicBezTo>
                  <a:cubicBezTo>
                    <a:pt x="459" y="223"/>
                    <a:pt x="460" y="225"/>
                    <a:pt x="461" y="226"/>
                  </a:cubicBezTo>
                  <a:cubicBezTo>
                    <a:pt x="463" y="228"/>
                    <a:pt x="465" y="230"/>
                    <a:pt x="467" y="233"/>
                  </a:cubicBezTo>
                  <a:cubicBezTo>
                    <a:pt x="475" y="244"/>
                    <a:pt x="475" y="254"/>
                    <a:pt x="467" y="265"/>
                  </a:cubicBezTo>
                  <a:cubicBezTo>
                    <a:pt x="463" y="270"/>
                    <a:pt x="459" y="274"/>
                    <a:pt x="453" y="277"/>
                  </a:cubicBezTo>
                  <a:cubicBezTo>
                    <a:pt x="452" y="278"/>
                    <a:pt x="450" y="279"/>
                    <a:pt x="448" y="281"/>
                  </a:cubicBezTo>
                  <a:cubicBezTo>
                    <a:pt x="449" y="281"/>
                    <a:pt x="449" y="282"/>
                    <a:pt x="450" y="282"/>
                  </a:cubicBezTo>
                  <a:cubicBezTo>
                    <a:pt x="454" y="285"/>
                    <a:pt x="457" y="288"/>
                    <a:pt x="458" y="293"/>
                  </a:cubicBezTo>
                  <a:cubicBezTo>
                    <a:pt x="459" y="299"/>
                    <a:pt x="459" y="304"/>
                    <a:pt x="456" y="310"/>
                  </a:cubicBezTo>
                  <a:cubicBezTo>
                    <a:pt x="452" y="317"/>
                    <a:pt x="446" y="323"/>
                    <a:pt x="438" y="327"/>
                  </a:cubicBezTo>
                  <a:cubicBezTo>
                    <a:pt x="429" y="332"/>
                    <a:pt x="419" y="336"/>
                    <a:pt x="408" y="336"/>
                  </a:cubicBezTo>
                  <a:cubicBezTo>
                    <a:pt x="406" y="336"/>
                    <a:pt x="404" y="336"/>
                    <a:pt x="401" y="336"/>
                  </a:cubicBezTo>
                  <a:cubicBezTo>
                    <a:pt x="399" y="338"/>
                    <a:pt x="397" y="340"/>
                    <a:pt x="396" y="342"/>
                  </a:cubicBezTo>
                  <a:cubicBezTo>
                    <a:pt x="380" y="363"/>
                    <a:pt x="361" y="380"/>
                    <a:pt x="338" y="393"/>
                  </a:cubicBezTo>
                  <a:cubicBezTo>
                    <a:pt x="338" y="393"/>
                    <a:pt x="337" y="394"/>
                    <a:pt x="336" y="394"/>
                  </a:cubicBezTo>
                  <a:cubicBezTo>
                    <a:pt x="338" y="395"/>
                    <a:pt x="339" y="396"/>
                    <a:pt x="340" y="397"/>
                  </a:cubicBezTo>
                  <a:cubicBezTo>
                    <a:pt x="363" y="404"/>
                    <a:pt x="387" y="403"/>
                    <a:pt x="410" y="397"/>
                  </a:cubicBezTo>
                  <a:cubicBezTo>
                    <a:pt x="432" y="390"/>
                    <a:pt x="453" y="381"/>
                    <a:pt x="471" y="368"/>
                  </a:cubicBezTo>
                  <a:cubicBezTo>
                    <a:pt x="475" y="366"/>
                    <a:pt x="479" y="363"/>
                    <a:pt x="482" y="359"/>
                  </a:cubicBezTo>
                  <a:cubicBezTo>
                    <a:pt x="480" y="354"/>
                    <a:pt x="477" y="349"/>
                    <a:pt x="475" y="344"/>
                  </a:cubicBezTo>
                  <a:cubicBezTo>
                    <a:pt x="471" y="333"/>
                    <a:pt x="468" y="321"/>
                    <a:pt x="471" y="309"/>
                  </a:cubicBezTo>
                  <a:cubicBezTo>
                    <a:pt x="472" y="304"/>
                    <a:pt x="473" y="300"/>
                    <a:pt x="476" y="296"/>
                  </a:cubicBezTo>
                  <a:cubicBezTo>
                    <a:pt x="481" y="290"/>
                    <a:pt x="486" y="290"/>
                    <a:pt x="492" y="294"/>
                  </a:cubicBezTo>
                  <a:cubicBezTo>
                    <a:pt x="495" y="297"/>
                    <a:pt x="497" y="300"/>
                    <a:pt x="500" y="303"/>
                  </a:cubicBezTo>
                  <a:cubicBezTo>
                    <a:pt x="502" y="301"/>
                    <a:pt x="504" y="299"/>
                    <a:pt x="506" y="298"/>
                  </a:cubicBezTo>
                  <a:cubicBezTo>
                    <a:pt x="508" y="296"/>
                    <a:pt x="511" y="294"/>
                    <a:pt x="514" y="293"/>
                  </a:cubicBezTo>
                  <a:cubicBezTo>
                    <a:pt x="520" y="291"/>
                    <a:pt x="525" y="294"/>
                    <a:pt x="527" y="301"/>
                  </a:cubicBezTo>
                  <a:cubicBezTo>
                    <a:pt x="527" y="303"/>
                    <a:pt x="527" y="305"/>
                    <a:pt x="527" y="308"/>
                  </a:cubicBezTo>
                  <a:cubicBezTo>
                    <a:pt x="530" y="308"/>
                    <a:pt x="532" y="308"/>
                    <a:pt x="535" y="308"/>
                  </a:cubicBezTo>
                  <a:cubicBezTo>
                    <a:pt x="540" y="308"/>
                    <a:pt x="543" y="310"/>
                    <a:pt x="544" y="315"/>
                  </a:cubicBezTo>
                  <a:cubicBezTo>
                    <a:pt x="545" y="320"/>
                    <a:pt x="544" y="325"/>
                    <a:pt x="541" y="329"/>
                  </a:cubicBezTo>
                  <a:cubicBezTo>
                    <a:pt x="539" y="331"/>
                    <a:pt x="538" y="333"/>
                    <a:pt x="536" y="336"/>
                  </a:cubicBezTo>
                  <a:cubicBezTo>
                    <a:pt x="538" y="338"/>
                    <a:pt x="540" y="339"/>
                    <a:pt x="541" y="341"/>
                  </a:cubicBezTo>
                  <a:cubicBezTo>
                    <a:pt x="547" y="346"/>
                    <a:pt x="547" y="353"/>
                    <a:pt x="540" y="356"/>
                  </a:cubicBezTo>
                  <a:cubicBezTo>
                    <a:pt x="537" y="358"/>
                    <a:pt x="535" y="359"/>
                    <a:pt x="532" y="360"/>
                  </a:cubicBezTo>
                  <a:cubicBezTo>
                    <a:pt x="533" y="363"/>
                    <a:pt x="534" y="367"/>
                    <a:pt x="534" y="370"/>
                  </a:cubicBezTo>
                  <a:cubicBezTo>
                    <a:pt x="534" y="375"/>
                    <a:pt x="533" y="376"/>
                    <a:pt x="528" y="378"/>
                  </a:cubicBezTo>
                  <a:cubicBezTo>
                    <a:pt x="518" y="383"/>
                    <a:pt x="508" y="379"/>
                    <a:pt x="499" y="374"/>
                  </a:cubicBezTo>
                  <a:cubicBezTo>
                    <a:pt x="495" y="372"/>
                    <a:pt x="492" y="369"/>
                    <a:pt x="488" y="366"/>
                  </a:cubicBezTo>
                  <a:cubicBezTo>
                    <a:pt x="484" y="369"/>
                    <a:pt x="481" y="372"/>
                    <a:pt x="478" y="374"/>
                  </a:cubicBezTo>
                  <a:cubicBezTo>
                    <a:pt x="452" y="391"/>
                    <a:pt x="424" y="403"/>
                    <a:pt x="393" y="408"/>
                  </a:cubicBezTo>
                  <a:cubicBezTo>
                    <a:pt x="373" y="412"/>
                    <a:pt x="354" y="409"/>
                    <a:pt x="335" y="404"/>
                  </a:cubicBezTo>
                  <a:cubicBezTo>
                    <a:pt x="332" y="403"/>
                    <a:pt x="328" y="402"/>
                    <a:pt x="324" y="400"/>
                  </a:cubicBezTo>
                  <a:cubicBezTo>
                    <a:pt x="325" y="403"/>
                    <a:pt x="324" y="404"/>
                    <a:pt x="325" y="405"/>
                  </a:cubicBezTo>
                  <a:cubicBezTo>
                    <a:pt x="330" y="419"/>
                    <a:pt x="333" y="434"/>
                    <a:pt x="336" y="448"/>
                  </a:cubicBezTo>
                  <a:cubicBezTo>
                    <a:pt x="341" y="467"/>
                    <a:pt x="347" y="486"/>
                    <a:pt x="351" y="505"/>
                  </a:cubicBezTo>
                  <a:cubicBezTo>
                    <a:pt x="354" y="515"/>
                    <a:pt x="357" y="525"/>
                    <a:pt x="359" y="535"/>
                  </a:cubicBezTo>
                  <a:cubicBezTo>
                    <a:pt x="360" y="542"/>
                    <a:pt x="361" y="549"/>
                    <a:pt x="358" y="555"/>
                  </a:cubicBezTo>
                  <a:cubicBezTo>
                    <a:pt x="357" y="558"/>
                    <a:pt x="358" y="561"/>
                    <a:pt x="360" y="563"/>
                  </a:cubicBezTo>
                  <a:cubicBezTo>
                    <a:pt x="365" y="573"/>
                    <a:pt x="370" y="583"/>
                    <a:pt x="375" y="593"/>
                  </a:cubicBezTo>
                  <a:cubicBezTo>
                    <a:pt x="376" y="595"/>
                    <a:pt x="377" y="598"/>
                    <a:pt x="378" y="600"/>
                  </a:cubicBezTo>
                  <a:cubicBezTo>
                    <a:pt x="380" y="605"/>
                    <a:pt x="383" y="609"/>
                    <a:pt x="387" y="612"/>
                  </a:cubicBezTo>
                  <a:cubicBezTo>
                    <a:pt x="390" y="615"/>
                    <a:pt x="390" y="618"/>
                    <a:pt x="386" y="621"/>
                  </a:cubicBezTo>
                  <a:cubicBezTo>
                    <a:pt x="382" y="623"/>
                    <a:pt x="378" y="626"/>
                    <a:pt x="373" y="629"/>
                  </a:cubicBezTo>
                  <a:cubicBezTo>
                    <a:pt x="374" y="631"/>
                    <a:pt x="374" y="633"/>
                    <a:pt x="375" y="635"/>
                  </a:cubicBezTo>
                  <a:cubicBezTo>
                    <a:pt x="377" y="642"/>
                    <a:pt x="380" y="649"/>
                    <a:pt x="383" y="655"/>
                  </a:cubicBezTo>
                  <a:cubicBezTo>
                    <a:pt x="386" y="660"/>
                    <a:pt x="389" y="665"/>
                    <a:pt x="393" y="670"/>
                  </a:cubicBezTo>
                  <a:cubicBezTo>
                    <a:pt x="400" y="678"/>
                    <a:pt x="410" y="679"/>
                    <a:pt x="419" y="672"/>
                  </a:cubicBezTo>
                  <a:cubicBezTo>
                    <a:pt x="430" y="662"/>
                    <a:pt x="439" y="651"/>
                    <a:pt x="443" y="637"/>
                  </a:cubicBezTo>
                  <a:cubicBezTo>
                    <a:pt x="446" y="630"/>
                    <a:pt x="455" y="627"/>
                    <a:pt x="461" y="632"/>
                  </a:cubicBezTo>
                  <a:cubicBezTo>
                    <a:pt x="466" y="635"/>
                    <a:pt x="471" y="640"/>
                    <a:pt x="475" y="644"/>
                  </a:cubicBezTo>
                  <a:cubicBezTo>
                    <a:pt x="477" y="646"/>
                    <a:pt x="479" y="649"/>
                    <a:pt x="480" y="651"/>
                  </a:cubicBezTo>
                  <a:cubicBezTo>
                    <a:pt x="484" y="661"/>
                    <a:pt x="484" y="670"/>
                    <a:pt x="481" y="680"/>
                  </a:cubicBezTo>
                  <a:cubicBezTo>
                    <a:pt x="479" y="687"/>
                    <a:pt x="474" y="690"/>
                    <a:pt x="468" y="690"/>
                  </a:cubicBezTo>
                  <a:cubicBezTo>
                    <a:pt x="463" y="690"/>
                    <a:pt x="460" y="689"/>
                    <a:pt x="457" y="685"/>
                  </a:cubicBezTo>
                  <a:cubicBezTo>
                    <a:pt x="455" y="683"/>
                    <a:pt x="453" y="680"/>
                    <a:pt x="452" y="677"/>
                  </a:cubicBezTo>
                  <a:cubicBezTo>
                    <a:pt x="450" y="671"/>
                    <a:pt x="448" y="666"/>
                    <a:pt x="446" y="661"/>
                  </a:cubicBezTo>
                  <a:cubicBezTo>
                    <a:pt x="446" y="659"/>
                    <a:pt x="445" y="658"/>
                    <a:pt x="444" y="655"/>
                  </a:cubicBezTo>
                  <a:cubicBezTo>
                    <a:pt x="442" y="658"/>
                    <a:pt x="440" y="661"/>
                    <a:pt x="438" y="663"/>
                  </a:cubicBezTo>
                  <a:cubicBezTo>
                    <a:pt x="434" y="668"/>
                    <a:pt x="430" y="672"/>
                    <a:pt x="426" y="676"/>
                  </a:cubicBezTo>
                  <a:cubicBezTo>
                    <a:pt x="412" y="690"/>
                    <a:pt x="395" y="686"/>
                    <a:pt x="385" y="673"/>
                  </a:cubicBezTo>
                  <a:cubicBezTo>
                    <a:pt x="381" y="668"/>
                    <a:pt x="378" y="663"/>
                    <a:pt x="375" y="657"/>
                  </a:cubicBezTo>
                  <a:cubicBezTo>
                    <a:pt x="372" y="651"/>
                    <a:pt x="370" y="644"/>
                    <a:pt x="367" y="638"/>
                  </a:cubicBezTo>
                  <a:cubicBezTo>
                    <a:pt x="367" y="636"/>
                    <a:pt x="366" y="635"/>
                    <a:pt x="365" y="633"/>
                  </a:cubicBezTo>
                  <a:cubicBezTo>
                    <a:pt x="362" y="635"/>
                    <a:pt x="359" y="636"/>
                    <a:pt x="356" y="637"/>
                  </a:cubicBezTo>
                  <a:cubicBezTo>
                    <a:pt x="346" y="640"/>
                    <a:pt x="339" y="637"/>
                    <a:pt x="334" y="627"/>
                  </a:cubicBezTo>
                  <a:cubicBezTo>
                    <a:pt x="332" y="624"/>
                    <a:pt x="331" y="620"/>
                    <a:pt x="329" y="616"/>
                  </a:cubicBezTo>
                  <a:cubicBezTo>
                    <a:pt x="328" y="613"/>
                    <a:pt x="327" y="610"/>
                    <a:pt x="325" y="607"/>
                  </a:cubicBezTo>
                  <a:cubicBezTo>
                    <a:pt x="323" y="606"/>
                    <a:pt x="321" y="606"/>
                    <a:pt x="319" y="606"/>
                  </a:cubicBezTo>
                  <a:cubicBezTo>
                    <a:pt x="307" y="607"/>
                    <a:pt x="295" y="605"/>
                    <a:pt x="283" y="604"/>
                  </a:cubicBezTo>
                  <a:cubicBezTo>
                    <a:pt x="273" y="603"/>
                    <a:pt x="263" y="601"/>
                    <a:pt x="253" y="601"/>
                  </a:cubicBezTo>
                  <a:cubicBezTo>
                    <a:pt x="250" y="601"/>
                    <a:pt x="247" y="600"/>
                    <a:pt x="243" y="599"/>
                  </a:cubicBezTo>
                  <a:cubicBezTo>
                    <a:pt x="242" y="601"/>
                    <a:pt x="242" y="603"/>
                    <a:pt x="241" y="604"/>
                  </a:cubicBezTo>
                  <a:cubicBezTo>
                    <a:pt x="236" y="614"/>
                    <a:pt x="232" y="625"/>
                    <a:pt x="227" y="635"/>
                  </a:cubicBezTo>
                  <a:cubicBezTo>
                    <a:pt x="222" y="645"/>
                    <a:pt x="219" y="646"/>
                    <a:pt x="208" y="644"/>
                  </a:cubicBezTo>
                  <a:cubicBezTo>
                    <a:pt x="206" y="644"/>
                    <a:pt x="204" y="644"/>
                    <a:pt x="202" y="643"/>
                  </a:cubicBezTo>
                  <a:cubicBezTo>
                    <a:pt x="199" y="646"/>
                    <a:pt x="199" y="649"/>
                    <a:pt x="198" y="652"/>
                  </a:cubicBezTo>
                  <a:cubicBezTo>
                    <a:pt x="196" y="658"/>
                    <a:pt x="194" y="665"/>
                    <a:pt x="190" y="670"/>
                  </a:cubicBezTo>
                  <a:cubicBezTo>
                    <a:pt x="181" y="683"/>
                    <a:pt x="167" y="685"/>
                    <a:pt x="156" y="680"/>
                  </a:cubicBezTo>
                  <a:cubicBezTo>
                    <a:pt x="149" y="677"/>
                    <a:pt x="143" y="673"/>
                    <a:pt x="138" y="668"/>
                  </a:cubicBezTo>
                  <a:cubicBezTo>
                    <a:pt x="134" y="663"/>
                    <a:pt x="129" y="658"/>
                    <a:pt x="125" y="654"/>
                  </a:cubicBezTo>
                  <a:cubicBezTo>
                    <a:pt x="123" y="654"/>
                    <a:pt x="123" y="656"/>
                    <a:pt x="122" y="657"/>
                  </a:cubicBezTo>
                  <a:cubicBezTo>
                    <a:pt x="120" y="669"/>
                    <a:pt x="113" y="679"/>
                    <a:pt x="104" y="686"/>
                  </a:cubicBezTo>
                  <a:cubicBezTo>
                    <a:pt x="98" y="690"/>
                    <a:pt x="91" y="691"/>
                    <a:pt x="84" y="687"/>
                  </a:cubicBezTo>
                  <a:cubicBezTo>
                    <a:pt x="78" y="684"/>
                    <a:pt x="74" y="678"/>
                    <a:pt x="74" y="671"/>
                  </a:cubicBezTo>
                  <a:cubicBezTo>
                    <a:pt x="74" y="668"/>
                    <a:pt x="74" y="665"/>
                    <a:pt x="75" y="663"/>
                  </a:cubicBezTo>
                  <a:cubicBezTo>
                    <a:pt x="78" y="651"/>
                    <a:pt x="82" y="640"/>
                    <a:pt x="89" y="630"/>
                  </a:cubicBezTo>
                  <a:cubicBezTo>
                    <a:pt x="93" y="623"/>
                    <a:pt x="98" y="620"/>
                    <a:pt x="105" y="621"/>
                  </a:cubicBezTo>
                  <a:cubicBezTo>
                    <a:pt x="108" y="621"/>
                    <a:pt x="112" y="621"/>
                    <a:pt x="114" y="621"/>
                  </a:cubicBezTo>
                  <a:cubicBezTo>
                    <a:pt x="119" y="628"/>
                    <a:pt x="122" y="634"/>
                    <a:pt x="126" y="640"/>
                  </a:cubicBezTo>
                  <a:cubicBezTo>
                    <a:pt x="132" y="650"/>
                    <a:pt x="140" y="658"/>
                    <a:pt x="148" y="666"/>
                  </a:cubicBezTo>
                  <a:cubicBezTo>
                    <a:pt x="151" y="668"/>
                    <a:pt x="155" y="671"/>
                    <a:pt x="158" y="672"/>
                  </a:cubicBezTo>
                  <a:cubicBezTo>
                    <a:pt x="168" y="677"/>
                    <a:pt x="177" y="674"/>
                    <a:pt x="183" y="665"/>
                  </a:cubicBezTo>
                  <a:cubicBezTo>
                    <a:pt x="188" y="658"/>
                    <a:pt x="191" y="650"/>
                    <a:pt x="192" y="641"/>
                  </a:cubicBezTo>
                  <a:cubicBezTo>
                    <a:pt x="190" y="640"/>
                    <a:pt x="189" y="639"/>
                    <a:pt x="187" y="638"/>
                  </a:cubicBezTo>
                  <a:cubicBezTo>
                    <a:pt x="184" y="637"/>
                    <a:pt x="181" y="637"/>
                    <a:pt x="178" y="635"/>
                  </a:cubicBezTo>
                  <a:cubicBezTo>
                    <a:pt x="174" y="634"/>
                    <a:pt x="172" y="631"/>
                    <a:pt x="173" y="627"/>
                  </a:cubicBezTo>
                  <a:cubicBezTo>
                    <a:pt x="173" y="623"/>
                    <a:pt x="174" y="620"/>
                    <a:pt x="176" y="616"/>
                  </a:cubicBezTo>
                  <a:cubicBezTo>
                    <a:pt x="177" y="612"/>
                    <a:pt x="179" y="608"/>
                    <a:pt x="181" y="604"/>
                  </a:cubicBezTo>
                  <a:cubicBezTo>
                    <a:pt x="185" y="593"/>
                    <a:pt x="190" y="582"/>
                    <a:pt x="195" y="571"/>
                  </a:cubicBezTo>
                  <a:cubicBezTo>
                    <a:pt x="194" y="570"/>
                    <a:pt x="193" y="569"/>
                    <a:pt x="192" y="569"/>
                  </a:cubicBezTo>
                  <a:cubicBezTo>
                    <a:pt x="189" y="567"/>
                    <a:pt x="188" y="564"/>
                    <a:pt x="188" y="561"/>
                  </a:cubicBezTo>
                  <a:cubicBezTo>
                    <a:pt x="188" y="558"/>
                    <a:pt x="188" y="555"/>
                    <a:pt x="188" y="553"/>
                  </a:cubicBezTo>
                  <a:cubicBezTo>
                    <a:pt x="189" y="530"/>
                    <a:pt x="191" y="507"/>
                    <a:pt x="194" y="484"/>
                  </a:cubicBezTo>
                  <a:cubicBezTo>
                    <a:pt x="196" y="466"/>
                    <a:pt x="198" y="448"/>
                    <a:pt x="200" y="430"/>
                  </a:cubicBezTo>
                  <a:cubicBezTo>
                    <a:pt x="201" y="424"/>
                    <a:pt x="202" y="417"/>
                    <a:pt x="203" y="410"/>
                  </a:cubicBezTo>
                  <a:cubicBezTo>
                    <a:pt x="201" y="410"/>
                    <a:pt x="199" y="409"/>
                    <a:pt x="197" y="409"/>
                  </a:cubicBezTo>
                  <a:cubicBezTo>
                    <a:pt x="190" y="408"/>
                    <a:pt x="183" y="406"/>
                    <a:pt x="177" y="403"/>
                  </a:cubicBezTo>
                  <a:cubicBezTo>
                    <a:pt x="150" y="393"/>
                    <a:pt x="127" y="378"/>
                    <a:pt x="108" y="358"/>
                  </a:cubicBezTo>
                  <a:cubicBezTo>
                    <a:pt x="92" y="342"/>
                    <a:pt x="77" y="326"/>
                    <a:pt x="64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61" y="308"/>
                    <a:pt x="60" y="310"/>
                    <a:pt x="59" y="311"/>
                  </a:cubicBezTo>
                  <a:cubicBezTo>
                    <a:pt x="54" y="320"/>
                    <a:pt x="46" y="323"/>
                    <a:pt x="37" y="325"/>
                  </a:cubicBezTo>
                  <a:cubicBezTo>
                    <a:pt x="35" y="325"/>
                    <a:pt x="34" y="325"/>
                    <a:pt x="32" y="325"/>
                  </a:cubicBezTo>
                  <a:cubicBezTo>
                    <a:pt x="26" y="325"/>
                    <a:pt x="23" y="322"/>
                    <a:pt x="22" y="316"/>
                  </a:cubicBezTo>
                  <a:cubicBezTo>
                    <a:pt x="22" y="315"/>
                    <a:pt x="22" y="314"/>
                    <a:pt x="22" y="312"/>
                  </a:cubicBezTo>
                  <a:cubicBezTo>
                    <a:pt x="20" y="311"/>
                    <a:pt x="17" y="311"/>
                    <a:pt x="15" y="310"/>
                  </a:cubicBezTo>
                  <a:cubicBezTo>
                    <a:pt x="12" y="309"/>
                    <a:pt x="10" y="309"/>
                    <a:pt x="7" y="307"/>
                  </a:cubicBezTo>
                  <a:cubicBezTo>
                    <a:pt x="1" y="304"/>
                    <a:pt x="0" y="297"/>
                    <a:pt x="4" y="291"/>
                  </a:cubicBezTo>
                  <a:cubicBezTo>
                    <a:pt x="4" y="289"/>
                    <a:pt x="6" y="288"/>
                    <a:pt x="7" y="286"/>
                  </a:cubicBezTo>
                  <a:cubicBezTo>
                    <a:pt x="3" y="280"/>
                    <a:pt x="2" y="275"/>
                    <a:pt x="6" y="269"/>
                  </a:cubicBezTo>
                  <a:cubicBezTo>
                    <a:pt x="9" y="264"/>
                    <a:pt x="11" y="263"/>
                    <a:pt x="22" y="260"/>
                  </a:cubicBezTo>
                  <a:cubicBezTo>
                    <a:pt x="22" y="259"/>
                    <a:pt x="21" y="257"/>
                    <a:pt x="21" y="255"/>
                  </a:cubicBezTo>
                  <a:cubicBezTo>
                    <a:pt x="20" y="252"/>
                    <a:pt x="20" y="248"/>
                    <a:pt x="20" y="244"/>
                  </a:cubicBezTo>
                  <a:cubicBezTo>
                    <a:pt x="20" y="239"/>
                    <a:pt x="24" y="236"/>
                    <a:pt x="30" y="238"/>
                  </a:cubicBezTo>
                  <a:cubicBezTo>
                    <a:pt x="32" y="238"/>
                    <a:pt x="35" y="239"/>
                    <a:pt x="37" y="241"/>
                  </a:cubicBezTo>
                  <a:cubicBezTo>
                    <a:pt x="40" y="243"/>
                    <a:pt x="43" y="245"/>
                    <a:pt x="46" y="248"/>
                  </a:cubicBezTo>
                  <a:cubicBezTo>
                    <a:pt x="48" y="249"/>
                    <a:pt x="49" y="250"/>
                    <a:pt x="51" y="251"/>
                  </a:cubicBezTo>
                  <a:cubicBezTo>
                    <a:pt x="52" y="249"/>
                    <a:pt x="54" y="247"/>
                    <a:pt x="56" y="245"/>
                  </a:cubicBezTo>
                  <a:cubicBezTo>
                    <a:pt x="60" y="241"/>
                    <a:pt x="65" y="239"/>
                    <a:pt x="70" y="238"/>
                  </a:cubicBezTo>
                  <a:cubicBezTo>
                    <a:pt x="77" y="237"/>
                    <a:pt x="82" y="241"/>
                    <a:pt x="84" y="248"/>
                  </a:cubicBezTo>
                  <a:cubicBezTo>
                    <a:pt x="85" y="253"/>
                    <a:pt x="84" y="259"/>
                    <a:pt x="83" y="264"/>
                  </a:cubicBezTo>
                  <a:cubicBezTo>
                    <a:pt x="80" y="276"/>
                    <a:pt x="76" y="287"/>
                    <a:pt x="68" y="298"/>
                  </a:cubicBezTo>
                  <a:cubicBezTo>
                    <a:pt x="70" y="303"/>
                    <a:pt x="73" y="307"/>
                    <a:pt x="77" y="312"/>
                  </a:cubicBezTo>
                  <a:cubicBezTo>
                    <a:pt x="89" y="327"/>
                    <a:pt x="102" y="341"/>
                    <a:pt x="116" y="355"/>
                  </a:cubicBezTo>
                  <a:cubicBezTo>
                    <a:pt x="124" y="362"/>
                    <a:pt x="131" y="368"/>
                    <a:pt x="140" y="374"/>
                  </a:cubicBezTo>
                  <a:cubicBezTo>
                    <a:pt x="153" y="384"/>
                    <a:pt x="169" y="392"/>
                    <a:pt x="185" y="398"/>
                  </a:cubicBezTo>
                  <a:cubicBezTo>
                    <a:pt x="189" y="399"/>
                    <a:pt x="194" y="400"/>
                    <a:pt x="198" y="401"/>
                  </a:cubicBezTo>
                  <a:cubicBezTo>
                    <a:pt x="201" y="401"/>
                    <a:pt x="201" y="401"/>
                    <a:pt x="203" y="396"/>
                  </a:cubicBezTo>
                  <a:cubicBezTo>
                    <a:pt x="202" y="395"/>
                    <a:pt x="200" y="394"/>
                    <a:pt x="198" y="393"/>
                  </a:cubicBezTo>
                  <a:cubicBezTo>
                    <a:pt x="186" y="388"/>
                    <a:pt x="174" y="381"/>
                    <a:pt x="163" y="372"/>
                  </a:cubicBezTo>
                  <a:cubicBezTo>
                    <a:pt x="145" y="358"/>
                    <a:pt x="131" y="339"/>
                    <a:pt x="122" y="317"/>
                  </a:cubicBezTo>
                  <a:cubicBezTo>
                    <a:pt x="115" y="298"/>
                    <a:pt x="111" y="279"/>
                    <a:pt x="111" y="258"/>
                  </a:cubicBezTo>
                  <a:cubicBezTo>
                    <a:pt x="111" y="254"/>
                    <a:pt x="111" y="250"/>
                    <a:pt x="111" y="245"/>
                  </a:cubicBezTo>
                  <a:cubicBezTo>
                    <a:pt x="94" y="238"/>
                    <a:pt x="89" y="223"/>
                    <a:pt x="86" y="207"/>
                  </a:cubicBezTo>
                  <a:cubicBezTo>
                    <a:pt x="84" y="197"/>
                    <a:pt x="84" y="188"/>
                    <a:pt x="87" y="178"/>
                  </a:cubicBezTo>
                  <a:cubicBezTo>
                    <a:pt x="88" y="174"/>
                    <a:pt x="90" y="170"/>
                    <a:pt x="92" y="167"/>
                  </a:cubicBezTo>
                  <a:cubicBezTo>
                    <a:pt x="99" y="156"/>
                    <a:pt x="111" y="154"/>
                    <a:pt x="121" y="162"/>
                  </a:cubicBezTo>
                  <a:cubicBezTo>
                    <a:pt x="124" y="164"/>
                    <a:pt x="126" y="166"/>
                    <a:pt x="129" y="169"/>
                  </a:cubicBezTo>
                  <a:close/>
                  <a:moveTo>
                    <a:pt x="417" y="274"/>
                  </a:moveTo>
                  <a:cubicBezTo>
                    <a:pt x="419" y="275"/>
                    <a:pt x="421" y="276"/>
                    <a:pt x="424" y="276"/>
                  </a:cubicBezTo>
                  <a:cubicBezTo>
                    <a:pt x="426" y="276"/>
                    <a:pt x="428" y="275"/>
                    <a:pt x="431" y="275"/>
                  </a:cubicBezTo>
                  <a:cubicBezTo>
                    <a:pt x="443" y="275"/>
                    <a:pt x="453" y="269"/>
                    <a:pt x="460" y="260"/>
                  </a:cubicBezTo>
                  <a:cubicBezTo>
                    <a:pt x="467" y="252"/>
                    <a:pt x="467" y="246"/>
                    <a:pt x="460" y="238"/>
                  </a:cubicBezTo>
                  <a:cubicBezTo>
                    <a:pt x="459" y="235"/>
                    <a:pt x="457" y="233"/>
                    <a:pt x="455" y="231"/>
                  </a:cubicBezTo>
                  <a:cubicBezTo>
                    <a:pt x="453" y="229"/>
                    <a:pt x="452" y="227"/>
                    <a:pt x="451" y="225"/>
                  </a:cubicBezTo>
                  <a:cubicBezTo>
                    <a:pt x="448" y="220"/>
                    <a:pt x="449" y="216"/>
                    <a:pt x="455" y="213"/>
                  </a:cubicBezTo>
                  <a:cubicBezTo>
                    <a:pt x="457" y="212"/>
                    <a:pt x="460" y="212"/>
                    <a:pt x="462" y="211"/>
                  </a:cubicBezTo>
                  <a:cubicBezTo>
                    <a:pt x="464" y="210"/>
                    <a:pt x="467" y="209"/>
                    <a:pt x="470" y="208"/>
                  </a:cubicBezTo>
                  <a:cubicBezTo>
                    <a:pt x="472" y="207"/>
                    <a:pt x="474" y="204"/>
                    <a:pt x="473" y="201"/>
                  </a:cubicBezTo>
                  <a:cubicBezTo>
                    <a:pt x="472" y="199"/>
                    <a:pt x="472" y="196"/>
                    <a:pt x="471" y="194"/>
                  </a:cubicBezTo>
                  <a:cubicBezTo>
                    <a:pt x="469" y="191"/>
                    <a:pt x="467" y="188"/>
                    <a:pt x="465" y="185"/>
                  </a:cubicBezTo>
                  <a:cubicBezTo>
                    <a:pt x="462" y="182"/>
                    <a:pt x="460" y="179"/>
                    <a:pt x="458" y="176"/>
                  </a:cubicBezTo>
                  <a:cubicBezTo>
                    <a:pt x="455" y="171"/>
                    <a:pt x="456" y="167"/>
                    <a:pt x="459" y="163"/>
                  </a:cubicBezTo>
                  <a:cubicBezTo>
                    <a:pt x="460" y="161"/>
                    <a:pt x="462" y="159"/>
                    <a:pt x="464" y="157"/>
                  </a:cubicBezTo>
                  <a:cubicBezTo>
                    <a:pt x="468" y="151"/>
                    <a:pt x="468" y="145"/>
                    <a:pt x="464" y="139"/>
                  </a:cubicBezTo>
                  <a:cubicBezTo>
                    <a:pt x="462" y="137"/>
                    <a:pt x="460" y="134"/>
                    <a:pt x="458" y="132"/>
                  </a:cubicBezTo>
                  <a:cubicBezTo>
                    <a:pt x="453" y="127"/>
                    <a:pt x="448" y="124"/>
                    <a:pt x="442" y="121"/>
                  </a:cubicBezTo>
                  <a:cubicBezTo>
                    <a:pt x="440" y="120"/>
                    <a:pt x="438" y="119"/>
                    <a:pt x="436" y="118"/>
                  </a:cubicBezTo>
                  <a:cubicBezTo>
                    <a:pt x="433" y="116"/>
                    <a:pt x="433" y="113"/>
                    <a:pt x="435" y="110"/>
                  </a:cubicBezTo>
                  <a:cubicBezTo>
                    <a:pt x="436" y="109"/>
                    <a:pt x="438" y="108"/>
                    <a:pt x="439" y="107"/>
                  </a:cubicBezTo>
                  <a:cubicBezTo>
                    <a:pt x="444" y="102"/>
                    <a:pt x="444" y="97"/>
                    <a:pt x="440" y="90"/>
                  </a:cubicBezTo>
                  <a:cubicBezTo>
                    <a:pt x="439" y="87"/>
                    <a:pt x="436" y="85"/>
                    <a:pt x="434" y="83"/>
                  </a:cubicBezTo>
                  <a:cubicBezTo>
                    <a:pt x="424" y="75"/>
                    <a:pt x="414" y="69"/>
                    <a:pt x="402" y="66"/>
                  </a:cubicBezTo>
                  <a:cubicBezTo>
                    <a:pt x="392" y="64"/>
                    <a:pt x="392" y="64"/>
                    <a:pt x="391" y="54"/>
                  </a:cubicBezTo>
                  <a:cubicBezTo>
                    <a:pt x="391" y="46"/>
                    <a:pt x="388" y="40"/>
                    <a:pt x="382" y="36"/>
                  </a:cubicBezTo>
                  <a:cubicBezTo>
                    <a:pt x="376" y="31"/>
                    <a:pt x="369" y="28"/>
                    <a:pt x="362" y="27"/>
                  </a:cubicBezTo>
                  <a:cubicBezTo>
                    <a:pt x="351" y="25"/>
                    <a:pt x="341" y="27"/>
                    <a:pt x="333" y="36"/>
                  </a:cubicBezTo>
                  <a:cubicBezTo>
                    <a:pt x="333" y="37"/>
                    <a:pt x="333" y="37"/>
                    <a:pt x="332" y="37"/>
                  </a:cubicBezTo>
                  <a:cubicBezTo>
                    <a:pt x="331" y="39"/>
                    <a:pt x="329" y="40"/>
                    <a:pt x="327" y="39"/>
                  </a:cubicBezTo>
                  <a:cubicBezTo>
                    <a:pt x="326" y="38"/>
                    <a:pt x="325" y="36"/>
                    <a:pt x="325" y="35"/>
                  </a:cubicBezTo>
                  <a:cubicBezTo>
                    <a:pt x="324" y="33"/>
                    <a:pt x="325" y="32"/>
                    <a:pt x="325" y="30"/>
                  </a:cubicBezTo>
                  <a:cubicBezTo>
                    <a:pt x="325" y="23"/>
                    <a:pt x="321" y="18"/>
                    <a:pt x="315" y="15"/>
                  </a:cubicBezTo>
                  <a:cubicBezTo>
                    <a:pt x="312" y="13"/>
                    <a:pt x="307" y="12"/>
                    <a:pt x="303" y="11"/>
                  </a:cubicBezTo>
                  <a:cubicBezTo>
                    <a:pt x="297" y="10"/>
                    <a:pt x="290" y="10"/>
                    <a:pt x="283" y="11"/>
                  </a:cubicBezTo>
                  <a:cubicBezTo>
                    <a:pt x="274" y="12"/>
                    <a:pt x="266" y="15"/>
                    <a:pt x="259" y="21"/>
                  </a:cubicBezTo>
                  <a:cubicBezTo>
                    <a:pt x="250" y="28"/>
                    <a:pt x="249" y="28"/>
                    <a:pt x="242" y="18"/>
                  </a:cubicBezTo>
                  <a:cubicBezTo>
                    <a:pt x="237" y="9"/>
                    <a:pt x="231" y="7"/>
                    <a:pt x="221" y="9"/>
                  </a:cubicBezTo>
                  <a:cubicBezTo>
                    <a:pt x="218" y="10"/>
                    <a:pt x="215" y="11"/>
                    <a:pt x="212" y="13"/>
                  </a:cubicBezTo>
                  <a:cubicBezTo>
                    <a:pt x="202" y="19"/>
                    <a:pt x="195" y="27"/>
                    <a:pt x="190" y="37"/>
                  </a:cubicBezTo>
                  <a:cubicBezTo>
                    <a:pt x="188" y="41"/>
                    <a:pt x="187" y="45"/>
                    <a:pt x="189" y="50"/>
                  </a:cubicBezTo>
                  <a:cubicBezTo>
                    <a:pt x="190" y="53"/>
                    <a:pt x="188" y="55"/>
                    <a:pt x="185" y="56"/>
                  </a:cubicBezTo>
                  <a:cubicBezTo>
                    <a:pt x="184" y="56"/>
                    <a:pt x="183" y="56"/>
                    <a:pt x="182" y="56"/>
                  </a:cubicBezTo>
                  <a:cubicBezTo>
                    <a:pt x="175" y="56"/>
                    <a:pt x="168" y="57"/>
                    <a:pt x="161" y="58"/>
                  </a:cubicBezTo>
                  <a:cubicBezTo>
                    <a:pt x="153" y="59"/>
                    <a:pt x="146" y="63"/>
                    <a:pt x="140" y="69"/>
                  </a:cubicBezTo>
                  <a:cubicBezTo>
                    <a:pt x="134" y="75"/>
                    <a:pt x="132" y="83"/>
                    <a:pt x="133" y="91"/>
                  </a:cubicBezTo>
                  <a:cubicBezTo>
                    <a:pt x="134" y="96"/>
                    <a:pt x="137" y="99"/>
                    <a:pt x="141" y="101"/>
                  </a:cubicBezTo>
                  <a:cubicBezTo>
                    <a:pt x="144" y="103"/>
                    <a:pt x="147" y="102"/>
                    <a:pt x="150" y="101"/>
                  </a:cubicBezTo>
                  <a:cubicBezTo>
                    <a:pt x="152" y="100"/>
                    <a:pt x="155" y="99"/>
                    <a:pt x="157" y="99"/>
                  </a:cubicBezTo>
                  <a:cubicBezTo>
                    <a:pt x="158" y="99"/>
                    <a:pt x="160" y="100"/>
                    <a:pt x="161" y="102"/>
                  </a:cubicBezTo>
                  <a:cubicBezTo>
                    <a:pt x="161" y="104"/>
                    <a:pt x="161" y="105"/>
                    <a:pt x="160" y="106"/>
                  </a:cubicBezTo>
                  <a:cubicBezTo>
                    <a:pt x="158" y="109"/>
                    <a:pt x="155" y="111"/>
                    <a:pt x="152" y="111"/>
                  </a:cubicBezTo>
                  <a:cubicBezTo>
                    <a:pt x="150" y="111"/>
                    <a:pt x="148" y="112"/>
                    <a:pt x="147" y="114"/>
                  </a:cubicBezTo>
                  <a:cubicBezTo>
                    <a:pt x="141" y="121"/>
                    <a:pt x="138" y="129"/>
                    <a:pt x="139" y="137"/>
                  </a:cubicBezTo>
                  <a:cubicBezTo>
                    <a:pt x="140" y="146"/>
                    <a:pt x="144" y="150"/>
                    <a:pt x="151" y="151"/>
                  </a:cubicBezTo>
                  <a:cubicBezTo>
                    <a:pt x="156" y="152"/>
                    <a:pt x="161" y="152"/>
                    <a:pt x="165" y="150"/>
                  </a:cubicBezTo>
                  <a:cubicBezTo>
                    <a:pt x="169" y="148"/>
                    <a:pt x="173" y="145"/>
                    <a:pt x="177" y="143"/>
                  </a:cubicBezTo>
                  <a:cubicBezTo>
                    <a:pt x="178" y="141"/>
                    <a:pt x="180" y="140"/>
                    <a:pt x="182" y="139"/>
                  </a:cubicBezTo>
                  <a:cubicBezTo>
                    <a:pt x="184" y="137"/>
                    <a:pt x="188" y="138"/>
                    <a:pt x="188" y="142"/>
                  </a:cubicBezTo>
                  <a:cubicBezTo>
                    <a:pt x="188" y="144"/>
                    <a:pt x="187" y="147"/>
                    <a:pt x="187" y="149"/>
                  </a:cubicBezTo>
                  <a:cubicBezTo>
                    <a:pt x="185" y="155"/>
                    <a:pt x="185" y="161"/>
                    <a:pt x="186" y="166"/>
                  </a:cubicBezTo>
                  <a:cubicBezTo>
                    <a:pt x="187" y="179"/>
                    <a:pt x="196" y="186"/>
                    <a:pt x="208" y="183"/>
                  </a:cubicBezTo>
                  <a:cubicBezTo>
                    <a:pt x="209" y="183"/>
                    <a:pt x="209" y="183"/>
                    <a:pt x="210" y="183"/>
                  </a:cubicBezTo>
                  <a:cubicBezTo>
                    <a:pt x="219" y="180"/>
                    <a:pt x="227" y="176"/>
                    <a:pt x="233" y="168"/>
                  </a:cubicBezTo>
                  <a:cubicBezTo>
                    <a:pt x="233" y="167"/>
                    <a:pt x="234" y="166"/>
                    <a:pt x="234" y="166"/>
                  </a:cubicBezTo>
                  <a:cubicBezTo>
                    <a:pt x="236" y="166"/>
                    <a:pt x="238" y="165"/>
                    <a:pt x="239" y="165"/>
                  </a:cubicBezTo>
                  <a:cubicBezTo>
                    <a:pt x="240" y="166"/>
                    <a:pt x="241" y="168"/>
                    <a:pt x="241" y="169"/>
                  </a:cubicBezTo>
                  <a:cubicBezTo>
                    <a:pt x="241" y="170"/>
                    <a:pt x="240" y="172"/>
                    <a:pt x="240" y="173"/>
                  </a:cubicBezTo>
                  <a:cubicBezTo>
                    <a:pt x="240" y="177"/>
                    <a:pt x="239" y="181"/>
                    <a:pt x="239" y="184"/>
                  </a:cubicBezTo>
                  <a:cubicBezTo>
                    <a:pt x="241" y="200"/>
                    <a:pt x="253" y="208"/>
                    <a:pt x="268" y="202"/>
                  </a:cubicBezTo>
                  <a:cubicBezTo>
                    <a:pt x="273" y="200"/>
                    <a:pt x="277" y="197"/>
                    <a:pt x="282" y="194"/>
                  </a:cubicBezTo>
                  <a:cubicBezTo>
                    <a:pt x="283" y="193"/>
                    <a:pt x="285" y="192"/>
                    <a:pt x="286" y="192"/>
                  </a:cubicBezTo>
                  <a:cubicBezTo>
                    <a:pt x="287" y="191"/>
                    <a:pt x="289" y="191"/>
                    <a:pt x="289" y="192"/>
                  </a:cubicBezTo>
                  <a:cubicBezTo>
                    <a:pt x="290" y="193"/>
                    <a:pt x="291" y="194"/>
                    <a:pt x="291" y="196"/>
                  </a:cubicBezTo>
                  <a:cubicBezTo>
                    <a:pt x="291" y="197"/>
                    <a:pt x="290" y="198"/>
                    <a:pt x="290" y="199"/>
                  </a:cubicBezTo>
                  <a:cubicBezTo>
                    <a:pt x="290" y="203"/>
                    <a:pt x="289" y="207"/>
                    <a:pt x="289" y="210"/>
                  </a:cubicBezTo>
                  <a:cubicBezTo>
                    <a:pt x="289" y="221"/>
                    <a:pt x="295" y="227"/>
                    <a:pt x="306" y="228"/>
                  </a:cubicBezTo>
                  <a:cubicBezTo>
                    <a:pt x="312" y="228"/>
                    <a:pt x="317" y="227"/>
                    <a:pt x="322" y="224"/>
                  </a:cubicBezTo>
                  <a:cubicBezTo>
                    <a:pt x="324" y="223"/>
                    <a:pt x="326" y="222"/>
                    <a:pt x="328" y="221"/>
                  </a:cubicBezTo>
                  <a:cubicBezTo>
                    <a:pt x="330" y="220"/>
                    <a:pt x="332" y="220"/>
                    <a:pt x="333" y="221"/>
                  </a:cubicBezTo>
                  <a:cubicBezTo>
                    <a:pt x="334" y="222"/>
                    <a:pt x="334" y="224"/>
                    <a:pt x="334" y="225"/>
                  </a:cubicBezTo>
                  <a:cubicBezTo>
                    <a:pt x="334" y="227"/>
                    <a:pt x="333" y="228"/>
                    <a:pt x="333" y="230"/>
                  </a:cubicBezTo>
                  <a:cubicBezTo>
                    <a:pt x="333" y="234"/>
                    <a:pt x="332" y="238"/>
                    <a:pt x="332" y="241"/>
                  </a:cubicBezTo>
                  <a:cubicBezTo>
                    <a:pt x="333" y="250"/>
                    <a:pt x="336" y="257"/>
                    <a:pt x="342" y="263"/>
                  </a:cubicBezTo>
                  <a:cubicBezTo>
                    <a:pt x="348" y="269"/>
                    <a:pt x="358" y="269"/>
                    <a:pt x="365" y="264"/>
                  </a:cubicBezTo>
                  <a:cubicBezTo>
                    <a:pt x="367" y="262"/>
                    <a:pt x="368" y="260"/>
                    <a:pt x="370" y="259"/>
                  </a:cubicBezTo>
                  <a:cubicBezTo>
                    <a:pt x="372" y="256"/>
                    <a:pt x="376" y="257"/>
                    <a:pt x="377" y="260"/>
                  </a:cubicBezTo>
                  <a:cubicBezTo>
                    <a:pt x="378" y="262"/>
                    <a:pt x="379" y="264"/>
                    <a:pt x="380" y="265"/>
                  </a:cubicBezTo>
                  <a:cubicBezTo>
                    <a:pt x="381" y="268"/>
                    <a:pt x="382" y="271"/>
                    <a:pt x="384" y="273"/>
                  </a:cubicBezTo>
                  <a:cubicBezTo>
                    <a:pt x="390" y="281"/>
                    <a:pt x="399" y="283"/>
                    <a:pt x="407" y="279"/>
                  </a:cubicBezTo>
                  <a:cubicBezTo>
                    <a:pt x="411" y="277"/>
                    <a:pt x="414" y="276"/>
                    <a:pt x="417" y="274"/>
                  </a:cubicBezTo>
                  <a:close/>
                  <a:moveTo>
                    <a:pt x="145" y="158"/>
                  </a:moveTo>
                  <a:cubicBezTo>
                    <a:pt x="135" y="172"/>
                    <a:pt x="128" y="188"/>
                    <a:pt x="124" y="205"/>
                  </a:cubicBezTo>
                  <a:cubicBezTo>
                    <a:pt x="120" y="228"/>
                    <a:pt x="118" y="252"/>
                    <a:pt x="121" y="276"/>
                  </a:cubicBezTo>
                  <a:cubicBezTo>
                    <a:pt x="123" y="297"/>
                    <a:pt x="128" y="317"/>
                    <a:pt x="140" y="335"/>
                  </a:cubicBezTo>
                  <a:cubicBezTo>
                    <a:pt x="151" y="350"/>
                    <a:pt x="163" y="364"/>
                    <a:pt x="180" y="374"/>
                  </a:cubicBezTo>
                  <a:cubicBezTo>
                    <a:pt x="196" y="384"/>
                    <a:pt x="212" y="391"/>
                    <a:pt x="231" y="395"/>
                  </a:cubicBezTo>
                  <a:cubicBezTo>
                    <a:pt x="247" y="398"/>
                    <a:pt x="264" y="399"/>
                    <a:pt x="280" y="399"/>
                  </a:cubicBezTo>
                  <a:cubicBezTo>
                    <a:pt x="298" y="399"/>
                    <a:pt x="315" y="395"/>
                    <a:pt x="331" y="387"/>
                  </a:cubicBezTo>
                  <a:cubicBezTo>
                    <a:pt x="350" y="378"/>
                    <a:pt x="366" y="365"/>
                    <a:pt x="379" y="350"/>
                  </a:cubicBezTo>
                  <a:cubicBezTo>
                    <a:pt x="388" y="339"/>
                    <a:pt x="396" y="328"/>
                    <a:pt x="403" y="317"/>
                  </a:cubicBezTo>
                  <a:cubicBezTo>
                    <a:pt x="409" y="307"/>
                    <a:pt x="414" y="297"/>
                    <a:pt x="418" y="286"/>
                  </a:cubicBezTo>
                  <a:cubicBezTo>
                    <a:pt x="419" y="285"/>
                    <a:pt x="420" y="283"/>
                    <a:pt x="417" y="282"/>
                  </a:cubicBezTo>
                  <a:cubicBezTo>
                    <a:pt x="416" y="283"/>
                    <a:pt x="414" y="285"/>
                    <a:pt x="411" y="286"/>
                  </a:cubicBezTo>
                  <a:cubicBezTo>
                    <a:pt x="408" y="288"/>
                    <a:pt x="404" y="289"/>
                    <a:pt x="400" y="289"/>
                  </a:cubicBezTo>
                  <a:cubicBezTo>
                    <a:pt x="390" y="289"/>
                    <a:pt x="383" y="285"/>
                    <a:pt x="377" y="277"/>
                  </a:cubicBezTo>
                  <a:cubicBezTo>
                    <a:pt x="375" y="275"/>
                    <a:pt x="374" y="272"/>
                    <a:pt x="372" y="269"/>
                  </a:cubicBezTo>
                  <a:cubicBezTo>
                    <a:pt x="370" y="271"/>
                    <a:pt x="368" y="272"/>
                    <a:pt x="366" y="273"/>
                  </a:cubicBezTo>
                  <a:cubicBezTo>
                    <a:pt x="360" y="276"/>
                    <a:pt x="354" y="277"/>
                    <a:pt x="347" y="275"/>
                  </a:cubicBezTo>
                  <a:cubicBezTo>
                    <a:pt x="340" y="273"/>
                    <a:pt x="335" y="269"/>
                    <a:pt x="331" y="263"/>
                  </a:cubicBezTo>
                  <a:cubicBezTo>
                    <a:pt x="327" y="256"/>
                    <a:pt x="324" y="249"/>
                    <a:pt x="324" y="242"/>
                  </a:cubicBezTo>
                  <a:cubicBezTo>
                    <a:pt x="324" y="239"/>
                    <a:pt x="325" y="236"/>
                    <a:pt x="323" y="234"/>
                  </a:cubicBezTo>
                  <a:cubicBezTo>
                    <a:pt x="318" y="235"/>
                    <a:pt x="314" y="236"/>
                    <a:pt x="309" y="236"/>
                  </a:cubicBezTo>
                  <a:cubicBezTo>
                    <a:pt x="291" y="236"/>
                    <a:pt x="283" y="229"/>
                    <a:pt x="280" y="211"/>
                  </a:cubicBezTo>
                  <a:cubicBezTo>
                    <a:pt x="280" y="210"/>
                    <a:pt x="280" y="208"/>
                    <a:pt x="279" y="206"/>
                  </a:cubicBezTo>
                  <a:cubicBezTo>
                    <a:pt x="275" y="208"/>
                    <a:pt x="271" y="210"/>
                    <a:pt x="268" y="211"/>
                  </a:cubicBezTo>
                  <a:cubicBezTo>
                    <a:pt x="251" y="215"/>
                    <a:pt x="240" y="209"/>
                    <a:pt x="234" y="195"/>
                  </a:cubicBezTo>
                  <a:cubicBezTo>
                    <a:pt x="233" y="193"/>
                    <a:pt x="232" y="190"/>
                    <a:pt x="232" y="188"/>
                  </a:cubicBezTo>
                  <a:cubicBezTo>
                    <a:pt x="231" y="186"/>
                    <a:pt x="231" y="185"/>
                    <a:pt x="230" y="183"/>
                  </a:cubicBezTo>
                  <a:cubicBezTo>
                    <a:pt x="226" y="185"/>
                    <a:pt x="223" y="186"/>
                    <a:pt x="220" y="188"/>
                  </a:cubicBezTo>
                  <a:cubicBezTo>
                    <a:pt x="214" y="191"/>
                    <a:pt x="207" y="192"/>
                    <a:pt x="199" y="191"/>
                  </a:cubicBezTo>
                  <a:cubicBezTo>
                    <a:pt x="191" y="191"/>
                    <a:pt x="186" y="187"/>
                    <a:pt x="182" y="180"/>
                  </a:cubicBezTo>
                  <a:cubicBezTo>
                    <a:pt x="179" y="175"/>
                    <a:pt x="177" y="170"/>
                    <a:pt x="177" y="164"/>
                  </a:cubicBezTo>
                  <a:cubicBezTo>
                    <a:pt x="177" y="161"/>
                    <a:pt x="177" y="158"/>
                    <a:pt x="177" y="153"/>
                  </a:cubicBezTo>
                  <a:cubicBezTo>
                    <a:pt x="167" y="160"/>
                    <a:pt x="156" y="162"/>
                    <a:pt x="145" y="158"/>
                  </a:cubicBezTo>
                  <a:close/>
                  <a:moveTo>
                    <a:pt x="376" y="616"/>
                  </a:moveTo>
                  <a:cubicBezTo>
                    <a:pt x="376" y="616"/>
                    <a:pt x="376" y="615"/>
                    <a:pt x="376" y="614"/>
                  </a:cubicBezTo>
                  <a:cubicBezTo>
                    <a:pt x="368" y="599"/>
                    <a:pt x="361" y="584"/>
                    <a:pt x="353" y="568"/>
                  </a:cubicBezTo>
                  <a:cubicBezTo>
                    <a:pt x="352" y="566"/>
                    <a:pt x="350" y="565"/>
                    <a:pt x="350" y="564"/>
                  </a:cubicBezTo>
                  <a:cubicBezTo>
                    <a:pt x="340" y="567"/>
                    <a:pt x="331" y="570"/>
                    <a:pt x="322" y="571"/>
                  </a:cubicBezTo>
                  <a:cubicBezTo>
                    <a:pt x="289" y="577"/>
                    <a:pt x="255" y="576"/>
                    <a:pt x="222" y="574"/>
                  </a:cubicBezTo>
                  <a:cubicBezTo>
                    <a:pt x="216" y="573"/>
                    <a:pt x="210" y="573"/>
                    <a:pt x="204" y="572"/>
                  </a:cubicBezTo>
                  <a:cubicBezTo>
                    <a:pt x="202" y="576"/>
                    <a:pt x="200" y="580"/>
                    <a:pt x="198" y="583"/>
                  </a:cubicBezTo>
                  <a:cubicBezTo>
                    <a:pt x="195" y="592"/>
                    <a:pt x="191" y="601"/>
                    <a:pt x="187" y="610"/>
                  </a:cubicBezTo>
                  <a:cubicBezTo>
                    <a:pt x="185" y="613"/>
                    <a:pt x="184" y="617"/>
                    <a:pt x="182" y="621"/>
                  </a:cubicBezTo>
                  <a:cubicBezTo>
                    <a:pt x="181" y="623"/>
                    <a:pt x="181" y="626"/>
                    <a:pt x="183" y="629"/>
                  </a:cubicBezTo>
                  <a:cubicBezTo>
                    <a:pt x="190" y="631"/>
                    <a:pt x="199" y="634"/>
                    <a:pt x="207" y="636"/>
                  </a:cubicBezTo>
                  <a:cubicBezTo>
                    <a:pt x="216" y="638"/>
                    <a:pt x="217" y="637"/>
                    <a:pt x="221" y="629"/>
                  </a:cubicBezTo>
                  <a:cubicBezTo>
                    <a:pt x="226" y="619"/>
                    <a:pt x="230" y="609"/>
                    <a:pt x="234" y="599"/>
                  </a:cubicBezTo>
                  <a:cubicBezTo>
                    <a:pt x="235" y="598"/>
                    <a:pt x="235" y="596"/>
                    <a:pt x="236" y="595"/>
                  </a:cubicBezTo>
                  <a:cubicBezTo>
                    <a:pt x="237" y="591"/>
                    <a:pt x="240" y="590"/>
                    <a:pt x="244" y="591"/>
                  </a:cubicBezTo>
                  <a:cubicBezTo>
                    <a:pt x="248" y="592"/>
                    <a:pt x="253" y="592"/>
                    <a:pt x="257" y="593"/>
                  </a:cubicBezTo>
                  <a:cubicBezTo>
                    <a:pt x="265" y="594"/>
                    <a:pt x="272" y="594"/>
                    <a:pt x="280" y="595"/>
                  </a:cubicBezTo>
                  <a:cubicBezTo>
                    <a:pt x="293" y="597"/>
                    <a:pt x="306" y="599"/>
                    <a:pt x="320" y="597"/>
                  </a:cubicBezTo>
                  <a:cubicBezTo>
                    <a:pt x="322" y="597"/>
                    <a:pt x="323" y="597"/>
                    <a:pt x="325" y="597"/>
                  </a:cubicBezTo>
                  <a:cubicBezTo>
                    <a:pt x="330" y="598"/>
                    <a:pt x="332" y="598"/>
                    <a:pt x="333" y="604"/>
                  </a:cubicBezTo>
                  <a:cubicBezTo>
                    <a:pt x="335" y="608"/>
                    <a:pt x="336" y="612"/>
                    <a:pt x="338" y="616"/>
                  </a:cubicBezTo>
                  <a:cubicBezTo>
                    <a:pt x="339" y="619"/>
                    <a:pt x="340" y="622"/>
                    <a:pt x="342" y="625"/>
                  </a:cubicBezTo>
                  <a:cubicBezTo>
                    <a:pt x="344" y="630"/>
                    <a:pt x="347" y="630"/>
                    <a:pt x="352" y="629"/>
                  </a:cubicBezTo>
                  <a:cubicBezTo>
                    <a:pt x="358" y="628"/>
                    <a:pt x="371" y="621"/>
                    <a:pt x="376" y="616"/>
                  </a:cubicBezTo>
                  <a:close/>
                  <a:moveTo>
                    <a:pt x="198" y="526"/>
                  </a:moveTo>
                  <a:cubicBezTo>
                    <a:pt x="203" y="530"/>
                    <a:pt x="208" y="530"/>
                    <a:pt x="213" y="530"/>
                  </a:cubicBezTo>
                  <a:cubicBezTo>
                    <a:pt x="233" y="532"/>
                    <a:pt x="254" y="534"/>
                    <a:pt x="275" y="535"/>
                  </a:cubicBezTo>
                  <a:cubicBezTo>
                    <a:pt x="300" y="537"/>
                    <a:pt x="324" y="535"/>
                    <a:pt x="348" y="525"/>
                  </a:cubicBezTo>
                  <a:cubicBezTo>
                    <a:pt x="347" y="516"/>
                    <a:pt x="342" y="498"/>
                    <a:pt x="338" y="492"/>
                  </a:cubicBezTo>
                  <a:cubicBezTo>
                    <a:pt x="332" y="493"/>
                    <a:pt x="325" y="495"/>
                    <a:pt x="318" y="496"/>
                  </a:cubicBezTo>
                  <a:cubicBezTo>
                    <a:pt x="309" y="497"/>
                    <a:pt x="299" y="499"/>
                    <a:pt x="290" y="501"/>
                  </a:cubicBezTo>
                  <a:cubicBezTo>
                    <a:pt x="284" y="503"/>
                    <a:pt x="278" y="503"/>
                    <a:pt x="271" y="503"/>
                  </a:cubicBezTo>
                  <a:cubicBezTo>
                    <a:pt x="252" y="503"/>
                    <a:pt x="232" y="501"/>
                    <a:pt x="213" y="496"/>
                  </a:cubicBezTo>
                  <a:cubicBezTo>
                    <a:pt x="210" y="495"/>
                    <a:pt x="206" y="495"/>
                    <a:pt x="201" y="495"/>
                  </a:cubicBezTo>
                  <a:cubicBezTo>
                    <a:pt x="200" y="506"/>
                    <a:pt x="198" y="516"/>
                    <a:pt x="198" y="526"/>
                  </a:cubicBezTo>
                  <a:close/>
                  <a:moveTo>
                    <a:pt x="202" y="485"/>
                  </a:moveTo>
                  <a:cubicBezTo>
                    <a:pt x="203" y="486"/>
                    <a:pt x="204" y="486"/>
                    <a:pt x="205" y="487"/>
                  </a:cubicBezTo>
                  <a:cubicBezTo>
                    <a:pt x="224" y="491"/>
                    <a:pt x="242" y="494"/>
                    <a:pt x="262" y="495"/>
                  </a:cubicBezTo>
                  <a:cubicBezTo>
                    <a:pt x="273" y="495"/>
                    <a:pt x="283" y="495"/>
                    <a:pt x="294" y="492"/>
                  </a:cubicBezTo>
                  <a:cubicBezTo>
                    <a:pt x="302" y="490"/>
                    <a:pt x="310" y="489"/>
                    <a:pt x="318" y="488"/>
                  </a:cubicBezTo>
                  <a:cubicBezTo>
                    <a:pt x="323" y="487"/>
                    <a:pt x="328" y="486"/>
                    <a:pt x="333" y="484"/>
                  </a:cubicBezTo>
                  <a:cubicBezTo>
                    <a:pt x="334" y="484"/>
                    <a:pt x="335" y="482"/>
                    <a:pt x="337" y="481"/>
                  </a:cubicBezTo>
                  <a:cubicBezTo>
                    <a:pt x="335" y="473"/>
                    <a:pt x="333" y="465"/>
                    <a:pt x="330" y="458"/>
                  </a:cubicBezTo>
                  <a:cubicBezTo>
                    <a:pt x="317" y="459"/>
                    <a:pt x="305" y="459"/>
                    <a:pt x="293" y="460"/>
                  </a:cubicBezTo>
                  <a:cubicBezTo>
                    <a:pt x="292" y="460"/>
                    <a:pt x="290" y="461"/>
                    <a:pt x="288" y="461"/>
                  </a:cubicBezTo>
                  <a:cubicBezTo>
                    <a:pt x="275" y="464"/>
                    <a:pt x="261" y="464"/>
                    <a:pt x="247" y="463"/>
                  </a:cubicBezTo>
                  <a:cubicBezTo>
                    <a:pt x="234" y="461"/>
                    <a:pt x="220" y="460"/>
                    <a:pt x="205" y="459"/>
                  </a:cubicBezTo>
                  <a:cubicBezTo>
                    <a:pt x="204" y="468"/>
                    <a:pt x="203" y="476"/>
                    <a:pt x="202" y="485"/>
                  </a:cubicBezTo>
                  <a:close/>
                  <a:moveTo>
                    <a:pt x="196" y="562"/>
                  </a:moveTo>
                  <a:cubicBezTo>
                    <a:pt x="200" y="563"/>
                    <a:pt x="203" y="563"/>
                    <a:pt x="206" y="564"/>
                  </a:cubicBezTo>
                  <a:cubicBezTo>
                    <a:pt x="222" y="566"/>
                    <a:pt x="238" y="567"/>
                    <a:pt x="254" y="567"/>
                  </a:cubicBezTo>
                  <a:cubicBezTo>
                    <a:pt x="275" y="568"/>
                    <a:pt x="297" y="568"/>
                    <a:pt x="318" y="564"/>
                  </a:cubicBezTo>
                  <a:cubicBezTo>
                    <a:pt x="325" y="563"/>
                    <a:pt x="331" y="561"/>
                    <a:pt x="337" y="559"/>
                  </a:cubicBezTo>
                  <a:cubicBezTo>
                    <a:pt x="352" y="553"/>
                    <a:pt x="353" y="554"/>
                    <a:pt x="350" y="536"/>
                  </a:cubicBezTo>
                  <a:cubicBezTo>
                    <a:pt x="350" y="536"/>
                    <a:pt x="350" y="535"/>
                    <a:pt x="349" y="535"/>
                  </a:cubicBezTo>
                  <a:cubicBezTo>
                    <a:pt x="346" y="535"/>
                    <a:pt x="343" y="536"/>
                    <a:pt x="340" y="537"/>
                  </a:cubicBezTo>
                  <a:cubicBezTo>
                    <a:pt x="327" y="541"/>
                    <a:pt x="315" y="543"/>
                    <a:pt x="302" y="543"/>
                  </a:cubicBezTo>
                  <a:cubicBezTo>
                    <a:pt x="289" y="544"/>
                    <a:pt x="276" y="543"/>
                    <a:pt x="263" y="542"/>
                  </a:cubicBezTo>
                  <a:cubicBezTo>
                    <a:pt x="245" y="541"/>
                    <a:pt x="227" y="539"/>
                    <a:pt x="209" y="538"/>
                  </a:cubicBezTo>
                  <a:cubicBezTo>
                    <a:pt x="205" y="537"/>
                    <a:pt x="201" y="537"/>
                    <a:pt x="197" y="536"/>
                  </a:cubicBezTo>
                  <a:cubicBezTo>
                    <a:pt x="196" y="545"/>
                    <a:pt x="196" y="553"/>
                    <a:pt x="196" y="562"/>
                  </a:cubicBezTo>
                  <a:close/>
                  <a:moveTo>
                    <a:pt x="518" y="301"/>
                  </a:moveTo>
                  <a:cubicBezTo>
                    <a:pt x="510" y="303"/>
                    <a:pt x="507" y="307"/>
                    <a:pt x="505" y="313"/>
                  </a:cubicBezTo>
                  <a:cubicBezTo>
                    <a:pt x="504" y="315"/>
                    <a:pt x="503" y="317"/>
                    <a:pt x="503" y="318"/>
                  </a:cubicBezTo>
                  <a:cubicBezTo>
                    <a:pt x="501" y="321"/>
                    <a:pt x="498" y="321"/>
                    <a:pt x="497" y="318"/>
                  </a:cubicBezTo>
                  <a:cubicBezTo>
                    <a:pt x="496" y="316"/>
                    <a:pt x="495" y="314"/>
                    <a:pt x="495" y="312"/>
                  </a:cubicBezTo>
                  <a:cubicBezTo>
                    <a:pt x="492" y="307"/>
                    <a:pt x="490" y="302"/>
                    <a:pt x="484" y="299"/>
                  </a:cubicBezTo>
                  <a:cubicBezTo>
                    <a:pt x="483" y="301"/>
                    <a:pt x="482" y="302"/>
                    <a:pt x="481" y="303"/>
                  </a:cubicBezTo>
                  <a:cubicBezTo>
                    <a:pt x="479" y="306"/>
                    <a:pt x="479" y="310"/>
                    <a:pt x="478" y="314"/>
                  </a:cubicBezTo>
                  <a:cubicBezTo>
                    <a:pt x="476" y="330"/>
                    <a:pt x="484" y="344"/>
                    <a:pt x="491" y="357"/>
                  </a:cubicBezTo>
                  <a:cubicBezTo>
                    <a:pt x="492" y="358"/>
                    <a:pt x="492" y="358"/>
                    <a:pt x="493" y="359"/>
                  </a:cubicBezTo>
                  <a:cubicBezTo>
                    <a:pt x="499" y="365"/>
                    <a:pt x="506" y="369"/>
                    <a:pt x="514" y="371"/>
                  </a:cubicBezTo>
                  <a:cubicBezTo>
                    <a:pt x="519" y="373"/>
                    <a:pt x="523" y="372"/>
                    <a:pt x="526" y="368"/>
                  </a:cubicBezTo>
                  <a:cubicBezTo>
                    <a:pt x="525" y="367"/>
                    <a:pt x="525" y="366"/>
                    <a:pt x="524" y="365"/>
                  </a:cubicBezTo>
                  <a:cubicBezTo>
                    <a:pt x="523" y="363"/>
                    <a:pt x="521" y="361"/>
                    <a:pt x="520" y="360"/>
                  </a:cubicBezTo>
                  <a:cubicBezTo>
                    <a:pt x="519" y="357"/>
                    <a:pt x="519" y="354"/>
                    <a:pt x="522" y="353"/>
                  </a:cubicBezTo>
                  <a:cubicBezTo>
                    <a:pt x="524" y="353"/>
                    <a:pt x="526" y="352"/>
                    <a:pt x="528" y="352"/>
                  </a:cubicBezTo>
                  <a:cubicBezTo>
                    <a:pt x="531" y="351"/>
                    <a:pt x="534" y="351"/>
                    <a:pt x="536" y="348"/>
                  </a:cubicBezTo>
                  <a:cubicBezTo>
                    <a:pt x="536" y="345"/>
                    <a:pt x="533" y="345"/>
                    <a:pt x="531" y="344"/>
                  </a:cubicBezTo>
                  <a:cubicBezTo>
                    <a:pt x="528" y="343"/>
                    <a:pt x="526" y="342"/>
                    <a:pt x="523" y="341"/>
                  </a:cubicBezTo>
                  <a:cubicBezTo>
                    <a:pt x="522" y="341"/>
                    <a:pt x="521" y="339"/>
                    <a:pt x="520" y="338"/>
                  </a:cubicBezTo>
                  <a:cubicBezTo>
                    <a:pt x="519" y="336"/>
                    <a:pt x="521" y="334"/>
                    <a:pt x="522" y="333"/>
                  </a:cubicBezTo>
                  <a:cubicBezTo>
                    <a:pt x="524" y="332"/>
                    <a:pt x="526" y="331"/>
                    <a:pt x="528" y="330"/>
                  </a:cubicBezTo>
                  <a:cubicBezTo>
                    <a:pt x="531" y="328"/>
                    <a:pt x="534" y="326"/>
                    <a:pt x="535" y="322"/>
                  </a:cubicBezTo>
                  <a:cubicBezTo>
                    <a:pt x="536" y="320"/>
                    <a:pt x="537" y="318"/>
                    <a:pt x="534" y="316"/>
                  </a:cubicBezTo>
                  <a:cubicBezTo>
                    <a:pt x="533" y="317"/>
                    <a:pt x="531" y="317"/>
                    <a:pt x="529" y="318"/>
                  </a:cubicBezTo>
                  <a:cubicBezTo>
                    <a:pt x="526" y="319"/>
                    <a:pt x="524" y="320"/>
                    <a:pt x="521" y="322"/>
                  </a:cubicBezTo>
                  <a:cubicBezTo>
                    <a:pt x="520" y="322"/>
                    <a:pt x="518" y="322"/>
                    <a:pt x="517" y="321"/>
                  </a:cubicBezTo>
                  <a:cubicBezTo>
                    <a:pt x="515" y="320"/>
                    <a:pt x="515" y="318"/>
                    <a:pt x="515" y="316"/>
                  </a:cubicBezTo>
                  <a:cubicBezTo>
                    <a:pt x="516" y="314"/>
                    <a:pt x="517" y="313"/>
                    <a:pt x="518" y="311"/>
                  </a:cubicBezTo>
                  <a:cubicBezTo>
                    <a:pt x="519" y="308"/>
                    <a:pt x="520" y="305"/>
                    <a:pt x="518" y="301"/>
                  </a:cubicBezTo>
                  <a:close/>
                  <a:moveTo>
                    <a:pt x="29" y="246"/>
                  </a:moveTo>
                  <a:cubicBezTo>
                    <a:pt x="28" y="251"/>
                    <a:pt x="28" y="252"/>
                    <a:pt x="29" y="254"/>
                  </a:cubicBezTo>
                  <a:cubicBezTo>
                    <a:pt x="31" y="259"/>
                    <a:pt x="34" y="263"/>
                    <a:pt x="36" y="267"/>
                  </a:cubicBezTo>
                  <a:cubicBezTo>
                    <a:pt x="37" y="269"/>
                    <a:pt x="37" y="271"/>
                    <a:pt x="36" y="272"/>
                  </a:cubicBezTo>
                  <a:cubicBezTo>
                    <a:pt x="34" y="274"/>
                    <a:pt x="33" y="274"/>
                    <a:pt x="31" y="273"/>
                  </a:cubicBezTo>
                  <a:cubicBezTo>
                    <a:pt x="29" y="272"/>
                    <a:pt x="27" y="271"/>
                    <a:pt x="26" y="271"/>
                  </a:cubicBezTo>
                  <a:cubicBezTo>
                    <a:pt x="23" y="271"/>
                    <a:pt x="20" y="270"/>
                    <a:pt x="17" y="270"/>
                  </a:cubicBezTo>
                  <a:cubicBezTo>
                    <a:pt x="15" y="270"/>
                    <a:pt x="13" y="272"/>
                    <a:pt x="12" y="275"/>
                  </a:cubicBezTo>
                  <a:cubicBezTo>
                    <a:pt x="11" y="277"/>
                    <a:pt x="12" y="279"/>
                    <a:pt x="14" y="281"/>
                  </a:cubicBezTo>
                  <a:cubicBezTo>
                    <a:pt x="15" y="282"/>
                    <a:pt x="17" y="283"/>
                    <a:pt x="19" y="284"/>
                  </a:cubicBezTo>
                  <a:cubicBezTo>
                    <a:pt x="20" y="284"/>
                    <a:pt x="21" y="285"/>
                    <a:pt x="22" y="285"/>
                  </a:cubicBezTo>
                  <a:cubicBezTo>
                    <a:pt x="24" y="287"/>
                    <a:pt x="23" y="291"/>
                    <a:pt x="20" y="291"/>
                  </a:cubicBezTo>
                  <a:cubicBezTo>
                    <a:pt x="18" y="292"/>
                    <a:pt x="15" y="292"/>
                    <a:pt x="13" y="293"/>
                  </a:cubicBezTo>
                  <a:cubicBezTo>
                    <a:pt x="11" y="294"/>
                    <a:pt x="10" y="296"/>
                    <a:pt x="10" y="298"/>
                  </a:cubicBezTo>
                  <a:cubicBezTo>
                    <a:pt x="10" y="299"/>
                    <a:pt x="11" y="300"/>
                    <a:pt x="13" y="301"/>
                  </a:cubicBezTo>
                  <a:cubicBezTo>
                    <a:pt x="16" y="303"/>
                    <a:pt x="20" y="303"/>
                    <a:pt x="23" y="302"/>
                  </a:cubicBezTo>
                  <a:cubicBezTo>
                    <a:pt x="25" y="302"/>
                    <a:pt x="27" y="301"/>
                    <a:pt x="29" y="300"/>
                  </a:cubicBezTo>
                  <a:cubicBezTo>
                    <a:pt x="30" y="300"/>
                    <a:pt x="32" y="300"/>
                    <a:pt x="33" y="302"/>
                  </a:cubicBezTo>
                  <a:cubicBezTo>
                    <a:pt x="34" y="303"/>
                    <a:pt x="34" y="305"/>
                    <a:pt x="34" y="306"/>
                  </a:cubicBezTo>
                  <a:cubicBezTo>
                    <a:pt x="34" y="307"/>
                    <a:pt x="33" y="309"/>
                    <a:pt x="32" y="310"/>
                  </a:cubicBezTo>
                  <a:cubicBezTo>
                    <a:pt x="32" y="312"/>
                    <a:pt x="31" y="314"/>
                    <a:pt x="31" y="316"/>
                  </a:cubicBezTo>
                  <a:cubicBezTo>
                    <a:pt x="32" y="317"/>
                    <a:pt x="33" y="317"/>
                    <a:pt x="34" y="317"/>
                  </a:cubicBezTo>
                  <a:cubicBezTo>
                    <a:pt x="45" y="316"/>
                    <a:pt x="56" y="307"/>
                    <a:pt x="58" y="296"/>
                  </a:cubicBezTo>
                  <a:cubicBezTo>
                    <a:pt x="59" y="294"/>
                    <a:pt x="59" y="292"/>
                    <a:pt x="61" y="291"/>
                  </a:cubicBezTo>
                  <a:cubicBezTo>
                    <a:pt x="65" y="290"/>
                    <a:pt x="66" y="286"/>
                    <a:pt x="68" y="283"/>
                  </a:cubicBezTo>
                  <a:cubicBezTo>
                    <a:pt x="70" y="276"/>
                    <a:pt x="73" y="268"/>
                    <a:pt x="75" y="261"/>
                  </a:cubicBezTo>
                  <a:cubicBezTo>
                    <a:pt x="76" y="257"/>
                    <a:pt x="76" y="254"/>
                    <a:pt x="76" y="250"/>
                  </a:cubicBezTo>
                  <a:cubicBezTo>
                    <a:pt x="76" y="248"/>
                    <a:pt x="74" y="246"/>
                    <a:pt x="71" y="246"/>
                  </a:cubicBezTo>
                  <a:cubicBezTo>
                    <a:pt x="64" y="247"/>
                    <a:pt x="58" y="252"/>
                    <a:pt x="57" y="259"/>
                  </a:cubicBezTo>
                  <a:cubicBezTo>
                    <a:pt x="57" y="261"/>
                    <a:pt x="58" y="263"/>
                    <a:pt x="58" y="264"/>
                  </a:cubicBezTo>
                  <a:cubicBezTo>
                    <a:pt x="58" y="266"/>
                    <a:pt x="57" y="268"/>
                    <a:pt x="55" y="269"/>
                  </a:cubicBezTo>
                  <a:cubicBezTo>
                    <a:pt x="53" y="269"/>
                    <a:pt x="51" y="268"/>
                    <a:pt x="50" y="266"/>
                  </a:cubicBezTo>
                  <a:cubicBezTo>
                    <a:pt x="49" y="265"/>
                    <a:pt x="49" y="263"/>
                    <a:pt x="48" y="261"/>
                  </a:cubicBezTo>
                  <a:cubicBezTo>
                    <a:pt x="43" y="254"/>
                    <a:pt x="36" y="249"/>
                    <a:pt x="29" y="246"/>
                  </a:cubicBezTo>
                  <a:close/>
                  <a:moveTo>
                    <a:pt x="324" y="431"/>
                  </a:moveTo>
                  <a:cubicBezTo>
                    <a:pt x="320" y="431"/>
                    <a:pt x="317" y="432"/>
                    <a:pt x="314" y="433"/>
                  </a:cubicBezTo>
                  <a:cubicBezTo>
                    <a:pt x="308" y="434"/>
                    <a:pt x="302" y="434"/>
                    <a:pt x="296" y="433"/>
                  </a:cubicBezTo>
                  <a:cubicBezTo>
                    <a:pt x="291" y="433"/>
                    <a:pt x="286" y="433"/>
                    <a:pt x="281" y="433"/>
                  </a:cubicBezTo>
                  <a:cubicBezTo>
                    <a:pt x="259" y="434"/>
                    <a:pt x="236" y="436"/>
                    <a:pt x="213" y="430"/>
                  </a:cubicBezTo>
                  <a:cubicBezTo>
                    <a:pt x="212" y="430"/>
                    <a:pt x="210" y="431"/>
                    <a:pt x="209" y="431"/>
                  </a:cubicBezTo>
                  <a:cubicBezTo>
                    <a:pt x="208" y="437"/>
                    <a:pt x="206" y="443"/>
                    <a:pt x="207" y="449"/>
                  </a:cubicBezTo>
                  <a:cubicBezTo>
                    <a:pt x="211" y="452"/>
                    <a:pt x="216" y="452"/>
                    <a:pt x="220" y="452"/>
                  </a:cubicBezTo>
                  <a:cubicBezTo>
                    <a:pt x="233" y="453"/>
                    <a:pt x="246" y="454"/>
                    <a:pt x="258" y="455"/>
                  </a:cubicBezTo>
                  <a:cubicBezTo>
                    <a:pt x="267" y="456"/>
                    <a:pt x="275" y="455"/>
                    <a:pt x="283" y="454"/>
                  </a:cubicBezTo>
                  <a:cubicBezTo>
                    <a:pt x="292" y="453"/>
                    <a:pt x="301" y="452"/>
                    <a:pt x="311" y="451"/>
                  </a:cubicBezTo>
                  <a:cubicBezTo>
                    <a:pt x="315" y="451"/>
                    <a:pt x="319" y="451"/>
                    <a:pt x="323" y="450"/>
                  </a:cubicBezTo>
                  <a:cubicBezTo>
                    <a:pt x="324" y="450"/>
                    <a:pt x="326" y="449"/>
                    <a:pt x="328" y="449"/>
                  </a:cubicBezTo>
                  <a:cubicBezTo>
                    <a:pt x="327" y="443"/>
                    <a:pt x="327" y="437"/>
                    <a:pt x="324" y="431"/>
                  </a:cubicBezTo>
                  <a:close/>
                  <a:moveTo>
                    <a:pt x="322" y="422"/>
                  </a:moveTo>
                  <a:cubicBezTo>
                    <a:pt x="320" y="415"/>
                    <a:pt x="318" y="409"/>
                    <a:pt x="315" y="403"/>
                  </a:cubicBezTo>
                  <a:cubicBezTo>
                    <a:pt x="281" y="410"/>
                    <a:pt x="247" y="407"/>
                    <a:pt x="214" y="399"/>
                  </a:cubicBezTo>
                  <a:cubicBezTo>
                    <a:pt x="211" y="406"/>
                    <a:pt x="211" y="413"/>
                    <a:pt x="210" y="420"/>
                  </a:cubicBezTo>
                  <a:cubicBezTo>
                    <a:pt x="216" y="423"/>
                    <a:pt x="221" y="424"/>
                    <a:pt x="227" y="425"/>
                  </a:cubicBezTo>
                  <a:cubicBezTo>
                    <a:pt x="243" y="427"/>
                    <a:pt x="259" y="427"/>
                    <a:pt x="275" y="426"/>
                  </a:cubicBezTo>
                  <a:cubicBezTo>
                    <a:pt x="283" y="425"/>
                    <a:pt x="292" y="425"/>
                    <a:pt x="300" y="425"/>
                  </a:cubicBezTo>
                  <a:cubicBezTo>
                    <a:pt x="308" y="426"/>
                    <a:pt x="314" y="425"/>
                    <a:pt x="322" y="422"/>
                  </a:cubicBezTo>
                  <a:close/>
                  <a:moveTo>
                    <a:pt x="111" y="235"/>
                  </a:moveTo>
                  <a:cubicBezTo>
                    <a:pt x="111" y="234"/>
                    <a:pt x="112" y="234"/>
                    <a:pt x="112" y="234"/>
                  </a:cubicBezTo>
                  <a:cubicBezTo>
                    <a:pt x="112" y="233"/>
                    <a:pt x="112" y="232"/>
                    <a:pt x="112" y="231"/>
                  </a:cubicBezTo>
                  <a:cubicBezTo>
                    <a:pt x="114" y="215"/>
                    <a:pt x="117" y="199"/>
                    <a:pt x="122" y="184"/>
                  </a:cubicBezTo>
                  <a:cubicBezTo>
                    <a:pt x="124" y="176"/>
                    <a:pt x="119" y="168"/>
                    <a:pt x="111" y="166"/>
                  </a:cubicBezTo>
                  <a:cubicBezTo>
                    <a:pt x="107" y="165"/>
                    <a:pt x="103" y="166"/>
                    <a:pt x="100" y="169"/>
                  </a:cubicBezTo>
                  <a:cubicBezTo>
                    <a:pt x="97" y="173"/>
                    <a:pt x="96" y="177"/>
                    <a:pt x="94" y="181"/>
                  </a:cubicBezTo>
                  <a:cubicBezTo>
                    <a:pt x="93" y="188"/>
                    <a:pt x="93" y="195"/>
                    <a:pt x="93" y="202"/>
                  </a:cubicBezTo>
                  <a:cubicBezTo>
                    <a:pt x="94" y="210"/>
                    <a:pt x="96" y="218"/>
                    <a:pt x="100" y="225"/>
                  </a:cubicBezTo>
                  <a:cubicBezTo>
                    <a:pt x="103" y="230"/>
                    <a:pt x="105" y="234"/>
                    <a:pt x="111" y="235"/>
                  </a:cubicBezTo>
                  <a:close/>
                  <a:moveTo>
                    <a:pt x="82" y="669"/>
                  </a:moveTo>
                  <a:cubicBezTo>
                    <a:pt x="82" y="669"/>
                    <a:pt x="82" y="670"/>
                    <a:pt x="82" y="670"/>
                  </a:cubicBezTo>
                  <a:cubicBezTo>
                    <a:pt x="83" y="675"/>
                    <a:pt x="84" y="678"/>
                    <a:pt x="88" y="680"/>
                  </a:cubicBezTo>
                  <a:cubicBezTo>
                    <a:pt x="92" y="682"/>
                    <a:pt x="96" y="681"/>
                    <a:pt x="99" y="679"/>
                  </a:cubicBezTo>
                  <a:cubicBezTo>
                    <a:pt x="107" y="673"/>
                    <a:pt x="113" y="665"/>
                    <a:pt x="115" y="655"/>
                  </a:cubicBezTo>
                  <a:cubicBezTo>
                    <a:pt x="115" y="652"/>
                    <a:pt x="116" y="649"/>
                    <a:pt x="116" y="646"/>
                  </a:cubicBezTo>
                  <a:cubicBezTo>
                    <a:pt x="117" y="643"/>
                    <a:pt x="117" y="641"/>
                    <a:pt x="115" y="638"/>
                  </a:cubicBezTo>
                  <a:cubicBezTo>
                    <a:pt x="114" y="636"/>
                    <a:pt x="113" y="635"/>
                    <a:pt x="112" y="633"/>
                  </a:cubicBezTo>
                  <a:cubicBezTo>
                    <a:pt x="110" y="630"/>
                    <a:pt x="108" y="629"/>
                    <a:pt x="105" y="629"/>
                  </a:cubicBezTo>
                  <a:cubicBezTo>
                    <a:pt x="101" y="629"/>
                    <a:pt x="98" y="631"/>
                    <a:pt x="95" y="634"/>
                  </a:cubicBezTo>
                  <a:cubicBezTo>
                    <a:pt x="90" y="643"/>
                    <a:pt x="86" y="653"/>
                    <a:pt x="83" y="663"/>
                  </a:cubicBezTo>
                  <a:cubicBezTo>
                    <a:pt x="83" y="665"/>
                    <a:pt x="83" y="667"/>
                    <a:pt x="82" y="669"/>
                  </a:cubicBezTo>
                  <a:close/>
                  <a:moveTo>
                    <a:pt x="406" y="328"/>
                  </a:moveTo>
                  <a:cubicBezTo>
                    <a:pt x="419" y="327"/>
                    <a:pt x="430" y="324"/>
                    <a:pt x="440" y="317"/>
                  </a:cubicBezTo>
                  <a:cubicBezTo>
                    <a:pt x="443" y="314"/>
                    <a:pt x="446" y="311"/>
                    <a:pt x="448" y="306"/>
                  </a:cubicBezTo>
                  <a:cubicBezTo>
                    <a:pt x="449" y="305"/>
                    <a:pt x="450" y="303"/>
                    <a:pt x="450" y="301"/>
                  </a:cubicBezTo>
                  <a:cubicBezTo>
                    <a:pt x="452" y="295"/>
                    <a:pt x="449" y="290"/>
                    <a:pt x="443" y="288"/>
                  </a:cubicBezTo>
                  <a:cubicBezTo>
                    <a:pt x="438" y="287"/>
                    <a:pt x="433" y="286"/>
                    <a:pt x="427" y="287"/>
                  </a:cubicBezTo>
                  <a:cubicBezTo>
                    <a:pt x="424" y="293"/>
                    <a:pt x="421" y="300"/>
                    <a:pt x="418" y="307"/>
                  </a:cubicBezTo>
                  <a:cubicBezTo>
                    <a:pt x="415" y="314"/>
                    <a:pt x="411" y="320"/>
                    <a:pt x="406" y="328"/>
                  </a:cubicBezTo>
                  <a:close/>
                  <a:moveTo>
                    <a:pt x="456" y="638"/>
                  </a:moveTo>
                  <a:cubicBezTo>
                    <a:pt x="452" y="639"/>
                    <a:pt x="451" y="642"/>
                    <a:pt x="451" y="645"/>
                  </a:cubicBezTo>
                  <a:cubicBezTo>
                    <a:pt x="453" y="656"/>
                    <a:pt x="456" y="667"/>
                    <a:pt x="461" y="677"/>
                  </a:cubicBezTo>
                  <a:cubicBezTo>
                    <a:pt x="462" y="679"/>
                    <a:pt x="463" y="680"/>
                    <a:pt x="465" y="681"/>
                  </a:cubicBezTo>
                  <a:cubicBezTo>
                    <a:pt x="466" y="683"/>
                    <a:pt x="469" y="683"/>
                    <a:pt x="471" y="681"/>
                  </a:cubicBezTo>
                  <a:cubicBezTo>
                    <a:pt x="472" y="679"/>
                    <a:pt x="474" y="677"/>
                    <a:pt x="474" y="676"/>
                  </a:cubicBezTo>
                  <a:cubicBezTo>
                    <a:pt x="475" y="672"/>
                    <a:pt x="475" y="668"/>
                    <a:pt x="475" y="665"/>
                  </a:cubicBezTo>
                  <a:cubicBezTo>
                    <a:pt x="475" y="658"/>
                    <a:pt x="473" y="652"/>
                    <a:pt x="467" y="647"/>
                  </a:cubicBezTo>
                  <a:cubicBezTo>
                    <a:pt x="464" y="644"/>
                    <a:pt x="460" y="641"/>
                    <a:pt x="456" y="638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4289EE4-228D-47CC-A5CF-743C00C2D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5113" y="3030538"/>
              <a:ext cx="549275" cy="479425"/>
            </a:xfrm>
            <a:custGeom>
              <a:avLst/>
              <a:gdLst>
                <a:gd name="T0" fmla="*/ 0 w 88"/>
                <a:gd name="T1" fmla="*/ 22 h 77"/>
                <a:gd name="T2" fmla="*/ 2 w 88"/>
                <a:gd name="T3" fmla="*/ 3 h 77"/>
                <a:gd name="T4" fmla="*/ 5 w 88"/>
                <a:gd name="T5" fmla="*/ 0 h 77"/>
                <a:gd name="T6" fmla="*/ 55 w 88"/>
                <a:gd name="T7" fmla="*/ 7 h 77"/>
                <a:gd name="T8" fmla="*/ 73 w 88"/>
                <a:gd name="T9" fmla="*/ 12 h 77"/>
                <a:gd name="T10" fmla="*/ 79 w 88"/>
                <a:gd name="T11" fmla="*/ 14 h 77"/>
                <a:gd name="T12" fmla="*/ 86 w 88"/>
                <a:gd name="T13" fmla="*/ 28 h 77"/>
                <a:gd name="T14" fmla="*/ 73 w 88"/>
                <a:gd name="T15" fmla="*/ 56 h 77"/>
                <a:gd name="T16" fmla="*/ 36 w 88"/>
                <a:gd name="T17" fmla="*/ 75 h 77"/>
                <a:gd name="T18" fmla="*/ 4 w 88"/>
                <a:gd name="T19" fmla="*/ 48 h 77"/>
                <a:gd name="T20" fmla="*/ 0 w 88"/>
                <a:gd name="T21" fmla="*/ 22 h 77"/>
                <a:gd name="T22" fmla="*/ 78 w 88"/>
                <a:gd name="T23" fmla="*/ 22 h 77"/>
                <a:gd name="T24" fmla="*/ 74 w 88"/>
                <a:gd name="T25" fmla="*/ 20 h 77"/>
                <a:gd name="T26" fmla="*/ 14 w 88"/>
                <a:gd name="T27" fmla="*/ 9 h 77"/>
                <a:gd name="T28" fmla="*/ 9 w 88"/>
                <a:gd name="T29" fmla="*/ 14 h 77"/>
                <a:gd name="T30" fmla="*/ 11 w 88"/>
                <a:gd name="T31" fmla="*/ 43 h 77"/>
                <a:gd name="T32" fmla="*/ 31 w 88"/>
                <a:gd name="T33" fmla="*/ 66 h 77"/>
                <a:gd name="T34" fmla="*/ 63 w 88"/>
                <a:gd name="T35" fmla="*/ 57 h 77"/>
                <a:gd name="T36" fmla="*/ 68 w 88"/>
                <a:gd name="T37" fmla="*/ 48 h 77"/>
                <a:gd name="T38" fmla="*/ 78 w 88"/>
                <a:gd name="T39" fmla="*/ 27 h 77"/>
                <a:gd name="T40" fmla="*/ 78 w 88"/>
                <a:gd name="T4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7">
                  <a:moveTo>
                    <a:pt x="0" y="22"/>
                  </a:moveTo>
                  <a:cubicBezTo>
                    <a:pt x="1" y="15"/>
                    <a:pt x="1" y="9"/>
                    <a:pt x="2" y="3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22" y="2"/>
                    <a:pt x="39" y="3"/>
                    <a:pt x="55" y="7"/>
                  </a:cubicBezTo>
                  <a:cubicBezTo>
                    <a:pt x="61" y="9"/>
                    <a:pt x="67" y="10"/>
                    <a:pt x="73" y="12"/>
                  </a:cubicBezTo>
                  <a:cubicBezTo>
                    <a:pt x="75" y="12"/>
                    <a:pt x="77" y="13"/>
                    <a:pt x="79" y="14"/>
                  </a:cubicBezTo>
                  <a:cubicBezTo>
                    <a:pt x="86" y="17"/>
                    <a:pt x="88" y="21"/>
                    <a:pt x="86" y="28"/>
                  </a:cubicBezTo>
                  <a:cubicBezTo>
                    <a:pt x="82" y="38"/>
                    <a:pt x="78" y="47"/>
                    <a:pt x="73" y="56"/>
                  </a:cubicBezTo>
                  <a:cubicBezTo>
                    <a:pt x="65" y="71"/>
                    <a:pt x="52" y="77"/>
                    <a:pt x="36" y="75"/>
                  </a:cubicBezTo>
                  <a:cubicBezTo>
                    <a:pt x="22" y="74"/>
                    <a:pt x="8" y="62"/>
                    <a:pt x="4" y="48"/>
                  </a:cubicBezTo>
                  <a:cubicBezTo>
                    <a:pt x="2" y="40"/>
                    <a:pt x="0" y="31"/>
                    <a:pt x="0" y="22"/>
                  </a:cubicBezTo>
                  <a:close/>
                  <a:moveTo>
                    <a:pt x="78" y="22"/>
                  </a:moveTo>
                  <a:cubicBezTo>
                    <a:pt x="77" y="22"/>
                    <a:pt x="75" y="21"/>
                    <a:pt x="74" y="20"/>
                  </a:cubicBezTo>
                  <a:cubicBezTo>
                    <a:pt x="54" y="14"/>
                    <a:pt x="34" y="11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  <a:cubicBezTo>
                    <a:pt x="9" y="24"/>
                    <a:pt x="9" y="33"/>
                    <a:pt x="11" y="43"/>
                  </a:cubicBezTo>
                  <a:cubicBezTo>
                    <a:pt x="14" y="54"/>
                    <a:pt x="21" y="62"/>
                    <a:pt x="31" y="66"/>
                  </a:cubicBezTo>
                  <a:cubicBezTo>
                    <a:pt x="40" y="69"/>
                    <a:pt x="55" y="68"/>
                    <a:pt x="63" y="57"/>
                  </a:cubicBezTo>
                  <a:cubicBezTo>
                    <a:pt x="65" y="54"/>
                    <a:pt x="67" y="51"/>
                    <a:pt x="68" y="48"/>
                  </a:cubicBezTo>
                  <a:cubicBezTo>
                    <a:pt x="72" y="41"/>
                    <a:pt x="75" y="34"/>
                    <a:pt x="78" y="27"/>
                  </a:cubicBezTo>
                  <a:cubicBezTo>
                    <a:pt x="78" y="26"/>
                    <a:pt x="78" y="24"/>
                    <a:pt x="78" y="22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59F6F5B-B4CC-415F-8A27-59F2800B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275" y="2681288"/>
              <a:ext cx="174625" cy="193675"/>
            </a:xfrm>
            <a:custGeom>
              <a:avLst/>
              <a:gdLst>
                <a:gd name="T0" fmla="*/ 28 w 28"/>
                <a:gd name="T1" fmla="*/ 15 h 31"/>
                <a:gd name="T2" fmla="*/ 15 w 28"/>
                <a:gd name="T3" fmla="*/ 31 h 31"/>
                <a:gd name="T4" fmla="*/ 4 w 28"/>
                <a:gd name="T5" fmla="*/ 25 h 31"/>
                <a:gd name="T6" fmla="*/ 7 w 28"/>
                <a:gd name="T7" fmla="*/ 5 h 31"/>
                <a:gd name="T8" fmla="*/ 20 w 28"/>
                <a:gd name="T9" fmla="*/ 2 h 31"/>
                <a:gd name="T10" fmla="*/ 27 w 28"/>
                <a:gd name="T11" fmla="*/ 11 h 31"/>
                <a:gd name="T12" fmla="*/ 28 w 28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15"/>
                  </a:moveTo>
                  <a:cubicBezTo>
                    <a:pt x="28" y="23"/>
                    <a:pt x="22" y="30"/>
                    <a:pt x="15" y="31"/>
                  </a:cubicBezTo>
                  <a:cubicBezTo>
                    <a:pt x="10" y="31"/>
                    <a:pt x="6" y="30"/>
                    <a:pt x="4" y="25"/>
                  </a:cubicBezTo>
                  <a:cubicBezTo>
                    <a:pt x="0" y="20"/>
                    <a:pt x="2" y="9"/>
                    <a:pt x="7" y="5"/>
                  </a:cubicBezTo>
                  <a:cubicBezTo>
                    <a:pt x="10" y="1"/>
                    <a:pt x="15" y="0"/>
                    <a:pt x="20" y="2"/>
                  </a:cubicBezTo>
                  <a:cubicBezTo>
                    <a:pt x="24" y="3"/>
                    <a:pt x="26" y="6"/>
                    <a:pt x="27" y="11"/>
                  </a:cubicBezTo>
                  <a:cubicBezTo>
                    <a:pt x="27" y="12"/>
                    <a:pt x="27" y="14"/>
                    <a:pt x="28" y="15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989A688-F532-486E-872F-F3CC98843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2981326"/>
              <a:ext cx="155575" cy="161925"/>
            </a:xfrm>
            <a:custGeom>
              <a:avLst/>
              <a:gdLst>
                <a:gd name="T0" fmla="*/ 0 w 25"/>
                <a:gd name="T1" fmla="*/ 10 h 26"/>
                <a:gd name="T2" fmla="*/ 14 w 25"/>
                <a:gd name="T3" fmla="*/ 0 h 26"/>
                <a:gd name="T4" fmla="*/ 25 w 25"/>
                <a:gd name="T5" fmla="*/ 15 h 26"/>
                <a:gd name="T6" fmla="*/ 11 w 25"/>
                <a:gd name="T7" fmla="*/ 26 h 26"/>
                <a:gd name="T8" fmla="*/ 0 w 25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0"/>
                  </a:moveTo>
                  <a:cubicBezTo>
                    <a:pt x="1" y="4"/>
                    <a:pt x="7" y="0"/>
                    <a:pt x="14" y="0"/>
                  </a:cubicBezTo>
                  <a:cubicBezTo>
                    <a:pt x="20" y="1"/>
                    <a:pt x="25" y="8"/>
                    <a:pt x="25" y="15"/>
                  </a:cubicBezTo>
                  <a:cubicBezTo>
                    <a:pt x="24" y="20"/>
                    <a:pt x="17" y="26"/>
                    <a:pt x="11" y="26"/>
                  </a:cubicBezTo>
                  <a:cubicBezTo>
                    <a:pt x="5" y="25"/>
                    <a:pt x="0" y="17"/>
                    <a:pt x="0" y="1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6C810386-2963-774A-A1A2-DDD74762FE2F}"/>
              </a:ext>
            </a:extLst>
          </p:cNvPr>
          <p:cNvSpPr txBox="1"/>
          <p:nvPr/>
        </p:nvSpPr>
        <p:spPr>
          <a:xfrm>
            <a:off x="4211458" y="674305"/>
            <a:ext cx="175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自动音乐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待添加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73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</Words>
  <Application>Microsoft Office PowerPoint</Application>
  <PresentationFormat>宽屏</PresentationFormat>
  <Paragraphs>9</Paragraphs>
  <Slides>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Ray Guo</dc:creator>
  <cp:lastModifiedBy>Ray Guo</cp:lastModifiedBy>
  <cp:revision>1</cp:revision>
  <dcterms:created xsi:type="dcterms:W3CDTF">2024-03-31T13:52:17Z</dcterms:created>
  <dcterms:modified xsi:type="dcterms:W3CDTF">2024-03-31T14:10:40Z</dcterms:modified>
</cp:coreProperties>
</file>