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1"/>
  </p:sldMasterIdLst>
  <p:notesMasterIdLst>
    <p:notesMasterId r:id="rId11"/>
  </p:notesMasterIdLst>
  <p:handoutMasterIdLst>
    <p:handoutMasterId r:id="rId12"/>
  </p:handoutMasterIdLst>
  <p:sldIdLst>
    <p:sldId id="270" r:id="rId2"/>
    <p:sldId id="516" r:id="rId3"/>
    <p:sldId id="523" r:id="rId4"/>
    <p:sldId id="518" r:id="rId5"/>
    <p:sldId id="521" r:id="rId6"/>
    <p:sldId id="524" r:id="rId7"/>
    <p:sldId id="525" r:id="rId8"/>
    <p:sldId id="526" r:id="rId9"/>
    <p:sldId id="527" r:id="rId10"/>
  </p:sldIdLst>
  <p:sldSz cx="12192000" cy="6858000"/>
  <p:notesSz cx="6858000" cy="9144000"/>
  <p:defaultTextStyle>
    <a:defPPr rtl="0"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3C3F"/>
    <a:srgbClr val="292C48"/>
    <a:srgbClr val="2C2D39"/>
    <a:srgbClr val="242630"/>
    <a:srgbClr val="2A1F43"/>
    <a:srgbClr val="0C1B43"/>
    <a:srgbClr val="000000"/>
    <a:srgbClr val="1D2225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488" autoAdjust="0"/>
  </p:normalViewPr>
  <p:slideViewPr>
    <p:cSldViewPr snapToGrid="0" snapToObjects="1">
      <p:cViewPr varScale="1">
        <p:scale>
          <a:sx n="77" d="100"/>
          <a:sy n="77" d="100"/>
        </p:scale>
        <p:origin x="45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0" d="100"/>
          <a:sy n="120" d="100"/>
        </p:scale>
        <p:origin x="504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8D5A2E05-2C6E-484E-9BB1-366C90717B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2043844-B7FE-EC43-89AA-8831B859F9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24FD3F4-0FD3-4FDD-93B1-6E37022C4D3C}" type="datetime1">
              <a:rPr lang="zh-CN" altLang="en-US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2025/2/16</a:t>
            </a:fld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FAC2EDC-03FB-D147-9BAA-37FCFF988C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98E195D-E935-D746-A5D1-61E2EBF7EF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F57D167-9BB5-2048-9DDA-7DF8E5D94DC9}" type="slidenum">
              <a:rPr lang="en-US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‹#›</a:t>
            </a:fld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7751213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B855F6AB-8B2D-4C8E-B1E3-DA8942A7744B}" type="datetime1">
              <a:rPr lang="zh-CN" altLang="en-US" smtClean="0"/>
              <a:t>2025/2/16</a:t>
            </a:fld>
            <a:endParaRPr 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 noProof="0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cn" noProof="0" dirty="0"/>
              <a:t>单击此处编辑母版文本样式</a:t>
            </a:r>
          </a:p>
          <a:p>
            <a:pPr lvl="1" rtl="0"/>
            <a:r>
              <a:rPr lang="zh-cn" noProof="0" dirty="0"/>
              <a:t>第二级</a:t>
            </a:r>
          </a:p>
          <a:p>
            <a:pPr lvl="2" rtl="0"/>
            <a:r>
              <a:rPr lang="zh-cn" noProof="0" dirty="0"/>
              <a:t>第三级</a:t>
            </a:r>
          </a:p>
          <a:p>
            <a:pPr lvl="3" rtl="0"/>
            <a:r>
              <a:rPr lang="zh-cn" noProof="0" dirty="0"/>
              <a:t>第四级</a:t>
            </a:r>
          </a:p>
          <a:p>
            <a:pPr lvl="4" rtl="0"/>
            <a:r>
              <a:rPr lang="zh-cn" noProof="0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DB303FA8-A3F3-7640-B13D-36C73B3E55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17856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4C8A29C-844B-493A-966C-91983C18DEF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EE3D6AE6-F73B-41E4-A43A-9BEB7FCD4A9C}" type="datetime1">
              <a:rPr lang="zh-CN" altLang="en-US" smtClean="0"/>
              <a:t>2025/2/16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199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A0B0A61-79F1-4964-891C-942213FF324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0ED8DF9-4541-41CA-912C-03E157EA6FDB}" type="datetime1">
              <a:rPr lang="zh-CN" altLang="en-US" smtClean="0"/>
              <a:t>2025/2/16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851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A0B0A61-79F1-4964-891C-942213FF324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0ED8DF9-4541-41CA-912C-03E157EA6FDB}" type="datetime1">
              <a:rPr lang="zh-CN" altLang="en-US" smtClean="0"/>
              <a:t>2025/2/16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477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A0B0A61-79F1-4964-891C-942213FF324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0ED8DF9-4541-41CA-912C-03E157EA6FDB}" type="datetime1">
              <a:rPr lang="zh-CN" altLang="en-US" smtClean="0"/>
              <a:t>2025/2/16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114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A0B0A61-79F1-4964-891C-942213FF324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0ED8DF9-4541-41CA-912C-03E157EA6FDB}" type="datetime1">
              <a:rPr lang="zh-CN" altLang="en-US" smtClean="0"/>
              <a:t>2025/2/16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117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A0B0A61-79F1-4964-891C-942213FF324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0ED8DF9-4541-41CA-912C-03E157EA6FDB}" type="datetime1">
              <a:rPr lang="zh-CN" altLang="en-US" smtClean="0"/>
              <a:t>2025/2/16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199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A0B0A61-79F1-4964-891C-942213FF324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0ED8DF9-4541-41CA-912C-03E157EA6FDB}" type="datetime1">
              <a:rPr lang="zh-CN" altLang="en-US" smtClean="0"/>
              <a:t>2025/2/16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646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A0B0A61-79F1-4964-891C-942213FF324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0ED8DF9-4541-41CA-912C-03E157EA6FDB}" type="datetime1">
              <a:rPr lang="zh-CN" altLang="en-US" smtClean="0"/>
              <a:t>2025/2/16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7537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A0B0A61-79F1-4964-891C-942213FF324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0ED8DF9-4541-41CA-912C-03E157EA6FDB}" type="datetime1">
              <a:rPr lang="zh-CN" altLang="en-US" smtClean="0"/>
              <a:t>2025/2/16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211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：形状 20">
            <a:extLst>
              <a:ext uri="{FF2B5EF4-FFF2-40B4-BE49-F238E27FC236}">
                <a16:creationId xmlns:a16="http://schemas.microsoft.com/office/drawing/2014/main" id="{63B165D0-0594-9843-A653-74260F146AE5}"/>
              </a:ext>
            </a:extLst>
          </p:cNvPr>
          <p:cNvSpPr/>
          <p:nvPr userDrawn="1"/>
        </p:nvSpPr>
        <p:spPr>
          <a:xfrm rot="10800000">
            <a:off x="4516427" y="1"/>
            <a:ext cx="7675573" cy="2322894"/>
          </a:xfrm>
          <a:custGeom>
            <a:avLst/>
            <a:gdLst>
              <a:gd name="connsiteX0" fmla="*/ 3447958 w 5216859"/>
              <a:gd name="connsiteY0" fmla="*/ 463 h 1478847"/>
              <a:gd name="connsiteX1" fmla="*/ 3570648 w 5216859"/>
              <a:gd name="connsiteY1" fmla="*/ 11997 h 1478847"/>
              <a:gd name="connsiteX2" fmla="*/ 4142148 w 5216859"/>
              <a:gd name="connsiteY2" fmla="*/ 850197 h 1478847"/>
              <a:gd name="connsiteX3" fmla="*/ 4942248 w 5216859"/>
              <a:gd name="connsiteY3" fmla="*/ 1174047 h 1478847"/>
              <a:gd name="connsiteX4" fmla="*/ 5164151 w 5216859"/>
              <a:gd name="connsiteY4" fmla="*/ 1405605 h 1478847"/>
              <a:gd name="connsiteX5" fmla="*/ 5216859 w 5216859"/>
              <a:gd name="connsiteY5" fmla="*/ 1478847 h 1478847"/>
              <a:gd name="connsiteX6" fmla="*/ 0 w 5216859"/>
              <a:gd name="connsiteY6" fmla="*/ 1478847 h 1478847"/>
              <a:gd name="connsiteX7" fmla="*/ 28985 w 5216859"/>
              <a:gd name="connsiteY7" fmla="*/ 1403243 h 1478847"/>
              <a:gd name="connsiteX8" fmla="*/ 560748 w 5216859"/>
              <a:gd name="connsiteY8" fmla="*/ 640647 h 1478847"/>
              <a:gd name="connsiteX9" fmla="*/ 2294298 w 5216859"/>
              <a:gd name="connsiteY9" fmla="*/ 373947 h 1478847"/>
              <a:gd name="connsiteX10" fmla="*/ 3447958 w 5216859"/>
              <a:gd name="connsiteY10" fmla="*/ 463 h 1478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16859" h="1478847">
                <a:moveTo>
                  <a:pt x="3447958" y="463"/>
                </a:moveTo>
                <a:cubicBezTo>
                  <a:pt x="3491174" y="-1348"/>
                  <a:pt x="3532151" y="2075"/>
                  <a:pt x="3570648" y="11997"/>
                </a:cubicBezTo>
                <a:cubicBezTo>
                  <a:pt x="3878623" y="91372"/>
                  <a:pt x="3913548" y="656522"/>
                  <a:pt x="4142148" y="850197"/>
                </a:cubicBezTo>
                <a:cubicBezTo>
                  <a:pt x="4370748" y="1043872"/>
                  <a:pt x="4739048" y="1031172"/>
                  <a:pt x="4942248" y="1174047"/>
                </a:cubicBezTo>
                <a:cubicBezTo>
                  <a:pt x="5018448" y="1227625"/>
                  <a:pt x="5096434" y="1316029"/>
                  <a:pt x="5164151" y="1405605"/>
                </a:cubicBezTo>
                <a:lnTo>
                  <a:pt x="5216859" y="1478847"/>
                </a:lnTo>
                <a:lnTo>
                  <a:pt x="0" y="1478847"/>
                </a:lnTo>
                <a:lnTo>
                  <a:pt x="28985" y="1403243"/>
                </a:lnTo>
                <a:cubicBezTo>
                  <a:pt x="121408" y="1159760"/>
                  <a:pt x="267854" y="793047"/>
                  <a:pt x="560748" y="640647"/>
                </a:cubicBezTo>
                <a:cubicBezTo>
                  <a:pt x="951273" y="437447"/>
                  <a:pt x="1792648" y="478722"/>
                  <a:pt x="2294298" y="373947"/>
                </a:cubicBezTo>
                <a:cubicBezTo>
                  <a:pt x="2733242" y="282269"/>
                  <a:pt x="3145446" y="13138"/>
                  <a:pt x="3447958" y="46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4" name="任意多边形：形状 19">
            <a:extLst>
              <a:ext uri="{FF2B5EF4-FFF2-40B4-BE49-F238E27FC236}">
                <a16:creationId xmlns:a16="http://schemas.microsoft.com/office/drawing/2014/main" id="{31F8B615-0030-2047-8652-146BCEF22564}"/>
              </a:ext>
            </a:extLst>
          </p:cNvPr>
          <p:cNvSpPr/>
          <p:nvPr userDrawn="1"/>
        </p:nvSpPr>
        <p:spPr>
          <a:xfrm>
            <a:off x="0" y="3232602"/>
            <a:ext cx="7674963" cy="3625398"/>
          </a:xfrm>
          <a:custGeom>
            <a:avLst/>
            <a:gdLst>
              <a:gd name="connsiteX0" fmla="*/ 333366 w 2058995"/>
              <a:gd name="connsiteY0" fmla="*/ 940 h 972601"/>
              <a:gd name="connsiteX1" fmla="*/ 400050 w 2058995"/>
              <a:gd name="connsiteY1" fmla="*/ 1051 h 972601"/>
              <a:gd name="connsiteX2" fmla="*/ 952500 w 2058995"/>
              <a:gd name="connsiteY2" fmla="*/ 534451 h 972601"/>
              <a:gd name="connsiteX3" fmla="*/ 1924050 w 2058995"/>
              <a:gd name="connsiteY3" fmla="*/ 686851 h 972601"/>
              <a:gd name="connsiteX4" fmla="*/ 2054591 w 2058995"/>
              <a:gd name="connsiteY4" fmla="*/ 942966 h 972601"/>
              <a:gd name="connsiteX5" fmla="*/ 2058995 w 2058995"/>
              <a:gd name="connsiteY5" fmla="*/ 972601 h 972601"/>
              <a:gd name="connsiteX6" fmla="*/ 0 w 2058995"/>
              <a:gd name="connsiteY6" fmla="*/ 972601 h 972601"/>
              <a:gd name="connsiteX7" fmla="*/ 0 w 2058995"/>
              <a:gd name="connsiteY7" fmla="*/ 61952 h 972601"/>
              <a:gd name="connsiteX8" fmla="*/ 75605 w 2058995"/>
              <a:gd name="connsiteY8" fmla="*/ 42128 h 972601"/>
              <a:gd name="connsiteX9" fmla="*/ 333366 w 2058995"/>
              <a:gd name="connsiteY9" fmla="*/ 940 h 972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58995" h="972601">
                <a:moveTo>
                  <a:pt x="333366" y="940"/>
                </a:moveTo>
                <a:cubicBezTo>
                  <a:pt x="357485" y="-326"/>
                  <a:pt x="379809" y="-338"/>
                  <a:pt x="400050" y="1051"/>
                </a:cubicBezTo>
                <a:cubicBezTo>
                  <a:pt x="723900" y="23276"/>
                  <a:pt x="698500" y="420151"/>
                  <a:pt x="952500" y="534451"/>
                </a:cubicBezTo>
                <a:cubicBezTo>
                  <a:pt x="1206500" y="648751"/>
                  <a:pt x="1736725" y="556676"/>
                  <a:pt x="1924050" y="686851"/>
                </a:cubicBezTo>
                <a:cubicBezTo>
                  <a:pt x="1994297" y="735667"/>
                  <a:pt x="2033290" y="836275"/>
                  <a:pt x="2054591" y="942966"/>
                </a:cubicBezTo>
                <a:lnTo>
                  <a:pt x="2058995" y="972601"/>
                </a:lnTo>
                <a:lnTo>
                  <a:pt x="0" y="972601"/>
                </a:lnTo>
                <a:lnTo>
                  <a:pt x="0" y="61952"/>
                </a:lnTo>
                <a:lnTo>
                  <a:pt x="75605" y="42128"/>
                </a:lnTo>
                <a:cubicBezTo>
                  <a:pt x="172492" y="19804"/>
                  <a:pt x="261007" y="4735"/>
                  <a:pt x="333366" y="94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6" name="图片占位符 7">
            <a:extLst>
              <a:ext uri="{FF2B5EF4-FFF2-40B4-BE49-F238E27FC236}">
                <a16:creationId xmlns:a16="http://schemas.microsoft.com/office/drawing/2014/main" id="{05C21D6A-A628-2443-8075-ACD2B911C6D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4338" y="481013"/>
            <a:ext cx="11368087" cy="5875337"/>
          </a:xfrm>
          <a:solidFill>
            <a:schemeClr val="bg1">
              <a:lumMod val="95000"/>
            </a:schemeClr>
          </a:solidFill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单击图标添加图片</a:t>
            </a:r>
            <a:endParaRPr lang="zh-cn" noProof="0"/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042BB51D-E7C1-3746-85E9-889CCB24F74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01383" y="2552298"/>
            <a:ext cx="8789234" cy="1220477"/>
          </a:xfrm>
        </p:spPr>
        <p:txBody>
          <a:bodyPr rtlCol="0" anchor="b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noProof="0"/>
              <a:t>标题</a:t>
            </a:r>
          </a:p>
        </p:txBody>
      </p:sp>
      <p:sp>
        <p:nvSpPr>
          <p:cNvPr id="7" name="副标题 2">
            <a:extLst>
              <a:ext uri="{FF2B5EF4-FFF2-40B4-BE49-F238E27FC236}">
                <a16:creationId xmlns:a16="http://schemas.microsoft.com/office/drawing/2014/main" id="{7E016467-0564-6D4C-BF17-F4FA3991C1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1383" y="3919840"/>
            <a:ext cx="8789234" cy="846381"/>
          </a:xfrm>
        </p:spPr>
        <p:txBody>
          <a:bodyPr rtlCol="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cn" noProof="0"/>
              <a:t>副标题</a:t>
            </a:r>
          </a:p>
        </p:txBody>
      </p:sp>
    </p:spTree>
    <p:extLst>
      <p:ext uri="{BB962C8B-B14F-4D97-AF65-F5344CB8AC3E}">
        <p14:creationId xmlns:p14="http://schemas.microsoft.com/office/powerpoint/2010/main" val="187689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 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(F) 5">
            <a:extLst>
              <a:ext uri="{FF2B5EF4-FFF2-40B4-BE49-F238E27FC236}">
                <a16:creationId xmlns:a16="http://schemas.microsoft.com/office/drawing/2014/main" id="{FADF1099-92E5-4749-8E94-299FD6249EFD}"/>
              </a:ext>
            </a:extLst>
          </p:cNvPr>
          <p:cNvSpPr>
            <a:spLocks/>
          </p:cNvSpPr>
          <p:nvPr userDrawn="1"/>
        </p:nvSpPr>
        <p:spPr bwMode="auto">
          <a:xfrm>
            <a:off x="-1587" y="0"/>
            <a:ext cx="12193587" cy="2840682"/>
          </a:xfrm>
          <a:custGeom>
            <a:avLst/>
            <a:gdLst>
              <a:gd name="T0" fmla="*/ 0 w 3296"/>
              <a:gd name="T1" fmla="*/ 0 h 934"/>
              <a:gd name="T2" fmla="*/ 0 w 3296"/>
              <a:gd name="T3" fmla="*/ 775 h 934"/>
              <a:gd name="T4" fmla="*/ 973 w 3296"/>
              <a:gd name="T5" fmla="*/ 825 h 934"/>
              <a:gd name="T6" fmla="*/ 1957 w 3296"/>
              <a:gd name="T7" fmla="*/ 408 h 934"/>
              <a:gd name="T8" fmla="*/ 3032 w 3296"/>
              <a:gd name="T9" fmla="*/ 426 h 934"/>
              <a:gd name="T10" fmla="*/ 3296 w 3296"/>
              <a:gd name="T11" fmla="*/ 257 h 934"/>
              <a:gd name="T12" fmla="*/ 3296 w 3296"/>
              <a:gd name="T13" fmla="*/ 0 h 934"/>
              <a:gd name="T14" fmla="*/ 0 w 3296"/>
              <a:gd name="T15" fmla="*/ 0 h 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96" h="934">
                <a:moveTo>
                  <a:pt x="0" y="0"/>
                </a:moveTo>
                <a:cubicBezTo>
                  <a:pt x="0" y="775"/>
                  <a:pt x="0" y="775"/>
                  <a:pt x="0" y="775"/>
                </a:cubicBezTo>
                <a:cubicBezTo>
                  <a:pt x="302" y="913"/>
                  <a:pt x="658" y="934"/>
                  <a:pt x="973" y="825"/>
                </a:cubicBezTo>
                <a:cubicBezTo>
                  <a:pt x="1311" y="708"/>
                  <a:pt x="1602" y="453"/>
                  <a:pt x="1957" y="408"/>
                </a:cubicBezTo>
                <a:cubicBezTo>
                  <a:pt x="2315" y="363"/>
                  <a:pt x="2690" y="541"/>
                  <a:pt x="3032" y="426"/>
                </a:cubicBezTo>
                <a:cubicBezTo>
                  <a:pt x="3132" y="393"/>
                  <a:pt x="3223" y="334"/>
                  <a:pt x="3296" y="257"/>
                </a:cubicBezTo>
                <a:cubicBezTo>
                  <a:pt x="3296" y="0"/>
                  <a:pt x="3296" y="0"/>
                  <a:pt x="3296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  <a:alpha val="90000"/>
                </a:schemeClr>
              </a:gs>
            </a:gsLst>
            <a:lin ang="3000000" scaled="0"/>
          </a:gra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长方形 4">
            <a:extLst>
              <a:ext uri="{FF2B5EF4-FFF2-40B4-BE49-F238E27FC236}">
                <a16:creationId xmlns:a16="http://schemas.microsoft.com/office/drawing/2014/main" id="{258940EE-A100-A74F-A549-CAD4DFFD1738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451E21C1-74BE-0348-B8AE-3174A9AAA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583800"/>
          </a:xfrm>
        </p:spPr>
        <p:txBody>
          <a:bodyPr lIns="91440" rIns="91440" rtlCol="0">
            <a:noAutofit/>
          </a:bodyPr>
          <a:lstStyle>
            <a:lvl1pPr>
              <a:defRPr sz="2400" b="1" i="0" spc="150" baseline="0"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noProof="0"/>
          </a:p>
        </p:txBody>
      </p:sp>
      <p:cxnSp>
        <p:nvCxnSpPr>
          <p:cNvPr id="3" name="直接连接符​​(S) 2">
            <a:extLst>
              <a:ext uri="{FF2B5EF4-FFF2-40B4-BE49-F238E27FC236}">
                <a16:creationId xmlns:a16="http://schemas.microsoft.com/office/drawing/2014/main" id="{85852ED6-B7AC-5148-BC43-09B76E856F9F}"/>
              </a:ext>
            </a:extLst>
          </p:cNvPr>
          <p:cNvCxnSpPr/>
          <p:nvPr userDrawn="1"/>
        </p:nvCxnSpPr>
        <p:spPr>
          <a:xfrm>
            <a:off x="838200" y="1264837"/>
            <a:ext cx="10524344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0776AF7-97C9-4365-B2B5-E20C6BB04B4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265238"/>
            <a:ext cx="10524344" cy="4911725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二级</a:t>
            </a:r>
          </a:p>
          <a:p>
            <a:pPr lvl="2" rtl="0"/>
            <a:r>
              <a:rPr lang="zh-CN" altLang="en-US" noProof="0"/>
              <a:t>三级</a:t>
            </a:r>
          </a:p>
          <a:p>
            <a:pPr lvl="3" rtl="0"/>
            <a:r>
              <a:rPr lang="zh-CN" altLang="en-US" noProof="0"/>
              <a:t>四级</a:t>
            </a:r>
          </a:p>
          <a:p>
            <a:pPr lvl="4" rtl="0"/>
            <a:r>
              <a:rPr lang="zh-CN" altLang="en-US" noProof="0"/>
              <a:t>五级</a:t>
            </a:r>
            <a:endParaRPr lang="zh-cn" noProof="0"/>
          </a:p>
        </p:txBody>
      </p:sp>
    </p:spTree>
    <p:extLst>
      <p:ext uri="{BB962C8B-B14F-4D97-AF65-F5344CB8AC3E}">
        <p14:creationId xmlns:p14="http://schemas.microsoft.com/office/powerpoint/2010/main" val="1645148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项内容 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(F) 5">
            <a:extLst>
              <a:ext uri="{FF2B5EF4-FFF2-40B4-BE49-F238E27FC236}">
                <a16:creationId xmlns:a16="http://schemas.microsoft.com/office/drawing/2014/main" id="{FADF1099-92E5-4749-8E94-299FD6249EFD}"/>
              </a:ext>
            </a:extLst>
          </p:cNvPr>
          <p:cNvSpPr>
            <a:spLocks/>
          </p:cNvSpPr>
          <p:nvPr userDrawn="1"/>
        </p:nvSpPr>
        <p:spPr bwMode="auto">
          <a:xfrm>
            <a:off x="-1587" y="0"/>
            <a:ext cx="12193587" cy="2840682"/>
          </a:xfrm>
          <a:custGeom>
            <a:avLst/>
            <a:gdLst>
              <a:gd name="T0" fmla="*/ 0 w 3296"/>
              <a:gd name="T1" fmla="*/ 0 h 934"/>
              <a:gd name="T2" fmla="*/ 0 w 3296"/>
              <a:gd name="T3" fmla="*/ 775 h 934"/>
              <a:gd name="T4" fmla="*/ 973 w 3296"/>
              <a:gd name="T5" fmla="*/ 825 h 934"/>
              <a:gd name="T6" fmla="*/ 1957 w 3296"/>
              <a:gd name="T7" fmla="*/ 408 h 934"/>
              <a:gd name="T8" fmla="*/ 3032 w 3296"/>
              <a:gd name="T9" fmla="*/ 426 h 934"/>
              <a:gd name="T10" fmla="*/ 3296 w 3296"/>
              <a:gd name="T11" fmla="*/ 257 h 934"/>
              <a:gd name="T12" fmla="*/ 3296 w 3296"/>
              <a:gd name="T13" fmla="*/ 0 h 934"/>
              <a:gd name="T14" fmla="*/ 0 w 3296"/>
              <a:gd name="T15" fmla="*/ 0 h 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96" h="934">
                <a:moveTo>
                  <a:pt x="0" y="0"/>
                </a:moveTo>
                <a:cubicBezTo>
                  <a:pt x="0" y="775"/>
                  <a:pt x="0" y="775"/>
                  <a:pt x="0" y="775"/>
                </a:cubicBezTo>
                <a:cubicBezTo>
                  <a:pt x="302" y="913"/>
                  <a:pt x="658" y="934"/>
                  <a:pt x="973" y="825"/>
                </a:cubicBezTo>
                <a:cubicBezTo>
                  <a:pt x="1311" y="708"/>
                  <a:pt x="1602" y="453"/>
                  <a:pt x="1957" y="408"/>
                </a:cubicBezTo>
                <a:cubicBezTo>
                  <a:pt x="2315" y="363"/>
                  <a:pt x="2690" y="541"/>
                  <a:pt x="3032" y="426"/>
                </a:cubicBezTo>
                <a:cubicBezTo>
                  <a:pt x="3132" y="393"/>
                  <a:pt x="3223" y="334"/>
                  <a:pt x="3296" y="257"/>
                </a:cubicBezTo>
                <a:cubicBezTo>
                  <a:pt x="3296" y="0"/>
                  <a:pt x="3296" y="0"/>
                  <a:pt x="3296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  <a:alpha val="90000"/>
                </a:schemeClr>
              </a:gs>
            </a:gsLst>
            <a:lin ang="3000000" scaled="0"/>
          </a:gra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0" name="长方形 9">
            <a:extLst>
              <a:ext uri="{FF2B5EF4-FFF2-40B4-BE49-F238E27FC236}">
                <a16:creationId xmlns:a16="http://schemas.microsoft.com/office/drawing/2014/main" id="{33168214-BA64-4247-995E-0238E9E404F7}"/>
              </a:ext>
            </a:extLst>
          </p:cNvPr>
          <p:cNvSpPr/>
          <p:nvPr userDrawn="1"/>
        </p:nvSpPr>
        <p:spPr>
          <a:xfrm>
            <a:off x="413824" y="483781"/>
            <a:ext cx="5682176" cy="58904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5" name="图片占位符 14">
            <a:extLst>
              <a:ext uri="{FF2B5EF4-FFF2-40B4-BE49-F238E27FC236}">
                <a16:creationId xmlns:a16="http://schemas.microsoft.com/office/drawing/2014/main" id="{8745AAA3-09E3-4504-B3FD-611C81F4163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55634" y="37553"/>
            <a:ext cx="5536366" cy="6820447"/>
          </a:xfrm>
          <a:custGeom>
            <a:avLst/>
            <a:gdLst>
              <a:gd name="connsiteX0" fmla="*/ 4141175 w 5285281"/>
              <a:gd name="connsiteY0" fmla="*/ 950 h 6525434"/>
              <a:gd name="connsiteX1" fmla="*/ 5222879 w 5285281"/>
              <a:gd name="connsiteY1" fmla="*/ 82101 h 6525434"/>
              <a:gd name="connsiteX2" fmla="*/ 5285281 w 5285281"/>
              <a:gd name="connsiteY2" fmla="*/ 86253 h 6525434"/>
              <a:gd name="connsiteX3" fmla="*/ 5285281 w 5285281"/>
              <a:gd name="connsiteY3" fmla="*/ 6525434 h 6525434"/>
              <a:gd name="connsiteX4" fmla="*/ 338864 w 5285281"/>
              <a:gd name="connsiteY4" fmla="*/ 6525434 h 6525434"/>
              <a:gd name="connsiteX5" fmla="*/ 355504 w 5285281"/>
              <a:gd name="connsiteY5" fmla="*/ 6284640 h 6525434"/>
              <a:gd name="connsiteX6" fmla="*/ 122536 w 5285281"/>
              <a:gd name="connsiteY6" fmla="*/ 5603772 h 6525434"/>
              <a:gd name="connsiteX7" fmla="*/ 197419 w 5285281"/>
              <a:gd name="connsiteY7" fmla="*/ 4013697 h 6525434"/>
              <a:gd name="connsiteX8" fmla="*/ 1395542 w 5285281"/>
              <a:gd name="connsiteY8" fmla="*/ 2963334 h 6525434"/>
              <a:gd name="connsiteX9" fmla="*/ 2431419 w 5285281"/>
              <a:gd name="connsiteY9" fmla="*/ 2618748 h 6525434"/>
              <a:gd name="connsiteX10" fmla="*/ 2868234 w 5285281"/>
              <a:gd name="connsiteY10" fmla="*/ 1805029 h 6525434"/>
              <a:gd name="connsiteX11" fmla="*/ 2780871 w 5285281"/>
              <a:gd name="connsiteY11" fmla="*/ 941489 h 6525434"/>
              <a:gd name="connsiteX12" fmla="*/ 3783467 w 5285281"/>
              <a:gd name="connsiteY12" fmla="*/ 36433 h 6525434"/>
              <a:gd name="connsiteX13" fmla="*/ 4141175 w 5285281"/>
              <a:gd name="connsiteY13" fmla="*/ 950 h 652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85281" h="6525434">
                <a:moveTo>
                  <a:pt x="4141175" y="950"/>
                </a:moveTo>
                <a:cubicBezTo>
                  <a:pt x="4500573" y="-8197"/>
                  <a:pt x="4864065" y="50964"/>
                  <a:pt x="5222879" y="82101"/>
                </a:cubicBezTo>
                <a:cubicBezTo>
                  <a:pt x="5243679" y="82101"/>
                  <a:pt x="5264481" y="82101"/>
                  <a:pt x="5285281" y="86253"/>
                </a:cubicBezTo>
                <a:lnTo>
                  <a:pt x="5285281" y="6525434"/>
                </a:lnTo>
                <a:cubicBezTo>
                  <a:pt x="5285281" y="6525434"/>
                  <a:pt x="5285281" y="6525434"/>
                  <a:pt x="338864" y="6525434"/>
                </a:cubicBezTo>
                <a:cubicBezTo>
                  <a:pt x="355504" y="6446553"/>
                  <a:pt x="363825" y="6363521"/>
                  <a:pt x="355504" y="6284640"/>
                </a:cubicBezTo>
                <a:cubicBezTo>
                  <a:pt x="330543" y="6043845"/>
                  <a:pt x="205739" y="5827960"/>
                  <a:pt x="122536" y="5603772"/>
                </a:cubicBezTo>
                <a:cubicBezTo>
                  <a:pt x="-64671" y="5093121"/>
                  <a:pt x="-35550" y="4503589"/>
                  <a:pt x="197419" y="4013697"/>
                </a:cubicBezTo>
                <a:cubicBezTo>
                  <a:pt x="434547" y="3523804"/>
                  <a:pt x="875523" y="3137703"/>
                  <a:pt x="1395542" y="2963334"/>
                </a:cubicBezTo>
                <a:cubicBezTo>
                  <a:pt x="1740834" y="2851240"/>
                  <a:pt x="2127728" y="2822178"/>
                  <a:pt x="2431419" y="2618748"/>
                </a:cubicBezTo>
                <a:cubicBezTo>
                  <a:pt x="2693508" y="2436077"/>
                  <a:pt x="2864074" y="2124704"/>
                  <a:pt x="2868234" y="1805029"/>
                </a:cubicBezTo>
                <a:cubicBezTo>
                  <a:pt x="2872395" y="1514414"/>
                  <a:pt x="2747590" y="1232103"/>
                  <a:pt x="2780871" y="941489"/>
                </a:cubicBezTo>
                <a:cubicBezTo>
                  <a:pt x="2834953" y="464051"/>
                  <a:pt x="3309210" y="127769"/>
                  <a:pt x="3783467" y="36433"/>
                </a:cubicBezTo>
                <a:cubicBezTo>
                  <a:pt x="3902031" y="14637"/>
                  <a:pt x="4021376" y="3999"/>
                  <a:pt x="4141175" y="95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单击图标添加图片</a:t>
            </a:r>
            <a:endParaRPr lang="zh-cn" noProof="0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53703B7C-2DC4-C14C-A9CA-F1D21E7FC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4791637" cy="583800"/>
          </a:xfrm>
        </p:spPr>
        <p:txBody>
          <a:bodyPr lIns="91440" rIns="91440" rtlCol="0">
            <a:noAutofit/>
          </a:bodyPr>
          <a:lstStyle>
            <a:lvl1pPr>
              <a:defRPr sz="2400" b="1" i="0" spc="150" baseline="0"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noProof="0"/>
          </a:p>
        </p:txBody>
      </p:sp>
      <p:cxnSp>
        <p:nvCxnSpPr>
          <p:cNvPr id="8" name="直接连接符​​(S) 7">
            <a:extLst>
              <a:ext uri="{FF2B5EF4-FFF2-40B4-BE49-F238E27FC236}">
                <a16:creationId xmlns:a16="http://schemas.microsoft.com/office/drawing/2014/main" id="{AD28B953-BDF8-6C47-ADCD-D3EAF78963C3}"/>
              </a:ext>
            </a:extLst>
          </p:cNvPr>
          <p:cNvCxnSpPr>
            <a:cxnSpLocks/>
          </p:cNvCxnSpPr>
          <p:nvPr userDrawn="1"/>
        </p:nvCxnSpPr>
        <p:spPr>
          <a:xfrm>
            <a:off x="838200" y="1264837"/>
            <a:ext cx="4791636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4B0C521-A2C1-48E6-B26C-DFF1B4FD422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1265238"/>
            <a:ext cx="4791637" cy="4911725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54854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任意多边形：形状 8">
            <a:extLst>
              <a:ext uri="{FF2B5EF4-FFF2-40B4-BE49-F238E27FC236}">
                <a16:creationId xmlns:a16="http://schemas.microsoft.com/office/drawing/2014/main" id="{94B2908E-04B3-4B40-8DDD-1667E3F93DAE}"/>
              </a:ext>
            </a:extLst>
          </p:cNvPr>
          <p:cNvSpPr/>
          <p:nvPr userDrawn="1"/>
        </p:nvSpPr>
        <p:spPr>
          <a:xfrm rot="10800000">
            <a:off x="0" y="4362449"/>
            <a:ext cx="12192000" cy="2495550"/>
          </a:xfrm>
          <a:custGeom>
            <a:avLst/>
            <a:gdLst>
              <a:gd name="connsiteX0" fmla="*/ 0 w 12192000"/>
              <a:gd name="connsiteY0" fmla="*/ 0 h 2539624"/>
              <a:gd name="connsiteX1" fmla="*/ 12192000 w 12192000"/>
              <a:gd name="connsiteY1" fmla="*/ 0 h 2539624"/>
              <a:gd name="connsiteX2" fmla="*/ 12192000 w 12192000"/>
              <a:gd name="connsiteY2" fmla="*/ 1784674 h 2539624"/>
              <a:gd name="connsiteX3" fmla="*/ 12052232 w 12192000"/>
              <a:gd name="connsiteY3" fmla="*/ 1825247 h 2539624"/>
              <a:gd name="connsiteX4" fmla="*/ 10344150 w 12192000"/>
              <a:gd name="connsiteY4" fmla="*/ 2133600 h 2539624"/>
              <a:gd name="connsiteX5" fmla="*/ 7181850 w 12192000"/>
              <a:gd name="connsiteY5" fmla="*/ 1809750 h 2539624"/>
              <a:gd name="connsiteX6" fmla="*/ 2724150 w 12192000"/>
              <a:gd name="connsiteY6" fmla="*/ 2533650 h 2539624"/>
              <a:gd name="connsiteX7" fmla="*/ 64443 w 12192000"/>
              <a:gd name="connsiteY7" fmla="*/ 1610320 h 2539624"/>
              <a:gd name="connsiteX8" fmla="*/ 0 w 12192000"/>
              <a:gd name="connsiteY8" fmla="*/ 1575868 h 2539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539624">
                <a:moveTo>
                  <a:pt x="0" y="0"/>
                </a:moveTo>
                <a:lnTo>
                  <a:pt x="12192000" y="0"/>
                </a:lnTo>
                <a:lnTo>
                  <a:pt x="12192000" y="1784674"/>
                </a:lnTo>
                <a:lnTo>
                  <a:pt x="12052232" y="1825247"/>
                </a:lnTo>
                <a:cubicBezTo>
                  <a:pt x="11558836" y="1963688"/>
                  <a:pt x="10923588" y="2113756"/>
                  <a:pt x="10344150" y="2133600"/>
                </a:cubicBezTo>
                <a:cubicBezTo>
                  <a:pt x="9417050" y="2165350"/>
                  <a:pt x="8451850" y="1743075"/>
                  <a:pt x="7181850" y="1809750"/>
                </a:cubicBezTo>
                <a:cubicBezTo>
                  <a:pt x="5911850" y="1876425"/>
                  <a:pt x="3997325" y="2613025"/>
                  <a:pt x="2724150" y="2533650"/>
                </a:cubicBezTo>
                <a:cubicBezTo>
                  <a:pt x="1769269" y="2474119"/>
                  <a:pt x="728663" y="1962746"/>
                  <a:pt x="64443" y="1610320"/>
                </a:cubicBezTo>
                <a:lnTo>
                  <a:pt x="0" y="1575868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  <a:alpha val="9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长方形 4">
            <a:extLst>
              <a:ext uri="{FF2B5EF4-FFF2-40B4-BE49-F238E27FC236}">
                <a16:creationId xmlns:a16="http://schemas.microsoft.com/office/drawing/2014/main" id="{258940EE-A100-A74F-A549-CAD4DFFD1738}"/>
              </a:ext>
            </a:extLst>
          </p:cNvPr>
          <p:cNvSpPr/>
          <p:nvPr userDrawn="1"/>
        </p:nvSpPr>
        <p:spPr>
          <a:xfrm>
            <a:off x="838822" y="1721223"/>
            <a:ext cx="4857421" cy="46529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7" name="文本占位符 2">
            <a:extLst>
              <a:ext uri="{FF2B5EF4-FFF2-40B4-BE49-F238E27FC236}">
                <a16:creationId xmlns:a16="http://schemas.microsoft.com/office/drawing/2014/main" id="{525A7DB0-14F0-B341-AEBA-0DC92D001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3197" y="2038570"/>
            <a:ext cx="4086146" cy="703135"/>
          </a:xfrm>
        </p:spPr>
        <p:txBody>
          <a:bodyPr lIns="91440" rIns="91440" rtlCol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800" b="1" i="0" cap="all" spc="150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23" name="长方形 22">
            <a:extLst>
              <a:ext uri="{FF2B5EF4-FFF2-40B4-BE49-F238E27FC236}">
                <a16:creationId xmlns:a16="http://schemas.microsoft.com/office/drawing/2014/main" id="{79D42B85-1179-7D46-AE33-2B64EEFC44B2}"/>
              </a:ext>
            </a:extLst>
          </p:cNvPr>
          <p:cNvSpPr/>
          <p:nvPr userDrawn="1"/>
        </p:nvSpPr>
        <p:spPr>
          <a:xfrm>
            <a:off x="6495759" y="1721223"/>
            <a:ext cx="4858040" cy="46529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5" name="文本占位符 2">
            <a:extLst>
              <a:ext uri="{FF2B5EF4-FFF2-40B4-BE49-F238E27FC236}">
                <a16:creationId xmlns:a16="http://schemas.microsoft.com/office/drawing/2014/main" id="{2197AEE6-BBEC-494F-985F-3855AE4B14B5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854754" y="2038570"/>
            <a:ext cx="4086666" cy="703135"/>
          </a:xfrm>
        </p:spPr>
        <p:txBody>
          <a:bodyPr lIns="91440" rIns="91440" rtlCol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800" b="1" i="0" cap="all" spc="150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27" name="标题 1">
            <a:extLst>
              <a:ext uri="{FF2B5EF4-FFF2-40B4-BE49-F238E27FC236}">
                <a16:creationId xmlns:a16="http://schemas.microsoft.com/office/drawing/2014/main" id="{C2E270DF-A15A-D547-8882-6E5797B22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583800"/>
          </a:xfrm>
        </p:spPr>
        <p:txBody>
          <a:bodyPr lIns="91440" rIns="91440" rtlCol="0">
            <a:noAutofit/>
          </a:bodyPr>
          <a:lstStyle>
            <a:lvl1pPr>
              <a:defRPr sz="2400" b="1" i="0" spc="150" baseline="0"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noProof="0"/>
          </a:p>
        </p:txBody>
      </p:sp>
      <p:cxnSp>
        <p:nvCxnSpPr>
          <p:cNvPr id="28" name="直接连接符​​(S) 27">
            <a:extLst>
              <a:ext uri="{FF2B5EF4-FFF2-40B4-BE49-F238E27FC236}">
                <a16:creationId xmlns:a16="http://schemas.microsoft.com/office/drawing/2014/main" id="{79B3613A-9294-EA43-9505-F156E86E6E10}"/>
              </a:ext>
            </a:extLst>
          </p:cNvPr>
          <p:cNvCxnSpPr/>
          <p:nvPr userDrawn="1"/>
        </p:nvCxnSpPr>
        <p:spPr>
          <a:xfrm>
            <a:off x="838200" y="1264837"/>
            <a:ext cx="10524344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42E4B45-6E8A-44C6-9117-DF2BA981288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263195" y="2885581"/>
            <a:ext cx="4086147" cy="3102469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13" name="内容占位符 2">
            <a:extLst>
              <a:ext uri="{FF2B5EF4-FFF2-40B4-BE49-F238E27FC236}">
                <a16:creationId xmlns:a16="http://schemas.microsoft.com/office/drawing/2014/main" id="{2B29B9FA-7273-4615-BD56-12D6427D024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61067" y="2885581"/>
            <a:ext cx="4086667" cy="3102469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A093508-506F-4731-B6DA-F6E8F8B0955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CFECCED4-C13D-4D1F-B8FC-A7B400CA580B}" type="datetime1">
              <a:rPr lang="zh-CN" altLang="en-US" smtClean="0"/>
              <a:t>2025/2/16</a:t>
            </a:fld>
            <a:endParaRPr lang="en-US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00CFF9F-3D1C-430B-BECE-49D87C7AE90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CD95F5F-990E-4917-82C6-FBFD4547AFB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033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和字幕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：形状 6">
            <a:extLst>
              <a:ext uri="{FF2B5EF4-FFF2-40B4-BE49-F238E27FC236}">
                <a16:creationId xmlns:a16="http://schemas.microsoft.com/office/drawing/2014/main" id="{E0728D6F-9DC1-CD49-A2D6-834724E8AF3F}"/>
              </a:ext>
            </a:extLst>
          </p:cNvPr>
          <p:cNvSpPr/>
          <p:nvPr userDrawn="1"/>
        </p:nvSpPr>
        <p:spPr>
          <a:xfrm>
            <a:off x="0" y="0"/>
            <a:ext cx="12181097" cy="4981942"/>
          </a:xfrm>
          <a:custGeom>
            <a:avLst/>
            <a:gdLst>
              <a:gd name="connsiteX0" fmla="*/ 0 w 2412595"/>
              <a:gd name="connsiteY0" fmla="*/ 0 h 1044036"/>
              <a:gd name="connsiteX1" fmla="*/ 2412595 w 2412595"/>
              <a:gd name="connsiteY1" fmla="*/ 0 h 1044036"/>
              <a:gd name="connsiteX2" fmla="*/ 2328863 w 2412595"/>
              <a:gd name="connsiteY2" fmla="*/ 69540 h 1044036"/>
              <a:gd name="connsiteX3" fmla="*/ 2000250 w 2412595"/>
              <a:gd name="connsiteY3" fmla="*/ 285750 h 1044036"/>
              <a:gd name="connsiteX4" fmla="*/ 1162050 w 2412595"/>
              <a:gd name="connsiteY4" fmla="*/ 400050 h 1044036"/>
              <a:gd name="connsiteX5" fmla="*/ 552450 w 2412595"/>
              <a:gd name="connsiteY5" fmla="*/ 952500 h 1044036"/>
              <a:gd name="connsiteX6" fmla="*/ 107640 w 2412595"/>
              <a:gd name="connsiteY6" fmla="*/ 1035825 h 1044036"/>
              <a:gd name="connsiteX7" fmla="*/ 0 w 2412595"/>
              <a:gd name="connsiteY7" fmla="*/ 1044036 h 1044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2595" h="1044036">
                <a:moveTo>
                  <a:pt x="0" y="0"/>
                </a:moveTo>
                <a:lnTo>
                  <a:pt x="2412595" y="0"/>
                </a:lnTo>
                <a:lnTo>
                  <a:pt x="2328863" y="69540"/>
                </a:lnTo>
                <a:cubicBezTo>
                  <a:pt x="2215753" y="160139"/>
                  <a:pt x="2095500" y="245269"/>
                  <a:pt x="2000250" y="285750"/>
                </a:cubicBezTo>
                <a:cubicBezTo>
                  <a:pt x="1746250" y="393700"/>
                  <a:pt x="1403350" y="288925"/>
                  <a:pt x="1162050" y="400050"/>
                </a:cubicBezTo>
                <a:cubicBezTo>
                  <a:pt x="920750" y="511175"/>
                  <a:pt x="844550" y="841375"/>
                  <a:pt x="552450" y="952500"/>
                </a:cubicBezTo>
                <a:cubicBezTo>
                  <a:pt x="442913" y="994172"/>
                  <a:pt x="278904" y="1019770"/>
                  <a:pt x="107640" y="1035825"/>
                </a:cubicBezTo>
                <a:lnTo>
                  <a:pt x="0" y="1044036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1" name="图片占位符 30">
            <a:extLst>
              <a:ext uri="{FF2B5EF4-FFF2-40B4-BE49-F238E27FC236}">
                <a16:creationId xmlns:a16="http://schemas.microsoft.com/office/drawing/2014/main" id="{2120EC90-BDC2-0E4B-9A3F-97CA90AA39F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298096" cy="6858000"/>
          </a:xfrm>
          <a:custGeom>
            <a:avLst/>
            <a:gdLst>
              <a:gd name="connsiteX0" fmla="*/ 0 w 9298096"/>
              <a:gd name="connsiteY0" fmla="*/ 0 h 6858000"/>
              <a:gd name="connsiteX1" fmla="*/ 8705997 w 9298096"/>
              <a:gd name="connsiteY1" fmla="*/ 0 h 6858000"/>
              <a:gd name="connsiteX2" fmla="*/ 8676710 w 9298096"/>
              <a:gd name="connsiteY2" fmla="*/ 366601 h 6858000"/>
              <a:gd name="connsiteX3" fmla="*/ 9086747 w 9298096"/>
              <a:gd name="connsiteY3" fmla="*/ 1403199 h 6858000"/>
              <a:gd name="connsiteX4" fmla="*/ 9297958 w 9298096"/>
              <a:gd name="connsiteY4" fmla="*/ 2314162 h 6858000"/>
              <a:gd name="connsiteX5" fmla="*/ 9298096 w 9298096"/>
              <a:gd name="connsiteY5" fmla="*/ 2513013 h 6858000"/>
              <a:gd name="connsiteX6" fmla="*/ 6405563 w 9298096"/>
              <a:gd name="connsiteY6" fmla="*/ 2513013 h 6858000"/>
              <a:gd name="connsiteX7" fmla="*/ 6405563 w 9298096"/>
              <a:gd name="connsiteY7" fmla="*/ 5528005 h 6858000"/>
              <a:gd name="connsiteX8" fmla="*/ 6380081 w 9298096"/>
              <a:gd name="connsiteY8" fmla="*/ 5533593 h 6858000"/>
              <a:gd name="connsiteX9" fmla="*/ 5022973 w 9298096"/>
              <a:gd name="connsiteY9" fmla="*/ 5947798 h 6858000"/>
              <a:gd name="connsiteX10" fmla="*/ 4312498 w 9298096"/>
              <a:gd name="connsiteY10" fmla="*/ 6826871 h 6858000"/>
              <a:gd name="connsiteX11" fmla="*/ 4305141 w 9298096"/>
              <a:gd name="connsiteY11" fmla="*/ 6858000 h 6858000"/>
              <a:gd name="connsiteX12" fmla="*/ 0 w 9298096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98096" h="6858000">
                <a:moveTo>
                  <a:pt x="0" y="0"/>
                </a:moveTo>
                <a:cubicBezTo>
                  <a:pt x="0" y="0"/>
                  <a:pt x="0" y="0"/>
                  <a:pt x="8705997" y="0"/>
                </a:cubicBezTo>
                <a:cubicBezTo>
                  <a:pt x="8676710" y="120093"/>
                  <a:pt x="8662063" y="246508"/>
                  <a:pt x="8676710" y="366601"/>
                </a:cubicBezTo>
                <a:cubicBezTo>
                  <a:pt x="8720642" y="733203"/>
                  <a:pt x="8940304" y="1061881"/>
                  <a:pt x="9086747" y="1403199"/>
                </a:cubicBezTo>
                <a:cubicBezTo>
                  <a:pt x="9210308" y="1694743"/>
                  <a:pt x="9280326" y="2003174"/>
                  <a:pt x="9297958" y="2314162"/>
                </a:cubicBezTo>
                <a:lnTo>
                  <a:pt x="9298096" y="2513013"/>
                </a:lnTo>
                <a:lnTo>
                  <a:pt x="6405563" y="2513013"/>
                </a:lnTo>
                <a:lnTo>
                  <a:pt x="6405563" y="5528005"/>
                </a:lnTo>
                <a:lnTo>
                  <a:pt x="6380081" y="5533593"/>
                </a:lnTo>
                <a:cubicBezTo>
                  <a:pt x="5907118" y="5632552"/>
                  <a:pt x="5423859" y="5715512"/>
                  <a:pt x="5022973" y="5947798"/>
                </a:cubicBezTo>
                <a:cubicBezTo>
                  <a:pt x="4677003" y="6156381"/>
                  <a:pt x="4421644" y="6475183"/>
                  <a:pt x="4312498" y="6826871"/>
                </a:cubicBezTo>
                <a:lnTo>
                  <a:pt x="430514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单击图标添加图片</a:t>
            </a:r>
            <a:endParaRPr lang="zh-cn" noProof="0"/>
          </a:p>
        </p:txBody>
      </p:sp>
      <p:sp>
        <p:nvSpPr>
          <p:cNvPr id="21" name="长方形 20">
            <a:extLst>
              <a:ext uri="{FF2B5EF4-FFF2-40B4-BE49-F238E27FC236}">
                <a16:creationId xmlns:a16="http://schemas.microsoft.com/office/drawing/2014/main" id="{F8985295-F0BC-9B4D-981C-D474C9EDECD0}"/>
              </a:ext>
            </a:extLst>
          </p:cNvPr>
          <p:cNvSpPr/>
          <p:nvPr userDrawn="1"/>
        </p:nvSpPr>
        <p:spPr>
          <a:xfrm>
            <a:off x="6405102" y="2512661"/>
            <a:ext cx="5284607" cy="43453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3" name="标题 1">
            <a:extLst>
              <a:ext uri="{FF2B5EF4-FFF2-40B4-BE49-F238E27FC236}">
                <a16:creationId xmlns:a16="http://schemas.microsoft.com/office/drawing/2014/main" id="{5CB02C94-6046-2E46-BE22-98A994B16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867" y="2763704"/>
            <a:ext cx="4559075" cy="583800"/>
          </a:xfrm>
        </p:spPr>
        <p:txBody>
          <a:bodyPr lIns="91440" rIns="91440" rtlCol="0">
            <a:noAutofit/>
          </a:bodyPr>
          <a:lstStyle>
            <a:lvl1pPr>
              <a:defRPr sz="2400" b="1" i="0" spc="150" baseline="0"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noProof="0"/>
          </a:p>
        </p:txBody>
      </p:sp>
      <p:cxnSp>
        <p:nvCxnSpPr>
          <p:cNvPr id="24" name="直接连接符​​(S) 23">
            <a:extLst>
              <a:ext uri="{FF2B5EF4-FFF2-40B4-BE49-F238E27FC236}">
                <a16:creationId xmlns:a16="http://schemas.microsoft.com/office/drawing/2014/main" id="{E80620B5-CD54-A44A-A690-BB5E58FBDA77}"/>
              </a:ext>
            </a:extLst>
          </p:cNvPr>
          <p:cNvCxnSpPr>
            <a:cxnSpLocks/>
          </p:cNvCxnSpPr>
          <p:nvPr userDrawn="1"/>
        </p:nvCxnSpPr>
        <p:spPr>
          <a:xfrm>
            <a:off x="6767867" y="3347504"/>
            <a:ext cx="4443697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33D35FF-5668-47B8-A93C-30923509CC0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767513" y="3348038"/>
            <a:ext cx="4559074" cy="3008312"/>
          </a:xfrm>
        </p:spPr>
        <p:txBody>
          <a:bodyPr rtlCol="0"/>
          <a:lstStyle>
            <a:lvl1pPr marL="0" indent="0">
              <a:buNone/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117143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AC4EB4B-30F5-5541-B2A0-6BD04D010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7D12C34A-CFB5-4FEF-8890-35108A34EACA}" type="datetime1">
              <a:rPr lang="zh-CN" altLang="en-US" smtClean="0"/>
              <a:t>2025/2/16</a:t>
            </a:fld>
            <a:endParaRPr 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2D97956-7D4F-5346-B8DD-3653B600E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D5AB29D-BA7D-E743-8CA0-6953FF72B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99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D9B7248-6025-0744-9C6E-BC6F9FDBD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-cn" noProof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84367D3-6495-C045-872D-F4C6CB656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cn" noProof="0"/>
              <a:t>单击此处编辑母版文本样式</a:t>
            </a:r>
          </a:p>
          <a:p>
            <a:pPr lvl="1" rtl="0"/>
            <a:r>
              <a:rPr lang="zh-cn" noProof="0"/>
              <a:t>第二级</a:t>
            </a:r>
          </a:p>
          <a:p>
            <a:pPr lvl="2" rtl="0"/>
            <a:r>
              <a:rPr lang="zh-cn" noProof="0"/>
              <a:t>第三级</a:t>
            </a:r>
          </a:p>
          <a:p>
            <a:pPr lvl="3" rtl="0"/>
            <a:r>
              <a:rPr lang="zh-cn" noProof="0"/>
              <a:t>第四级</a:t>
            </a:r>
          </a:p>
          <a:p>
            <a:pPr lvl="4" rtl="0"/>
            <a:r>
              <a:rPr lang="zh-cn" noProof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5CC2195-E771-AB42-B5A7-7832D8F418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92875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A83A700D-9F27-410D-B1B8-E3C667347E2A}" type="datetime1">
              <a:rPr lang="zh-CN" altLang="en-US" smtClean="0"/>
              <a:t>2025/2/16</a:t>
            </a:fld>
            <a:endParaRPr 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7F28BA-DFC0-3946-9FE9-DE388CB020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DDF77CB-EF35-DF4C-95FE-31419B6CA9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6940" y="6492875"/>
            <a:ext cx="4168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74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3" r:id="rId2"/>
    <p:sldLayoutId id="2147483682" r:id="rId3"/>
    <p:sldLayoutId id="2147483687" r:id="rId4"/>
    <p:sldLayoutId id="2147483693" r:id="rId5"/>
    <p:sldLayoutId id="2147483676" r:id="rId6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spc="150" baseline="0">
          <a:solidFill>
            <a:schemeClr val="accent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500" kern="1200" spc="150" baseline="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500" kern="1200" spc="150" baseline="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400" kern="1200" spc="150" baseline="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400" kern="1200" spc="150" baseline="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400" kern="1200" spc="150" baseline="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占位符 12" descr="花的特写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4310" y="982663"/>
            <a:ext cx="11368087" cy="5875337"/>
          </a:xfrm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4" name="标题 3">
            <a:extLst>
              <a:ext uri="{FF2B5EF4-FFF2-40B4-BE49-F238E27FC236}">
                <a16:creationId xmlns:a16="http://schemas.microsoft.com/office/drawing/2014/main" id="{4A2D73A5-4430-0F47-84CE-C3324CEBA7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0477" y="1717683"/>
            <a:ext cx="8570173" cy="1220477"/>
          </a:xfrm>
        </p:spPr>
        <p:txBody>
          <a:bodyPr rtlCol="0">
            <a:normAutofit/>
          </a:bodyPr>
          <a:lstStyle/>
          <a:p>
            <a:pPr rtl="0"/>
            <a:r>
              <a:rPr lang="zh-CN" altLang="en-US" sz="480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再思“悔改与审判“</a:t>
            </a:r>
            <a:endParaRPr lang="zh-cn" sz="4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副标题 4">
            <a:extLst>
              <a:ext uri="{FF2B5EF4-FFF2-40B4-BE49-F238E27FC236}">
                <a16:creationId xmlns:a16="http://schemas.microsoft.com/office/drawing/2014/main" id="{9107CE13-DFD5-424B-B4BF-ADF75F3976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1735" y="3492092"/>
            <a:ext cx="8447194" cy="1220477"/>
          </a:xfrm>
        </p:spPr>
        <p:txBody>
          <a:bodyPr rtlCol="0">
            <a:normAutofit fontScale="25000" lnSpcReduction="20000"/>
          </a:bodyPr>
          <a:lstStyle/>
          <a:p>
            <a:pPr rtl="0"/>
            <a:r>
              <a:rPr lang="zh-CN" altLang="en-US" sz="11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12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（太</a:t>
            </a:r>
            <a:r>
              <a:rPr lang="en-US" altLang="zh-CN" sz="12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2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1-12</a:t>
            </a:r>
            <a:r>
              <a:rPr lang="zh-CN" altLang="en-US" sz="12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12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rtl="0"/>
            <a:endParaRPr lang="en-US" altLang="zh-CN" sz="86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rtl="0"/>
            <a:r>
              <a:rPr lang="en-US" altLang="zh-CN" sz="86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2025.02.16</a:t>
            </a:r>
          </a:p>
          <a:p>
            <a:pPr rtl="0"/>
            <a:r>
              <a:rPr lang="en-US" altLang="zh-CN" sz="86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221651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内容占位符 17">
            <a:extLst>
              <a:ext uri="{FF2B5EF4-FFF2-40B4-BE49-F238E27FC236}">
                <a16:creationId xmlns:a16="http://schemas.microsoft.com/office/drawing/2014/main" id="{F451EBE7-64A3-7E40-8C33-3C01E8EBABD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00089" y="1284533"/>
            <a:ext cx="11835107" cy="4466351"/>
          </a:xfrm>
        </p:spPr>
        <p:txBody>
          <a:bodyPr rtlCol="0">
            <a:normAutofit fontScale="550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endParaRPr lang="en-US" altLang="zh-CN" sz="2400" b="1" kern="0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pPr marL="0" indent="0">
              <a:lnSpc>
                <a:spcPct val="50000"/>
              </a:lnSpc>
              <a:buNone/>
            </a:pPr>
            <a:r>
              <a:rPr lang="zh-CN" altLang="zh-CN" sz="3600" b="1" kern="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“看哪，耶和华大而可畏之日未到以前，我必差遣先知以利亚到你们那里去。</a:t>
            </a:r>
            <a:endParaRPr lang="en-US" altLang="zh-CN" sz="3600" b="1" kern="0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pPr marL="0" indent="0">
              <a:lnSpc>
                <a:spcPct val="50000"/>
              </a:lnSpc>
              <a:buNone/>
            </a:pPr>
            <a:r>
              <a:rPr lang="zh-CN" altLang="zh-CN" sz="3600" b="1" kern="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他必使父亲的心转向儿女，儿女的心转向父亲，免得我来咒诅遍地。”</a:t>
            </a:r>
            <a:r>
              <a:rPr lang="en-US" altLang="zh-CN" sz="3600" b="1" kern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 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altLang="zh-CN" sz="2900" b="1" kern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                                                       </a:t>
            </a:r>
            <a:r>
              <a:rPr lang="zh-CN" altLang="en-US" sz="2900" b="1" kern="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（玛</a:t>
            </a:r>
            <a:r>
              <a:rPr lang="en-US" altLang="zh-CN" sz="2900" b="1" kern="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4</a:t>
            </a:r>
            <a:r>
              <a:rPr lang="zh-CN" altLang="zh-CN" sz="2900" b="1" kern="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：</a:t>
            </a:r>
            <a:r>
              <a:rPr lang="en-US" altLang="zh-CN" sz="2900" b="1" kern="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5-6</a:t>
            </a:r>
            <a:r>
              <a:rPr lang="zh-CN" altLang="en-US" sz="2900" b="1" kern="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）</a:t>
            </a:r>
            <a:endParaRPr lang="en-US" altLang="zh-CN" sz="2900" b="1" kern="0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pPr marL="0" indent="0">
              <a:lnSpc>
                <a:spcPct val="50000"/>
              </a:lnSpc>
              <a:buNone/>
            </a:pPr>
            <a:endParaRPr lang="en-US" altLang="zh-CN" sz="2600" b="1" kern="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0" indent="0">
              <a:lnSpc>
                <a:spcPct val="50000"/>
              </a:lnSpc>
              <a:buNone/>
            </a:pPr>
            <a:r>
              <a:rPr lang="zh-CN" altLang="en-US" sz="3600" b="1" kern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施洗约翰其人：</a:t>
            </a:r>
            <a:endParaRPr lang="en-US" altLang="zh-CN" sz="3600" b="1" kern="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0" indent="0">
              <a:lnSpc>
                <a:spcPct val="50000"/>
              </a:lnSpc>
              <a:buNone/>
            </a:pPr>
            <a:endParaRPr lang="en-US" altLang="zh-CN" sz="3400" b="1" kern="0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pPr>
              <a:lnSpc>
                <a:spcPct val="50000"/>
              </a:lnSpc>
              <a:buFont typeface="Wingdings" panose="05000000000000000000" pitchFamily="2" charset="2"/>
              <a:buChar char="Ø"/>
            </a:pPr>
            <a:r>
              <a:rPr lang="zh-CN" altLang="en-US" sz="3600" b="1" kern="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 有敬虔的父母 （路</a:t>
            </a:r>
            <a:r>
              <a:rPr lang="en-US" altLang="zh-CN" sz="3600" b="1" kern="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1:13</a:t>
            </a:r>
            <a:r>
              <a:rPr lang="zh-CN" altLang="en-US" sz="3600" b="1" kern="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）</a:t>
            </a:r>
            <a:endParaRPr lang="en-US" altLang="zh-CN" sz="3600" b="1" kern="0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pPr>
              <a:lnSpc>
                <a:spcPct val="50000"/>
              </a:lnSpc>
              <a:buFont typeface="Wingdings" panose="05000000000000000000" pitchFamily="2" charset="2"/>
              <a:buChar char="Ø"/>
            </a:pPr>
            <a:r>
              <a:rPr lang="en-US" altLang="zh-CN" sz="3600" b="1" kern="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 </a:t>
            </a:r>
            <a:r>
              <a:rPr lang="zh-CN" altLang="en-US" sz="3600" b="1" kern="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在母腹中就是拿细儿人 （路</a:t>
            </a:r>
            <a:r>
              <a:rPr lang="en-US" altLang="zh-CN" sz="3600" b="1" kern="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1</a:t>
            </a:r>
            <a:r>
              <a:rPr lang="zh-CN" altLang="en-US" sz="3600" b="1" kern="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；</a:t>
            </a:r>
            <a:r>
              <a:rPr lang="en-US" altLang="zh-CN" sz="3600" b="1" kern="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15-17</a:t>
            </a:r>
            <a:r>
              <a:rPr lang="zh-CN" altLang="en-US" sz="3600" b="1" kern="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）</a:t>
            </a:r>
            <a:endParaRPr lang="en-US" altLang="zh-CN" sz="3600" b="1" kern="0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pPr>
              <a:lnSpc>
                <a:spcPct val="50000"/>
              </a:lnSpc>
              <a:buFont typeface="Wingdings" panose="05000000000000000000" pitchFamily="2" charset="2"/>
              <a:buChar char="Ø"/>
            </a:pPr>
            <a:r>
              <a:rPr lang="zh-CN" altLang="en-US" sz="3600" b="1" kern="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 是旧约预言的先知（玛</a:t>
            </a:r>
            <a:r>
              <a:rPr lang="en-US" altLang="zh-CN" sz="3600" b="1" kern="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4:5-6</a:t>
            </a:r>
            <a:r>
              <a:rPr lang="zh-CN" altLang="en-US" sz="3600" b="1" kern="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）</a:t>
            </a:r>
            <a:endParaRPr lang="en-US" altLang="zh-CN" sz="3600" b="1" kern="0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pPr>
              <a:lnSpc>
                <a:spcPct val="50000"/>
              </a:lnSpc>
              <a:buFont typeface="Wingdings" panose="05000000000000000000" pitchFamily="2" charset="2"/>
              <a:buChar char="Ø"/>
            </a:pPr>
            <a:r>
              <a:rPr lang="en-US" altLang="zh-CN" sz="3600" b="1" kern="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 </a:t>
            </a:r>
            <a:r>
              <a:rPr lang="zh-CN" altLang="en-US" sz="3600" b="1" kern="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是主耶稣的开路先锋（路</a:t>
            </a:r>
            <a:r>
              <a:rPr lang="en-US" altLang="zh-CN" sz="3600" b="1" kern="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1:76</a:t>
            </a:r>
            <a:r>
              <a:rPr lang="zh-CN" altLang="en-US" sz="3600" b="1" kern="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）</a:t>
            </a:r>
            <a:endParaRPr lang="en-US" altLang="zh-CN" sz="3600" b="1" kern="0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pPr>
              <a:lnSpc>
                <a:spcPct val="50000"/>
              </a:lnSpc>
              <a:buFont typeface="Wingdings" panose="05000000000000000000" pitchFamily="2" charset="2"/>
              <a:buChar char="Ø"/>
            </a:pPr>
            <a:r>
              <a:rPr lang="en-US" altLang="zh-CN" sz="3600" b="1" kern="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 </a:t>
            </a:r>
            <a:r>
              <a:rPr lang="zh-CN" altLang="en-US" sz="3600" b="1" kern="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他勇敢指出人的罪，不畏权贵（太</a:t>
            </a:r>
            <a:r>
              <a:rPr lang="en-US" altLang="zh-CN" sz="3600" b="1" kern="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3:7-9</a:t>
            </a:r>
            <a:r>
              <a:rPr lang="zh-CN" altLang="en-US" sz="3600" b="1" kern="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，</a:t>
            </a:r>
            <a:r>
              <a:rPr lang="en-US" altLang="zh-CN" sz="3600" b="1" kern="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14:4-5</a:t>
            </a:r>
            <a:r>
              <a:rPr lang="zh-CN" altLang="en-US" sz="3600" b="1" kern="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）</a:t>
            </a:r>
            <a:endParaRPr lang="en-US" altLang="zh-CN" sz="3600" b="1" kern="0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pPr marL="0" indent="0">
              <a:lnSpc>
                <a:spcPct val="50000"/>
              </a:lnSpc>
              <a:buNone/>
            </a:pPr>
            <a:endParaRPr lang="en-US" altLang="zh-CN" sz="3600" b="1" kern="0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pPr marL="0" indent="0">
              <a:lnSpc>
                <a:spcPct val="50000"/>
              </a:lnSpc>
              <a:buNone/>
            </a:pPr>
            <a:r>
              <a:rPr lang="zh-CN" altLang="zh-CN" sz="36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zh-CN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凡妇人所生的，没有一个兴起来大过施浸约翰的</a:t>
            </a:r>
            <a:r>
              <a:rPr lang="zh-CN" altLang="en-US" sz="36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zh-CN" altLang="zh-CN" sz="36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endParaRPr lang="en-US" altLang="zh-CN" sz="36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50000"/>
              </a:lnSpc>
              <a:buNone/>
            </a:pPr>
            <a:r>
              <a:rPr lang="en-US" altLang="zh-CN" sz="29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                                                                                      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altLang="zh-CN" sz="29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                          </a:t>
            </a:r>
            <a:r>
              <a:rPr lang="zh-CN" altLang="zh-CN" sz="2900" b="1" dirty="0">
                <a:latin typeface="楷体" panose="02010609060101010101" pitchFamily="49" charset="-122"/>
                <a:ea typeface="楷体" panose="02010609060101010101" pitchFamily="49" charset="-122"/>
              </a:rPr>
              <a:t>（太</a:t>
            </a:r>
            <a:r>
              <a:rPr lang="en-US" altLang="zh-CN" sz="2900" b="1" dirty="0">
                <a:latin typeface="楷体" panose="02010609060101010101" pitchFamily="49" charset="-122"/>
                <a:ea typeface="楷体" panose="02010609060101010101" pitchFamily="49" charset="-122"/>
              </a:rPr>
              <a:t>11:11a</a:t>
            </a:r>
            <a:r>
              <a:rPr lang="zh-CN" altLang="zh-CN" sz="2900" b="1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  <a:p>
            <a:pPr marL="0" indent="0">
              <a:lnSpc>
                <a:spcPct val="50000"/>
              </a:lnSpc>
              <a:buNone/>
            </a:pPr>
            <a:endParaRPr lang="en-US" altLang="zh-CN" sz="2000" b="1" kern="0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pPr marL="0" indent="0">
              <a:lnSpc>
                <a:spcPct val="50000"/>
              </a:lnSpc>
              <a:buNone/>
            </a:pPr>
            <a:endParaRPr lang="en-US" altLang="zh-CN" sz="2400" b="1" kern="0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pPr>
              <a:lnSpc>
                <a:spcPct val="50000"/>
              </a:lnSpc>
              <a:buFont typeface="Wingdings" panose="05000000000000000000" pitchFamily="2" charset="2"/>
              <a:buChar char="Ø"/>
            </a:pPr>
            <a:endParaRPr lang="en-US" altLang="zh-CN" sz="2400" b="1" kern="0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pPr marL="0" indent="0">
              <a:lnSpc>
                <a:spcPct val="50000"/>
              </a:lnSpc>
              <a:buNone/>
            </a:pPr>
            <a:endParaRPr lang="en-US" altLang="ja-JP" sz="24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just">
              <a:lnSpc>
                <a:spcPct val="100000"/>
              </a:lnSpc>
              <a:buNone/>
            </a:pPr>
            <a:endParaRPr lang="zh-CN" altLang="zh-CN" sz="2400" b="1" kern="100" dirty="0">
              <a:solidFill>
                <a:srgbClr val="00206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466725" marR="533400" indent="0" algn="just">
              <a:lnSpc>
                <a:spcPct val="200000"/>
              </a:lnSpc>
              <a:spcAft>
                <a:spcPts val="0"/>
              </a:spcAft>
              <a:buNone/>
            </a:pPr>
            <a:endParaRPr lang="zh-CN" altLang="zh-CN" sz="2400" b="1" kern="100" dirty="0">
              <a:solidFill>
                <a:srgbClr val="00206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 rtl="0">
              <a:buNone/>
            </a:pPr>
            <a:endParaRPr lang="en-US" altLang="ja-JP" sz="28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标题 10">
            <a:extLst>
              <a:ext uri="{FF2B5EF4-FFF2-40B4-BE49-F238E27FC236}">
                <a16:creationId xmlns:a16="http://schemas.microsoft.com/office/drawing/2014/main" id="{010FB232-4CB4-C34D-A688-C51B6E7CD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65" y="563690"/>
            <a:ext cx="10843727" cy="898947"/>
          </a:xfrm>
        </p:spPr>
        <p:txBody>
          <a:bodyPr rtlCol="0"/>
          <a:lstStyle/>
          <a:p>
            <a:pPr rtl="0"/>
            <a:r>
              <a:rPr lang="en-US" altLang="zh-CN" sz="36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3600" kern="1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旧约先知的预言</a:t>
            </a:r>
            <a:r>
              <a:rPr lang="zh-CN" altLang="zh-CN" sz="3600" b="1" kern="100" dirty="0">
                <a:solidFill>
                  <a:srgbClr val="00206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endParaRPr lang="zh-cn" sz="36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E239E15-5430-235D-BDAB-7245C69002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0756" y="2689461"/>
            <a:ext cx="3138456" cy="367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79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内容占位符 17">
            <a:extLst>
              <a:ext uri="{FF2B5EF4-FFF2-40B4-BE49-F238E27FC236}">
                <a16:creationId xmlns:a16="http://schemas.microsoft.com/office/drawing/2014/main" id="{F451EBE7-64A3-7E40-8C33-3C01E8EBABD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82302" y="1310662"/>
            <a:ext cx="11498204" cy="4934486"/>
          </a:xfrm>
        </p:spPr>
        <p:txBody>
          <a:bodyPr rtlCol="0">
            <a:normAutofit fontScale="25000" lnSpcReduction="20000"/>
          </a:bodyPr>
          <a:lstStyle/>
          <a:p>
            <a:pPr marL="0" indent="0">
              <a:lnSpc>
                <a:spcPct val="60000"/>
              </a:lnSpc>
              <a:buNone/>
            </a:pPr>
            <a:endParaRPr lang="en-US" altLang="zh-CN" sz="2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en-US" altLang="zh-CN" sz="9600" b="1" dirty="0"/>
              <a:t>  </a:t>
            </a:r>
            <a:r>
              <a:rPr lang="zh-CN" altLang="en-US" sz="7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“那</a:t>
            </a:r>
            <a:r>
              <a:rPr lang="zh-CN" altLang="zh-CN" sz="7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时，有施洗的约翰出来，在犹太的旷野传道，说</a:t>
            </a:r>
            <a:r>
              <a:rPr lang="zh-CN" altLang="en-US" sz="7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zh-CN" altLang="zh-CN" sz="7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‘</a:t>
            </a:r>
            <a:r>
              <a:rPr lang="zh-CN" altLang="zh-CN" sz="7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天国近了</a:t>
            </a:r>
            <a:r>
              <a:rPr lang="zh-CN" altLang="zh-CN" sz="7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，你们</a:t>
            </a:r>
            <a:r>
              <a:rPr lang="zh-CN" altLang="zh-CN" sz="7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应当悔改</a:t>
            </a:r>
            <a:r>
              <a:rPr lang="zh-CN" altLang="en-US" sz="7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。’这人就</a:t>
            </a:r>
            <a:endParaRPr lang="en-US" altLang="zh-CN" sz="74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zh-CN" altLang="en-US" sz="7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是先知以赛亚所说的，他说：‘在旷野有人声喊着说：‘</a:t>
            </a:r>
            <a:r>
              <a:rPr lang="zh-CN" altLang="en-US" sz="7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预备主的道，修直他的路</a:t>
            </a:r>
            <a:r>
              <a:rPr lang="zh-CN" altLang="en-US" sz="7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！’这约翰</a:t>
            </a:r>
            <a:endParaRPr lang="en-US" altLang="zh-CN" sz="74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zh-CN" altLang="en-US" sz="7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身穿骆驼毛的衣服，腰束皮带，吃的是蝗虫、野蜜。”</a:t>
            </a:r>
            <a:endParaRPr lang="en-US" altLang="zh-CN" sz="74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60000"/>
              </a:lnSpc>
              <a:buNone/>
            </a:pPr>
            <a:endParaRPr lang="en-US" altLang="zh-CN" sz="7400" b="1" kern="100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zh-CN" altLang="en-US" sz="8000" b="1" kern="1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施洗约翰宣告的信息：</a:t>
            </a:r>
            <a:r>
              <a:rPr lang="en-US" altLang="zh-CN" sz="8000" b="1" kern="1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60000"/>
              </a:lnSpc>
              <a:buFont typeface="Wingdings" panose="05000000000000000000" pitchFamily="2" charset="2"/>
              <a:buChar char="Ø"/>
            </a:pPr>
            <a:r>
              <a:rPr lang="zh-CN" altLang="en-US" sz="8000" b="1" u="sng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天国近了</a:t>
            </a:r>
            <a:r>
              <a:rPr lang="zh-CN" altLang="en-US" sz="8000" b="1" kern="10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sz="8000" b="1" kern="10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8000" b="1" kern="10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“天国”与“神国”</a:t>
            </a:r>
            <a:r>
              <a:rPr lang="en-US" altLang="zh-CN" sz="8000" b="1" kern="10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—— </a:t>
            </a:r>
            <a:r>
              <a:rPr lang="zh-CN" altLang="zh-CN" sz="8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神掌权的范围和国度，是神的权柄在地的彰显。</a:t>
            </a:r>
            <a:endParaRPr lang="zh-CN" altLang="zh-CN" sz="8000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zh-CN" altLang="en-US" sz="8000" b="1" kern="10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神国的降临：五旬节圣灵降临，教会建立到基督再临这段时间，处于“已然而未然”阶段；</a:t>
            </a:r>
            <a:endParaRPr lang="en-US" altLang="zh-CN" sz="8000" b="1" kern="100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en-US" altLang="zh-CN" sz="8000" b="1" kern="10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zh-CN" altLang="en-US" sz="8000" b="1" kern="10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神国完全降临：基督再临，世上的国最终成为主基督的国，祂要永远作王。</a:t>
            </a:r>
            <a:endParaRPr lang="en-US" altLang="zh-CN" sz="8000" b="1" kern="100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60000"/>
              </a:lnSpc>
              <a:buFont typeface="Wingdings" panose="05000000000000000000" pitchFamily="2" charset="2"/>
              <a:buChar char="Ø"/>
            </a:pPr>
            <a:r>
              <a:rPr lang="zh-CN" altLang="en-US" sz="8000" b="1" u="sng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应当悔改</a:t>
            </a:r>
            <a:r>
              <a:rPr lang="zh-CN" altLang="en-US" sz="8000" b="1" kern="10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：是神的命令，“悔改”就是完全转向另一方，彻底改变一个方向。从罪恶的思想</a:t>
            </a:r>
            <a:endParaRPr lang="en-US" altLang="zh-CN" sz="8000" b="1" kern="100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en-US" altLang="zh-CN" sz="8000" b="1" kern="10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       </a:t>
            </a:r>
            <a:r>
              <a:rPr lang="zh-CN" altLang="en-US" sz="8000" b="1" kern="10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观念导致的恶行中回转归向神。</a:t>
            </a:r>
            <a:endParaRPr lang="en-US" altLang="zh-CN" sz="8000" b="1" kern="100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60000"/>
              </a:lnSpc>
              <a:buFont typeface="Wingdings" panose="05000000000000000000" pitchFamily="2" charset="2"/>
              <a:buChar char="Ø"/>
            </a:pPr>
            <a:r>
              <a:rPr lang="zh-CN" altLang="en-US" sz="8000" b="1" u="sng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预备主的道</a:t>
            </a:r>
            <a:r>
              <a:rPr lang="zh-CN" altLang="en-US" sz="8000" b="1" kern="10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：神给约翰的任务是为救赎主弥赛亚的出现预备道路，促使人的心思回转归向</a:t>
            </a:r>
            <a:endParaRPr lang="en-US" altLang="zh-CN" sz="8000" b="1" kern="100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en-US" altLang="zh-CN" sz="8000" b="1" kern="10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         </a:t>
            </a:r>
            <a:r>
              <a:rPr lang="zh-CN" altLang="en-US" sz="8000" b="1" kern="10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主，好让主有平坦的道路能进入人的心中，掌权作王。</a:t>
            </a:r>
            <a:endParaRPr lang="en-US" altLang="zh-CN" sz="8000" b="1" kern="100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60000"/>
              </a:lnSpc>
              <a:buNone/>
            </a:pPr>
            <a:endParaRPr lang="en-US" altLang="zh-CN" sz="8000" b="1" kern="100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en-US" altLang="zh-CN" sz="8000" b="1" kern="10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  </a:t>
            </a:r>
          </a:p>
          <a:p>
            <a:pPr marL="0" indent="0">
              <a:lnSpc>
                <a:spcPct val="60000"/>
              </a:lnSpc>
              <a:buNone/>
            </a:pPr>
            <a:endParaRPr lang="zh-CN" altLang="zh-CN" dirty="0"/>
          </a:p>
          <a:p>
            <a:pPr marL="0" indent="0">
              <a:lnSpc>
                <a:spcPct val="60000"/>
              </a:lnSpc>
              <a:buNone/>
            </a:pPr>
            <a:endParaRPr lang="en-US" altLang="zh-CN" sz="8000" b="1" kern="100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60000"/>
              </a:lnSpc>
              <a:buNone/>
            </a:pPr>
            <a:endParaRPr lang="en-US" altLang="zh-CN" sz="3600" b="1" kern="1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60000"/>
              </a:lnSpc>
              <a:buNone/>
            </a:pPr>
            <a:endParaRPr lang="en-US" altLang="zh-CN" sz="80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60000"/>
              </a:lnSpc>
              <a:buNone/>
            </a:pPr>
            <a:endParaRPr lang="en-US" altLang="zh-CN" sz="62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60000"/>
              </a:lnSpc>
              <a:buNone/>
            </a:pPr>
            <a:endParaRPr lang="en-US" altLang="zh-CN" sz="2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en-US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US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US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marL="0" indent="0">
              <a:lnSpc>
                <a:spcPct val="60000"/>
              </a:lnSpc>
              <a:buNone/>
            </a:pPr>
            <a:endParaRPr lang="en-US" alt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en-US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endParaRPr lang="en-US" altLang="zh-CN" sz="2400" b="1" kern="1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indent="0" rtl="0">
              <a:buNone/>
            </a:pPr>
            <a:endParaRPr lang="en-US" altLang="ja-JP" sz="2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标题 10">
            <a:extLst>
              <a:ext uri="{FF2B5EF4-FFF2-40B4-BE49-F238E27FC236}">
                <a16:creationId xmlns:a16="http://schemas.microsoft.com/office/drawing/2014/main" id="{010FB232-4CB4-C34D-A688-C51B6E7CD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927" y="561246"/>
            <a:ext cx="10843727" cy="898947"/>
          </a:xfrm>
        </p:spPr>
        <p:txBody>
          <a:bodyPr rtlCol="0"/>
          <a:lstStyle/>
          <a:p>
            <a:r>
              <a:rPr lang="zh-CN" altLang="en-US" sz="32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一，勇敢宣告天国的信息</a:t>
            </a:r>
            <a:r>
              <a:rPr lang="zh-CN" altLang="en-US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1-4</a:t>
            </a:r>
            <a:r>
              <a:rPr lang="zh-CN" altLang="en-US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lang="zh-cn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235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内容占位符 17">
            <a:extLst>
              <a:ext uri="{FF2B5EF4-FFF2-40B4-BE49-F238E27FC236}">
                <a16:creationId xmlns:a16="http://schemas.microsoft.com/office/drawing/2014/main" id="{F451EBE7-64A3-7E40-8C33-3C01E8EBABD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75055" y="1460193"/>
            <a:ext cx="11538857" cy="4934486"/>
          </a:xfrm>
        </p:spPr>
        <p:txBody>
          <a:bodyPr rtlCol="0">
            <a:normAutofit fontScale="25000" lnSpcReduction="20000"/>
          </a:bodyPr>
          <a:lstStyle/>
          <a:p>
            <a:pPr marL="0" indent="0">
              <a:lnSpc>
                <a:spcPct val="60000"/>
              </a:lnSpc>
              <a:buNone/>
            </a:pPr>
            <a:endParaRPr lang="en-US" altLang="zh-CN" sz="2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zh-CN" altLang="zh-CN" sz="96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“那时，耶路撒冷和犹太</a:t>
            </a:r>
            <a:r>
              <a:rPr lang="zh-CN" altLang="zh-CN" sz="9600" b="1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全地</a:t>
            </a:r>
            <a:r>
              <a:rPr lang="zh-CN" altLang="zh-CN" sz="96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，并约旦河</a:t>
            </a:r>
            <a:r>
              <a:rPr lang="zh-CN" altLang="zh-CN" sz="9600" b="1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一带</a:t>
            </a:r>
            <a:r>
              <a:rPr lang="zh-CN" altLang="zh-CN" sz="9600" b="1" dirty="0">
                <a:latin typeface="楷体" panose="02010609060101010101" pitchFamily="49" charset="-122"/>
                <a:ea typeface="楷体" panose="02010609060101010101" pitchFamily="49" charset="-122"/>
              </a:rPr>
              <a:t>地方</a:t>
            </a:r>
            <a:r>
              <a:rPr lang="zh-CN" altLang="zh-CN" sz="96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的人，</a:t>
            </a:r>
            <a:r>
              <a:rPr lang="zh-CN" altLang="zh-CN" sz="9600" b="1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都</a:t>
            </a:r>
            <a:r>
              <a:rPr lang="zh-CN" altLang="zh-CN" sz="96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出去到约翰</a:t>
            </a:r>
            <a:endParaRPr lang="en-US" altLang="zh-CN" sz="96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zh-CN" altLang="zh-CN" sz="96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那里承认他们的罪，在约旦河里受他的洗。”</a:t>
            </a:r>
            <a:r>
              <a:rPr lang="en-US" altLang="zh-CN" sz="9600" b="1" kern="10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(V.5-6) </a:t>
            </a:r>
          </a:p>
          <a:p>
            <a:pPr marL="0" indent="0">
              <a:lnSpc>
                <a:spcPct val="60000"/>
              </a:lnSpc>
              <a:buNone/>
            </a:pPr>
            <a:endParaRPr lang="en-US" altLang="zh-CN" sz="9600" b="1" kern="100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60000"/>
              </a:lnSpc>
              <a:buFont typeface="Wingdings" panose="05000000000000000000" pitchFamily="2" charset="2"/>
              <a:buChar char="Ø"/>
            </a:pPr>
            <a:r>
              <a:rPr lang="zh-CN" altLang="en-US" sz="9600" b="1" kern="10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认识罪：</a:t>
            </a:r>
            <a:r>
              <a:rPr lang="zh-CN" altLang="en-US" sz="8000" b="1" kern="10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不中鹄的</a:t>
            </a:r>
            <a:r>
              <a:rPr lang="en-US" altLang="zh-CN" sz="8000" b="1" kern="10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altLang="en-US" sz="8000" b="1" kern="10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没有命中目标，偏离了神公义的标准，如：亵渎，假冒伪善，骄傲</a:t>
            </a:r>
            <a:endParaRPr lang="en-US" altLang="zh-CN" sz="8000" b="1" kern="100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zh-CN" altLang="en-US" sz="8000" b="1" kern="10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自以为义，谎言，嫉妒，懈怠懒惰，谗言，贪心，拜偶像，论断，不敬虔，不道德，</a:t>
            </a:r>
            <a:endParaRPr lang="en-US" altLang="zh-CN" sz="8000" b="1" kern="100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en-US" altLang="zh-CN" sz="8000" b="1" kern="10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zh-CN" altLang="en-US" sz="8000" b="1" kern="10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败坏，邪恶，不悔改，背道等一切违被神旨意的事。</a:t>
            </a:r>
            <a:endParaRPr lang="en-US" altLang="zh-CN" sz="8000" b="1" kern="100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60000"/>
              </a:lnSpc>
              <a:buNone/>
            </a:pPr>
            <a:endParaRPr lang="en-US" altLang="zh-CN" sz="8000" b="1" kern="100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60000"/>
              </a:lnSpc>
              <a:buFont typeface="Wingdings" panose="05000000000000000000" pitchFamily="2" charset="2"/>
              <a:buChar char="Ø"/>
            </a:pPr>
            <a:r>
              <a:rPr lang="zh-CN" altLang="en-US" sz="9600" b="1" kern="10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真实悔改：</a:t>
            </a:r>
            <a:r>
              <a:rPr lang="zh-CN" altLang="zh-CN" sz="8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真正的悔改是由心灵到行动的彻底改变</a:t>
            </a:r>
            <a:r>
              <a:rPr lang="zh-CN" altLang="en-US" sz="8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8000" b="1" kern="10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结出悔改的果子。</a:t>
            </a:r>
            <a:r>
              <a:rPr lang="en-US" altLang="zh-CN" sz="8000" b="1" kern="10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US" altLang="zh-CN" sz="8000" b="1" kern="10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  </a:t>
            </a:r>
            <a:r>
              <a:rPr lang="zh-CN" altLang="en-US" sz="8000" b="1" kern="10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承认罪，为罪忧伤，以罪为耻（有罪疚感），悔恨罪，离弃罪，归向神。</a:t>
            </a:r>
            <a:endParaRPr lang="en-US" altLang="zh-CN" sz="8000" b="1" kern="100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60000"/>
              </a:lnSpc>
              <a:buNone/>
            </a:pPr>
            <a:endParaRPr lang="en-US" altLang="zh-CN" sz="9600" b="1" kern="100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60000"/>
              </a:lnSpc>
              <a:buFont typeface="Wingdings" panose="05000000000000000000" pitchFamily="2" charset="2"/>
              <a:buChar char="u"/>
            </a:pPr>
            <a:r>
              <a:rPr lang="en-US" altLang="zh-CN" sz="8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zh-CN" sz="8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真悔改是把我们整个人包括意志，心灵，意愿都交在基督的管制之下</a:t>
            </a:r>
            <a:r>
              <a:rPr lang="zh-CN" altLang="en-US" sz="8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zh-CN" altLang="zh-CN" b="1" dirty="0"/>
              <a:t>。</a:t>
            </a:r>
            <a:endParaRPr lang="en-US" altLang="zh-CN" sz="8000" b="1" kern="100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60000"/>
              </a:lnSpc>
              <a:buFont typeface="Wingdings" panose="05000000000000000000" pitchFamily="2" charset="2"/>
              <a:buChar char="u"/>
            </a:pPr>
            <a:r>
              <a:rPr lang="zh-CN" altLang="en-US" sz="8000" b="1" kern="10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认罪悔改，神必赦免，悔改是神的恩典，内心谦卑顺服，愿意降服在神面前，</a:t>
            </a:r>
            <a:endParaRPr lang="en-US" altLang="zh-CN" sz="8000" b="1" kern="100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en-US" altLang="zh-CN" sz="8000" b="1" kern="10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zh-CN" altLang="en-US" sz="8000" b="1" kern="10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生命有可见的改变，结出悔改的果子。</a:t>
            </a:r>
            <a:endParaRPr lang="en-US" altLang="zh-CN" sz="8000" b="1" kern="100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en-US" altLang="zh-CN" sz="8000" b="1" kern="10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zh-CN" altLang="en-US" sz="8000" b="1" kern="10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endParaRPr lang="en-US" altLang="zh-CN" sz="8000" b="1" kern="100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en-US" altLang="zh-CN" sz="9600" b="1" kern="10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endParaRPr lang="en-US" altLang="zh-CN" sz="26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60000"/>
              </a:lnSpc>
              <a:buNone/>
            </a:pPr>
            <a:endParaRPr lang="en-US" altLang="zh-CN" sz="2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en-US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US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US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marL="0" indent="0">
              <a:lnSpc>
                <a:spcPct val="60000"/>
              </a:lnSpc>
              <a:buNone/>
            </a:pPr>
            <a:endParaRPr lang="en-US" alt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en-US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endParaRPr lang="en-US" altLang="zh-CN" sz="2400" b="1" kern="1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indent="0" rtl="0">
              <a:buNone/>
            </a:pPr>
            <a:endParaRPr lang="en-US" altLang="ja-JP" sz="2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标题 10">
            <a:extLst>
              <a:ext uri="{FF2B5EF4-FFF2-40B4-BE49-F238E27FC236}">
                <a16:creationId xmlns:a16="http://schemas.microsoft.com/office/drawing/2014/main" id="{010FB232-4CB4-C34D-A688-C51B6E7CD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927" y="561246"/>
            <a:ext cx="10843727" cy="898947"/>
          </a:xfrm>
        </p:spPr>
        <p:txBody>
          <a:bodyPr rtlCol="0"/>
          <a:lstStyle/>
          <a:p>
            <a:r>
              <a:rPr lang="zh-CN" altLang="en-US" sz="32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二，真心悔改必结出果子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5-10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9705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8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8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内容占位符 17">
            <a:extLst>
              <a:ext uri="{FF2B5EF4-FFF2-40B4-BE49-F238E27FC236}">
                <a16:creationId xmlns:a16="http://schemas.microsoft.com/office/drawing/2014/main" id="{F451EBE7-64A3-7E40-8C33-3C01E8EBABD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4303" y="1389193"/>
            <a:ext cx="10563529" cy="4934486"/>
          </a:xfrm>
        </p:spPr>
        <p:txBody>
          <a:bodyPr rtlCol="0">
            <a:normAutofit fontScale="25000" lnSpcReduction="20000"/>
          </a:bodyPr>
          <a:lstStyle/>
          <a:p>
            <a:pPr marL="0" indent="0">
              <a:lnSpc>
                <a:spcPct val="60000"/>
              </a:lnSpc>
              <a:buNone/>
            </a:pPr>
            <a:endParaRPr lang="en-US" altLang="zh-CN" sz="42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zh-CN" altLang="zh-CN" sz="8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“约翰看见许多法利赛人和撒都该人也来受洗，就对他们说：“</a:t>
            </a:r>
            <a:r>
              <a:rPr lang="zh-CN" altLang="zh-CN" sz="8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毒蛇</a:t>
            </a:r>
            <a:r>
              <a:rPr lang="zh-CN" altLang="zh-CN" sz="8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的种类！</a:t>
            </a:r>
            <a:endParaRPr lang="en-US" altLang="zh-CN" sz="80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zh-CN" altLang="zh-CN" sz="8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谁指示你们</a:t>
            </a:r>
            <a:r>
              <a:rPr lang="zh-CN" altLang="zh-CN" sz="8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逃避将来的忿怒</a:t>
            </a:r>
            <a:r>
              <a:rPr lang="zh-CN" altLang="zh-CN" sz="8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呢？ 你们</a:t>
            </a:r>
            <a:r>
              <a:rPr lang="zh-CN" altLang="zh-CN" sz="8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要结出果子来</a:t>
            </a:r>
            <a:r>
              <a:rPr lang="zh-CN" altLang="zh-CN" sz="8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，与悔改的心相称。 不要自己</a:t>
            </a:r>
            <a:endParaRPr lang="en-US" altLang="zh-CN" sz="80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zh-CN" altLang="zh-CN" sz="8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心里说：</a:t>
            </a:r>
            <a:r>
              <a:rPr lang="en-US" altLang="zh-CN" sz="8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‘</a:t>
            </a:r>
            <a:r>
              <a:rPr lang="zh-CN" altLang="zh-CN" sz="8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有亚伯拉罕为我们的祖宗。</a:t>
            </a:r>
            <a:r>
              <a:rPr lang="en-US" altLang="zh-CN" sz="8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’</a:t>
            </a:r>
            <a:r>
              <a:rPr lang="zh-CN" altLang="zh-CN" sz="8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我告诉你们： 神能从这些石头中给亚伯拉罕</a:t>
            </a:r>
            <a:endParaRPr lang="en-US" altLang="zh-CN" sz="80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zh-CN" altLang="zh-CN" sz="8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兴起子孙来。</a:t>
            </a:r>
            <a:r>
              <a:rPr lang="zh-CN" altLang="en-US" sz="8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现在斧子已经放在树根上，凡不结果子的树，就砍下来丢在火里</a:t>
            </a:r>
            <a:r>
              <a:rPr lang="zh-CN" altLang="zh-CN" sz="8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en-US" altLang="zh-CN" sz="8000" b="1" kern="10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US" altLang="zh-CN" sz="8000" b="1" kern="10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                                     (V.7-9)</a:t>
            </a:r>
            <a:endParaRPr lang="zh-CN" altLang="zh-CN" sz="8000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60000"/>
              </a:lnSpc>
              <a:buFont typeface="Wingdings" panose="05000000000000000000" pitchFamily="2" charset="2"/>
              <a:buChar char="Ø"/>
            </a:pPr>
            <a:r>
              <a:rPr lang="zh-CN" altLang="en-US" sz="9600" b="1" kern="10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假悔改：</a:t>
            </a:r>
            <a:r>
              <a:rPr lang="zh-CN" altLang="en-US" sz="8000" b="1" kern="10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表面应付，由于外界的压力或怕受到惩罚而表现出懊悔，</a:t>
            </a:r>
            <a:endParaRPr lang="en-US" altLang="zh-CN" sz="8000" b="1" kern="100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en-US" altLang="zh-CN" sz="8000" b="1" kern="10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      </a:t>
            </a:r>
            <a:r>
              <a:rPr lang="zh-CN" altLang="en-US" sz="8000" b="1" kern="10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但内心并没有真正认识到自己生命的光景。</a:t>
            </a:r>
            <a:endParaRPr lang="en-US" altLang="zh-CN" sz="8000" b="1" kern="100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60000"/>
              </a:lnSpc>
            </a:pPr>
            <a:r>
              <a:rPr lang="zh-CN" altLang="en-US" sz="8000" b="1" kern="10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抱着旁观者好奇心态；</a:t>
            </a:r>
            <a:r>
              <a:rPr lang="en-US" altLang="zh-CN" sz="8000" b="1" kern="10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60000"/>
              </a:lnSpc>
            </a:pPr>
            <a:r>
              <a:rPr lang="zh-CN" altLang="en-US" sz="8000" b="1" kern="10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以为接受洗礼，就可以等着上天堂，免受将来的忿怒； </a:t>
            </a:r>
            <a:endParaRPr lang="en-US" altLang="zh-CN" sz="8000" b="1" kern="100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60000"/>
              </a:lnSpc>
            </a:pPr>
            <a:r>
              <a:rPr lang="zh-CN" altLang="zh-CN" sz="8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以为神的审判只针对异教徒和罪人，与</a:t>
            </a:r>
            <a:r>
              <a:rPr lang="zh-CN" altLang="en-US" sz="8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自己</a:t>
            </a:r>
            <a:r>
              <a:rPr lang="zh-CN" altLang="zh-CN" sz="8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无干；</a:t>
            </a:r>
            <a:endParaRPr lang="en-US" altLang="zh-CN" sz="80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60000"/>
              </a:lnSpc>
            </a:pPr>
            <a:r>
              <a:rPr lang="zh-CN" altLang="zh-CN" sz="8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只作口头上的悔改，没有实际的行动；</a:t>
            </a:r>
            <a:endParaRPr lang="en-US" altLang="zh-CN" sz="80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60000"/>
              </a:lnSpc>
            </a:pPr>
            <a:r>
              <a:rPr lang="zh-CN" altLang="zh-CN" sz="8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以为信仰可以遗传。</a:t>
            </a:r>
            <a:endParaRPr lang="en-US" altLang="zh-CN" sz="80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60000"/>
              </a:lnSpc>
              <a:buFont typeface="Wingdings" panose="05000000000000000000" pitchFamily="2" charset="2"/>
              <a:buChar char="Ø"/>
            </a:pPr>
            <a:r>
              <a:rPr lang="zh-CN" altLang="en-US" sz="96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假悔改的结局</a:t>
            </a:r>
            <a:r>
              <a:rPr lang="zh-CN" altLang="en-US" sz="8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zh-CN" altLang="zh-CN" sz="8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听了天国信息而不悔改的人</a:t>
            </a:r>
            <a:r>
              <a:rPr lang="zh-CN" altLang="en-US" sz="8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好比不结果子的树，</a:t>
            </a:r>
            <a:endParaRPr lang="en-US" altLang="zh-CN" sz="80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en-US" altLang="zh-CN" sz="8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8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将来必遭审判，被砍下丢进火里，而被神丢弃。</a:t>
            </a:r>
            <a:endParaRPr lang="zh-CN" altLang="zh-CN" sz="80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endParaRPr lang="zh-CN" altLang="zh-CN" sz="8000" dirty="0"/>
          </a:p>
          <a:p>
            <a:pPr marL="0" indent="0">
              <a:lnSpc>
                <a:spcPct val="60000"/>
              </a:lnSpc>
              <a:buNone/>
            </a:pPr>
            <a:r>
              <a:rPr lang="en-US" altLang="zh-CN" sz="8000" b="1" kern="10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  </a:t>
            </a:r>
            <a:endParaRPr lang="en-US" altLang="zh-CN" sz="8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60000"/>
              </a:lnSpc>
              <a:buNone/>
            </a:pPr>
            <a:endParaRPr lang="en-US" altLang="zh-CN" sz="2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en-US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US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US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marL="0" indent="0">
              <a:lnSpc>
                <a:spcPct val="60000"/>
              </a:lnSpc>
              <a:buNone/>
            </a:pPr>
            <a:endParaRPr lang="en-US" alt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en-US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endParaRPr lang="en-US" altLang="zh-CN" sz="2400" b="1" kern="1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indent="0" rtl="0">
              <a:buNone/>
            </a:pPr>
            <a:endParaRPr lang="en-US" altLang="ja-JP" sz="2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标题 10">
            <a:extLst>
              <a:ext uri="{FF2B5EF4-FFF2-40B4-BE49-F238E27FC236}">
                <a16:creationId xmlns:a16="http://schemas.microsoft.com/office/drawing/2014/main" id="{010FB232-4CB4-C34D-A688-C51B6E7CD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196" y="490246"/>
            <a:ext cx="10843727" cy="898947"/>
          </a:xfrm>
        </p:spPr>
        <p:txBody>
          <a:bodyPr rtlCol="0"/>
          <a:lstStyle/>
          <a:p>
            <a:r>
              <a:rPr lang="zh-CN" altLang="en-US" sz="32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二，真心悔改必结出果子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5-10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F48881D-A358-0C57-4515-B7534349E5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8103" y="3155976"/>
            <a:ext cx="2909594" cy="316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39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8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8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内容占位符 17">
            <a:extLst>
              <a:ext uri="{FF2B5EF4-FFF2-40B4-BE49-F238E27FC236}">
                <a16:creationId xmlns:a16="http://schemas.microsoft.com/office/drawing/2014/main" id="{F451EBE7-64A3-7E40-8C33-3C01E8EBABD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45729" y="1354446"/>
            <a:ext cx="10563529" cy="4934486"/>
          </a:xfrm>
        </p:spPr>
        <p:txBody>
          <a:bodyPr rtlCol="0">
            <a:normAutofit fontScale="25000" lnSpcReduction="20000"/>
          </a:bodyPr>
          <a:lstStyle/>
          <a:p>
            <a:pPr marL="0" indent="0">
              <a:lnSpc>
                <a:spcPct val="60000"/>
              </a:lnSpc>
              <a:buNone/>
            </a:pPr>
            <a:endParaRPr lang="en-US" altLang="zh-CN" sz="42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zh-CN" altLang="zh-CN" sz="8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““我是用水给你们施洗，叫你们悔改；但那在我以后来的，</a:t>
            </a:r>
            <a:endParaRPr lang="en-US" altLang="zh-CN" sz="80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zh-CN" altLang="zh-CN" sz="8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能力比我更大，我就是给他提鞋也不配，他要用</a:t>
            </a:r>
            <a:r>
              <a:rPr lang="zh-CN" altLang="zh-CN" sz="8000" b="1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圣灵与火</a:t>
            </a:r>
            <a:r>
              <a:rPr lang="zh-CN" altLang="zh-CN" sz="8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给</a:t>
            </a:r>
            <a:endParaRPr lang="en-US" altLang="zh-CN" sz="80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zh-CN" altLang="zh-CN" sz="8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你们施洗。他手里拿着簸箕，要扬净他的场</a:t>
            </a:r>
            <a:r>
              <a:rPr lang="zh-CN" altLang="en-US" sz="8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endParaRPr lang="en-US" altLang="zh-CN" sz="80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zh-CN" altLang="zh-CN" sz="8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把麦子收在仓里，把糠用不灭的火烧尽了</a:t>
            </a:r>
            <a:r>
              <a:rPr lang="zh-CN" altLang="en-US" sz="8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。”</a:t>
            </a:r>
            <a:r>
              <a:rPr lang="zh-CN" altLang="zh-CN" b="1" dirty="0"/>
              <a:t>。”</a:t>
            </a:r>
            <a:endParaRPr lang="en-US" altLang="zh-CN" b="1" dirty="0"/>
          </a:p>
          <a:p>
            <a:pPr marL="0" indent="0">
              <a:lnSpc>
                <a:spcPct val="60000"/>
              </a:lnSpc>
              <a:buNone/>
            </a:pPr>
            <a:endParaRPr lang="zh-CN" altLang="zh-CN" dirty="0"/>
          </a:p>
          <a:p>
            <a:pPr>
              <a:lnSpc>
                <a:spcPct val="60000"/>
              </a:lnSpc>
              <a:buFont typeface="Wingdings" panose="05000000000000000000" pitchFamily="2" charset="2"/>
              <a:buChar char="Ø"/>
            </a:pPr>
            <a:r>
              <a:rPr lang="zh-CN" altLang="en-US" sz="9600" b="1" kern="10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圣灵与火的施洗：</a:t>
            </a:r>
            <a:r>
              <a:rPr lang="zh-CN" altLang="en-US" sz="8000" b="1" kern="10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耶稣基督既是拯救者，也是审判者</a:t>
            </a:r>
            <a:endParaRPr lang="en-US" altLang="zh-CN" sz="8000" b="1" kern="100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70000"/>
              </a:lnSpc>
              <a:buFont typeface="Wingdings" panose="05000000000000000000" pitchFamily="2" charset="2"/>
              <a:buChar char="u"/>
            </a:pPr>
            <a:r>
              <a:rPr lang="zh-CN" altLang="en-US" sz="8000" b="1" kern="10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圣灵的洗：</a:t>
            </a:r>
            <a:r>
              <a:rPr lang="zh-CN" altLang="en-US" sz="8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耶稣</a:t>
            </a:r>
            <a:r>
              <a:rPr lang="zh-CN" altLang="zh-CN" sz="8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用圣灵在信徒心里所施行的洗礼，蒙神赦罪，</a:t>
            </a:r>
            <a:endParaRPr lang="en-US" altLang="zh-CN" sz="80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altLang="zh-CN" sz="8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zh-CN" sz="8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称义重生和洁净，得到圣灵的能力，在世上遵行神旨意，胜</a:t>
            </a:r>
            <a:endParaRPr lang="en-US" altLang="zh-CN" sz="80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altLang="zh-CN" sz="8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zh-CN" sz="8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过</a:t>
            </a:r>
            <a:r>
              <a:rPr lang="zh-CN" altLang="en-US" sz="8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魔</a:t>
            </a:r>
            <a:r>
              <a:rPr lang="zh-CN" altLang="zh-CN" sz="8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鬼的试探，过圣洁的生活</a:t>
            </a:r>
            <a:r>
              <a:rPr lang="zh-CN" altLang="en-US" sz="8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80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70000"/>
              </a:lnSpc>
              <a:buFont typeface="Wingdings" panose="05000000000000000000" pitchFamily="2" charset="2"/>
              <a:buChar char="u"/>
            </a:pPr>
            <a:r>
              <a:rPr lang="zh-CN" altLang="en-US" sz="8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火的洗礼：</a:t>
            </a:r>
            <a:endParaRPr lang="en-US" altLang="zh-CN" sz="80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70000"/>
              </a:lnSpc>
              <a:buFont typeface="Wingdings" panose="05000000000000000000" pitchFamily="2" charset="2"/>
              <a:buChar char="l"/>
            </a:pPr>
            <a:r>
              <a:rPr lang="en-US" altLang="zh-CN" sz="8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8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耶稣</a:t>
            </a:r>
            <a:r>
              <a:rPr lang="zh-CN" altLang="zh-CN" sz="8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藉着各样的环境患难，熬炼</a:t>
            </a:r>
            <a:r>
              <a:rPr lang="zh-CN" altLang="en-US" sz="8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zh-CN" sz="8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试</a:t>
            </a:r>
            <a:r>
              <a:rPr lang="zh-CN" altLang="en-US" sz="8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炼，炼净和塑造信徒。（亚</a:t>
            </a:r>
            <a:r>
              <a:rPr lang="en-US" altLang="zh-CN" sz="8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13:9</a:t>
            </a:r>
            <a:r>
              <a:rPr lang="zh-CN" altLang="en-US" sz="8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en-US" altLang="zh-CN" sz="80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70000"/>
              </a:lnSpc>
              <a:buFont typeface="Wingdings" panose="05000000000000000000" pitchFamily="2" charset="2"/>
              <a:buChar char="l"/>
            </a:pPr>
            <a:r>
              <a:rPr lang="en-US" altLang="zh-CN" sz="8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8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基督再来时，祂要拿着审判的“簸箕”，做分别和审判的工作；</a:t>
            </a:r>
            <a:endParaRPr lang="en-US" altLang="zh-CN" sz="80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zh-CN" altLang="en-US" sz="8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把“麦子”（真信徒）收在天上的仓里进入永生；</a:t>
            </a:r>
            <a:endParaRPr lang="en-US" altLang="zh-CN" sz="80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altLang="zh-CN" sz="8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8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把“糠秕”（假冒伪善的挂名基督徒和不肯悔改信主的人）丢在永火里烧尽了。</a:t>
            </a:r>
            <a:endParaRPr lang="en-US" altLang="zh-CN" sz="80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60000"/>
              </a:lnSpc>
              <a:buFont typeface="Wingdings" panose="05000000000000000000" pitchFamily="2" charset="2"/>
              <a:buChar char="Ø"/>
            </a:pPr>
            <a:endParaRPr lang="en-US" altLang="zh-CN" sz="96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60000"/>
              </a:lnSpc>
              <a:buNone/>
            </a:pPr>
            <a:endParaRPr lang="zh-CN" altLang="zh-CN" sz="8000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endParaRPr lang="zh-CN" altLang="zh-CN" sz="8000" dirty="0"/>
          </a:p>
          <a:p>
            <a:pPr marL="0" indent="0">
              <a:lnSpc>
                <a:spcPct val="60000"/>
              </a:lnSpc>
              <a:buNone/>
            </a:pPr>
            <a:r>
              <a:rPr lang="en-US" altLang="zh-CN" sz="8000" b="1" kern="10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  </a:t>
            </a:r>
            <a:endParaRPr lang="en-US" altLang="zh-CN" sz="8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60000"/>
              </a:lnSpc>
              <a:buNone/>
            </a:pPr>
            <a:endParaRPr lang="en-US" altLang="zh-CN" sz="2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en-US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US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US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marL="0" indent="0">
              <a:lnSpc>
                <a:spcPct val="60000"/>
              </a:lnSpc>
              <a:buNone/>
            </a:pPr>
            <a:endParaRPr lang="en-US" alt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en-US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endParaRPr lang="en-US" altLang="zh-CN" sz="2400" b="1" kern="1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indent="0" rtl="0">
              <a:buNone/>
            </a:pPr>
            <a:endParaRPr lang="en-US" altLang="ja-JP" sz="2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标题 10">
            <a:extLst>
              <a:ext uri="{FF2B5EF4-FFF2-40B4-BE49-F238E27FC236}">
                <a16:creationId xmlns:a16="http://schemas.microsoft.com/office/drawing/2014/main" id="{010FB232-4CB4-C34D-A688-C51B6E7CD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729" y="455499"/>
            <a:ext cx="10843727" cy="898947"/>
          </a:xfrm>
        </p:spPr>
        <p:txBody>
          <a:bodyPr rtlCol="0"/>
          <a:lstStyle/>
          <a:p>
            <a:r>
              <a:rPr lang="zh-CN" altLang="en-US" sz="32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三，若不悔改必遭审判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11-12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7E56A55-4F2D-D595-C6E9-13BFDDD6B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6631" y="455499"/>
            <a:ext cx="3156670" cy="422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20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8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8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8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8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8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8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内容占位符 17">
            <a:extLst>
              <a:ext uri="{FF2B5EF4-FFF2-40B4-BE49-F238E27FC236}">
                <a16:creationId xmlns:a16="http://schemas.microsoft.com/office/drawing/2014/main" id="{F451EBE7-64A3-7E40-8C33-3C01E8EBABD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5927" y="1521550"/>
            <a:ext cx="10563529" cy="4934486"/>
          </a:xfrm>
        </p:spPr>
        <p:txBody>
          <a:bodyPr rtlCol="0">
            <a:normAutofit fontScale="32500" lnSpcReduction="20000"/>
          </a:bodyPr>
          <a:lstStyle/>
          <a:p>
            <a:pPr marL="0" indent="0">
              <a:lnSpc>
                <a:spcPct val="60000"/>
              </a:lnSpc>
              <a:buNone/>
            </a:pPr>
            <a:endParaRPr lang="en-US" altLang="zh-CN" sz="42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en-US" altLang="zh-CN" sz="8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zh-CN" sz="62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骄傲，自以为义，缺</a:t>
            </a:r>
            <a:r>
              <a:rPr lang="zh-CN" altLang="en-US" sz="62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乏</a:t>
            </a:r>
            <a:r>
              <a:rPr lang="zh-CN" altLang="zh-CN" sz="62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爱心（肢体之间冷漠）</a:t>
            </a:r>
            <a:endParaRPr lang="en-US" altLang="zh-CN" sz="62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en-US" altLang="zh-CN" sz="62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62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谎言，谗言，论断，绊倒人</a:t>
            </a:r>
            <a:r>
              <a:rPr lang="zh-CN" altLang="zh-CN" sz="62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endParaRPr lang="en-US" altLang="zh-CN" sz="62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en-US" altLang="zh-CN" sz="62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62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隐而未显的罪，任意妄为的罪</a:t>
            </a:r>
            <a:endParaRPr lang="en-US" altLang="zh-CN" sz="62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en-US" altLang="zh-CN" sz="62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zh-CN" sz="62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无敬畏之心，不把神当神（崇拜</a:t>
            </a:r>
            <a:r>
              <a:rPr lang="zh-CN" altLang="en-US" sz="62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不想</a:t>
            </a:r>
            <a:r>
              <a:rPr lang="zh-CN" altLang="zh-CN" sz="62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就</a:t>
            </a:r>
            <a:r>
              <a:rPr lang="zh-CN" altLang="en-US" sz="62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</a:t>
            </a:r>
            <a:r>
              <a:rPr lang="zh-CN" altLang="zh-CN" sz="62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来，迟到早退，接电话，看手机，打瞌睡）</a:t>
            </a:r>
            <a:endParaRPr lang="en-US" altLang="zh-CN" sz="62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en-US" altLang="zh-CN" sz="62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zh-CN" sz="62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懈怠懒惰（读经</a:t>
            </a:r>
            <a:r>
              <a:rPr lang="zh-CN" altLang="en-US" sz="62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少</a:t>
            </a:r>
            <a:r>
              <a:rPr lang="zh-CN" altLang="zh-CN" sz="62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，祷告少，灵修少，参加教会祷告</a:t>
            </a:r>
            <a:r>
              <a:rPr lang="zh-CN" altLang="en-US" sz="62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会少，服事少，</a:t>
            </a:r>
            <a:r>
              <a:rPr lang="zh-CN" altLang="zh-CN" sz="62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刷小视频</a:t>
            </a:r>
            <a:r>
              <a:rPr lang="zh-CN" altLang="en-US" sz="62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，抖音</a:t>
            </a:r>
            <a:endParaRPr lang="en-US" altLang="zh-CN" sz="62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en-US" altLang="zh-CN" sz="62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</a:t>
            </a:r>
            <a:r>
              <a:rPr lang="zh-CN" altLang="en-US" sz="62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花大把时间）</a:t>
            </a:r>
            <a:endParaRPr lang="en-US" altLang="zh-CN" sz="62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60000"/>
              </a:lnSpc>
              <a:buNone/>
            </a:pPr>
            <a:endParaRPr lang="en-US" altLang="zh-CN" sz="62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en-US" altLang="zh-CN" sz="62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zh-CN" altLang="zh-CN" sz="8000" dirty="0"/>
          </a:p>
          <a:p>
            <a:pPr marL="0" indent="0">
              <a:lnSpc>
                <a:spcPct val="60000"/>
              </a:lnSpc>
              <a:buNone/>
            </a:pPr>
            <a:endParaRPr lang="en-US" altLang="zh-CN" sz="62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en-US" altLang="zh-CN" sz="8000" b="1" kern="10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  </a:t>
            </a:r>
            <a:endParaRPr lang="en-US" altLang="zh-CN" sz="8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60000"/>
              </a:lnSpc>
              <a:buNone/>
            </a:pPr>
            <a:endParaRPr lang="en-US" altLang="zh-CN" sz="2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en-US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US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US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marL="0" indent="0">
              <a:lnSpc>
                <a:spcPct val="60000"/>
              </a:lnSpc>
              <a:buNone/>
            </a:pPr>
            <a:endParaRPr lang="en-US" alt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en-US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endParaRPr lang="en-US" altLang="zh-CN" sz="2400" b="1" kern="1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indent="0" rtl="0">
              <a:buNone/>
            </a:pPr>
            <a:endParaRPr lang="en-US" altLang="ja-JP" sz="2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标题 10">
            <a:extLst>
              <a:ext uri="{FF2B5EF4-FFF2-40B4-BE49-F238E27FC236}">
                <a16:creationId xmlns:a16="http://schemas.microsoft.com/office/drawing/2014/main" id="{010FB232-4CB4-C34D-A688-C51B6E7CD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927" y="561246"/>
            <a:ext cx="10843727" cy="898947"/>
          </a:xfrm>
        </p:spPr>
        <p:txBody>
          <a:bodyPr rtlCol="0"/>
          <a:lstStyle/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承认罪，为罪忧伤，恨恶罪，离弃罪</a:t>
            </a:r>
            <a:endParaRPr 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7276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内容占位符 17">
            <a:extLst>
              <a:ext uri="{FF2B5EF4-FFF2-40B4-BE49-F238E27FC236}">
                <a16:creationId xmlns:a16="http://schemas.microsoft.com/office/drawing/2014/main" id="{F451EBE7-64A3-7E40-8C33-3C01E8EBABD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48472" y="1292243"/>
            <a:ext cx="10940148" cy="4934486"/>
          </a:xfrm>
        </p:spPr>
        <p:txBody>
          <a:bodyPr rtlCol="0">
            <a:normAutofit fontScale="25000" lnSpcReduction="20000"/>
          </a:bodyPr>
          <a:lstStyle/>
          <a:p>
            <a:pPr marL="0" indent="0">
              <a:lnSpc>
                <a:spcPct val="60000"/>
              </a:lnSpc>
              <a:buNone/>
            </a:pPr>
            <a:endParaRPr lang="en-US" altLang="zh-CN" sz="24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>
              <a:lnSpc>
                <a:spcPct val="70000"/>
              </a:lnSpc>
              <a:buNone/>
            </a:pPr>
            <a:r>
              <a:rPr lang="en-US" altLang="zh-CN" sz="800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800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zh-CN" sz="8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效法施洗约翰，过简朴的生活，把有限的</a:t>
            </a:r>
            <a:r>
              <a:rPr lang="zh-CN" altLang="en-US" sz="8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时间精力</a:t>
            </a:r>
            <a:r>
              <a:rPr lang="zh-CN" altLang="zh-CN" sz="8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资源用在传福音宣教拓展神</a:t>
            </a:r>
            <a:r>
              <a:rPr lang="zh-CN" altLang="en-US" sz="8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zh-CN" altLang="zh-CN" sz="8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国度</a:t>
            </a:r>
            <a:endParaRPr lang="en-US" altLang="zh-CN" sz="80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>
              <a:lnSpc>
                <a:spcPct val="70000"/>
              </a:lnSpc>
              <a:buNone/>
            </a:pPr>
            <a:r>
              <a:rPr lang="en-US" altLang="zh-CN" sz="8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zh-CN" sz="8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的中，积攒财宝在天上</a:t>
            </a:r>
            <a:r>
              <a:rPr lang="zh-CN" altLang="en-US" sz="8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；</a:t>
            </a:r>
            <a:endParaRPr lang="zh-CN" altLang="zh-CN" sz="80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>
              <a:lnSpc>
                <a:spcPct val="70000"/>
              </a:lnSpc>
              <a:buNone/>
            </a:pPr>
            <a:r>
              <a:rPr lang="en-US" altLang="zh-CN" sz="800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800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zh-CN" sz="8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效法施洗约翰，让自己成为有属灵影响力的人，无论走到哪里，都带着使命感</a:t>
            </a:r>
            <a:r>
              <a:rPr lang="zh-CN" altLang="en-US" sz="8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和基督</a:t>
            </a:r>
            <a:endParaRPr lang="zh-CN" altLang="zh-CN" sz="80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altLang="zh-CN" sz="8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8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的熏香之气，</a:t>
            </a:r>
            <a:r>
              <a:rPr lang="zh-CN" altLang="zh-CN" sz="8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定意要靠主成为别人的祝福</a:t>
            </a:r>
            <a:r>
              <a:rPr lang="zh-CN" altLang="en-US" sz="8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；</a:t>
            </a:r>
            <a:endParaRPr lang="zh-CN" altLang="zh-CN" sz="80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altLang="zh-CN" sz="8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8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）施洗约翰和主耶稣开始工作时宣讲的信息“天国近了，你们应当悔改。”“悔改”</a:t>
            </a:r>
            <a:endParaRPr lang="en-US" altLang="zh-CN" sz="80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altLang="zh-CN" sz="8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8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是整本圣经的重要主题。真实悔改能带来生命复兴，认罪悔改是基督徒每天都要做的，</a:t>
            </a:r>
            <a:endParaRPr lang="en-US" altLang="zh-CN" sz="80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altLang="zh-CN" sz="8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8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因为悔改与得救生命有关，与生命长进有关，与得胜有关，与进天国有关；</a:t>
            </a:r>
            <a:endParaRPr lang="en-US" altLang="zh-CN" sz="80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altLang="zh-CN" sz="8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8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zh-CN" sz="8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真实悔改的人一定渴慕亲近神，渴慕祂的话语，更多认识明白神的旨意，更殷勤服事；</a:t>
            </a:r>
            <a:endParaRPr lang="en-US" altLang="zh-CN" sz="80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altLang="zh-CN" sz="8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8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zh-CN" sz="8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不以福音为耻，勇敢宣讲，为主耶稣能走进更多人的心灵预备道路，因为终末的审判</a:t>
            </a:r>
            <a:endParaRPr lang="en-US" altLang="zh-CN" sz="80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altLang="zh-CN" sz="8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zh-CN" sz="8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即</a:t>
            </a:r>
            <a:r>
              <a:rPr lang="zh-CN" altLang="en-US" sz="8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将到来</a:t>
            </a:r>
            <a:r>
              <a:rPr lang="zh-CN" altLang="zh-CN" sz="8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80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altLang="zh-CN" sz="8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8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zh-CN" sz="8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真实悔改的基督徒对永恒生命存着盼望。这个盼望，是基督徒面对生活中一切挑战与</a:t>
            </a:r>
            <a:endParaRPr lang="en-US" altLang="zh-CN" sz="80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altLang="zh-CN" sz="8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zh-CN" sz="8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困难时，心中最坚实的依靠。</a:t>
            </a:r>
            <a:endParaRPr lang="en-US" altLang="zh-CN" sz="80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altLang="zh-CN" sz="8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zh-CN" sz="8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不论是基督徒还是非基督徒，都应当以</a:t>
            </a:r>
            <a:r>
              <a:rPr lang="zh-CN" altLang="en-US" sz="8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盼望</a:t>
            </a:r>
            <a:r>
              <a:rPr lang="zh-CN" altLang="zh-CN" sz="8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基督再来为动力，活出有意义的人生，为</a:t>
            </a:r>
            <a:endParaRPr lang="en-US" altLang="zh-CN" sz="80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altLang="zh-CN" sz="8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zh-CN" sz="8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最终的审判做好准备。</a:t>
            </a:r>
          </a:p>
          <a:p>
            <a:pPr>
              <a:lnSpc>
                <a:spcPct val="70000"/>
              </a:lnSpc>
            </a:pPr>
            <a:r>
              <a:rPr lang="en-US" altLang="zh-CN" sz="800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 </a:t>
            </a:r>
            <a:endParaRPr lang="zh-CN" altLang="zh-CN" sz="8000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70000"/>
              </a:lnSpc>
              <a:buNone/>
            </a:pPr>
            <a:endParaRPr lang="en-US" altLang="zh-CN" sz="80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70000"/>
              </a:lnSpc>
              <a:buNone/>
            </a:pPr>
            <a:endParaRPr lang="en-US" altLang="zh-CN" sz="80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70000"/>
              </a:lnSpc>
              <a:buNone/>
            </a:pPr>
            <a:endParaRPr lang="zh-CN" altLang="zh-CN" sz="8000" dirty="0"/>
          </a:p>
          <a:p>
            <a:pPr marL="0" indent="0">
              <a:lnSpc>
                <a:spcPct val="70000"/>
              </a:lnSpc>
              <a:buNone/>
            </a:pPr>
            <a:r>
              <a:rPr lang="en-US" altLang="zh-CN" sz="8000" b="1" kern="10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  </a:t>
            </a:r>
            <a:endParaRPr lang="en-US" altLang="zh-CN" sz="8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60000"/>
              </a:lnSpc>
              <a:buNone/>
            </a:pPr>
            <a:endParaRPr lang="en-US" altLang="zh-CN" sz="2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en-US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US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US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marL="0" indent="0">
              <a:lnSpc>
                <a:spcPct val="60000"/>
              </a:lnSpc>
              <a:buNone/>
            </a:pPr>
            <a:endParaRPr lang="en-US" alt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en-US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endParaRPr lang="en-US" altLang="zh-CN" sz="2400" b="1" kern="1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indent="0" rtl="0">
              <a:buNone/>
            </a:pPr>
            <a:endParaRPr lang="en-US" altLang="ja-JP" sz="2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标题 10">
            <a:extLst>
              <a:ext uri="{FF2B5EF4-FFF2-40B4-BE49-F238E27FC236}">
                <a16:creationId xmlns:a16="http://schemas.microsoft.com/office/drawing/2014/main" id="{010FB232-4CB4-C34D-A688-C51B6E7CD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926" y="486602"/>
            <a:ext cx="10843727" cy="898947"/>
          </a:xfrm>
        </p:spPr>
        <p:txBody>
          <a:bodyPr rtlCol="0"/>
          <a:lstStyle/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总结：</a:t>
            </a:r>
            <a:endParaRPr 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4527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8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8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8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8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8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8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8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8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内容占位符 17">
            <a:extLst>
              <a:ext uri="{FF2B5EF4-FFF2-40B4-BE49-F238E27FC236}">
                <a16:creationId xmlns:a16="http://schemas.microsoft.com/office/drawing/2014/main" id="{F451EBE7-64A3-7E40-8C33-3C01E8EBABD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5927" y="1663135"/>
            <a:ext cx="10925010" cy="4934486"/>
          </a:xfrm>
        </p:spPr>
        <p:txBody>
          <a:bodyPr rtlCol="0">
            <a:normAutofit fontScale="25000" lnSpcReduction="20000"/>
          </a:bodyPr>
          <a:lstStyle/>
          <a:p>
            <a:pPr marL="0" indent="0">
              <a:lnSpc>
                <a:spcPct val="60000"/>
              </a:lnSpc>
              <a:buNone/>
            </a:pPr>
            <a:endParaRPr lang="en-US" altLang="zh-CN" sz="24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>
              <a:lnSpc>
                <a:spcPct val="70000"/>
              </a:lnSpc>
              <a:buNone/>
            </a:pPr>
            <a:r>
              <a:rPr lang="en-US" altLang="zh-CN" sz="96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96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96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96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太</a:t>
            </a:r>
            <a:r>
              <a:rPr lang="en-US" altLang="zh-CN" sz="96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3:1-12</a:t>
            </a:r>
            <a:r>
              <a:rPr lang="zh-CN" altLang="en-US" sz="96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）经文从施洗约翰身上能找到哪些特点？</a:t>
            </a:r>
            <a:endParaRPr lang="en-US" altLang="zh-CN" sz="96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>
              <a:lnSpc>
                <a:spcPct val="70000"/>
              </a:lnSpc>
              <a:buNone/>
            </a:pPr>
            <a:r>
              <a:rPr lang="en-US" altLang="zh-CN" sz="96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96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哪个点是最值得我效法的？</a:t>
            </a:r>
            <a:r>
              <a:rPr lang="en-US" altLang="zh-CN" sz="96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endParaRPr lang="zh-CN" altLang="zh-CN" sz="96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>
              <a:lnSpc>
                <a:spcPct val="70000"/>
              </a:lnSpc>
              <a:buNone/>
            </a:pPr>
            <a:r>
              <a:rPr lang="en-US" altLang="zh-CN" sz="96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96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）作为主耶稣的仆人，施洗约翰是如何在人们面前高举和见证基督的？</a:t>
            </a:r>
            <a:endParaRPr lang="en-US" altLang="zh-CN" sz="96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>
              <a:lnSpc>
                <a:spcPct val="70000"/>
              </a:lnSpc>
              <a:buNone/>
            </a:pPr>
            <a:r>
              <a:rPr lang="en-US" altLang="zh-CN" sz="96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96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对我有什么启发？</a:t>
            </a:r>
            <a:endParaRPr lang="zh-CN" altLang="zh-CN" sz="9600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altLang="zh-CN" sz="96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96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）我有哪些方面需要悔改的？待主基督再来时，祂要将“麦子”和“糠秕”</a:t>
            </a:r>
            <a:endParaRPr lang="en-US" altLang="zh-CN" sz="96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altLang="zh-CN" sz="96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96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分别，我如何做能保证被主收入天上的仓里，进入永生？</a:t>
            </a:r>
            <a:endParaRPr lang="en-US" altLang="zh-CN" sz="96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70000"/>
              </a:lnSpc>
              <a:buNone/>
            </a:pPr>
            <a:endParaRPr lang="en-US" altLang="zh-CN" sz="80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70000"/>
              </a:lnSpc>
              <a:buNone/>
            </a:pPr>
            <a:endParaRPr lang="en-US" altLang="zh-CN" sz="80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70000"/>
              </a:lnSpc>
              <a:buNone/>
            </a:pPr>
            <a:endParaRPr lang="zh-CN" altLang="zh-CN" sz="8000" dirty="0"/>
          </a:p>
          <a:p>
            <a:pPr marL="0" indent="0">
              <a:lnSpc>
                <a:spcPct val="70000"/>
              </a:lnSpc>
              <a:buNone/>
            </a:pPr>
            <a:r>
              <a:rPr lang="en-US" altLang="zh-CN" sz="8000" b="1" kern="10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  </a:t>
            </a:r>
            <a:endParaRPr lang="en-US" altLang="zh-CN" sz="8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60000"/>
              </a:lnSpc>
              <a:buNone/>
            </a:pPr>
            <a:endParaRPr lang="en-US" altLang="zh-CN" sz="2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en-US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US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US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marL="0" indent="0">
              <a:lnSpc>
                <a:spcPct val="60000"/>
              </a:lnSpc>
              <a:buNone/>
            </a:pPr>
            <a:endParaRPr lang="en-US" alt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en-US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endParaRPr lang="en-US" altLang="zh-CN" sz="2400" b="1" kern="1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indent="0" rtl="0">
              <a:buNone/>
            </a:pPr>
            <a:endParaRPr lang="en-US" altLang="ja-JP" sz="2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标题 10">
            <a:extLst>
              <a:ext uri="{FF2B5EF4-FFF2-40B4-BE49-F238E27FC236}">
                <a16:creationId xmlns:a16="http://schemas.microsoft.com/office/drawing/2014/main" id="{010FB232-4CB4-C34D-A688-C51B6E7CD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927" y="561246"/>
            <a:ext cx="10843727" cy="898947"/>
          </a:xfrm>
        </p:spPr>
        <p:txBody>
          <a:bodyPr rtlCol="0"/>
          <a:lstStyle/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问题讨论：</a:t>
            </a:r>
            <a:endParaRPr lang="zh-cn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564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创意性渐变 ">
  <a:themeElements>
    <a:clrScheme name="Japan 1">
      <a:dk1>
        <a:srgbClr val="000000"/>
      </a:dk1>
      <a:lt1>
        <a:srgbClr val="FFFFFF"/>
      </a:lt1>
      <a:dk2>
        <a:srgbClr val="073A4B"/>
      </a:dk2>
      <a:lt2>
        <a:srgbClr val="E7E6E6"/>
      </a:lt2>
      <a:accent1>
        <a:srgbClr val="EE476E"/>
      </a:accent1>
      <a:accent2>
        <a:srgbClr val="E3B95A"/>
      </a:accent2>
      <a:accent3>
        <a:srgbClr val="07D69F"/>
      </a:accent3>
      <a:accent4>
        <a:srgbClr val="118AB1"/>
      </a:accent4>
      <a:accent5>
        <a:srgbClr val="073A4B"/>
      </a:accent5>
      <a:accent6>
        <a:srgbClr val="E7ECF2"/>
      </a:accent6>
      <a:hlink>
        <a:srgbClr val="E7456B"/>
      </a:hlink>
      <a:folHlink>
        <a:srgbClr val="F0C55F"/>
      </a:folHlink>
    </a:clrScheme>
    <a:fontScheme name="Japanese Template">
      <a:majorFont>
        <a:latin typeface="Meiryo UI"/>
        <a:ea typeface=""/>
        <a:cs typeface=""/>
      </a:majorFont>
      <a:minorFont>
        <a:latin typeface="Meiryo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01384_TF11176810.potx" id="{3C7B3F3E-B9EE-440D-B523-D97D67C4555C}" vid="{16C82CCD-67B1-4A22-A86B-CC65FC1F8353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{884B585E-CDCF-4BDF-B92B-819DEA2E76AE}tf11176810_win32</Template>
  <TotalTime>40512</TotalTime>
  <Words>1684</Words>
  <Application>Microsoft Office PowerPoint</Application>
  <PresentationFormat>宽屏</PresentationFormat>
  <Paragraphs>209</Paragraphs>
  <Slides>9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7" baseType="lpstr">
      <vt:lpstr>Microsoft YaHei UI</vt:lpstr>
      <vt:lpstr>等线</vt:lpstr>
      <vt:lpstr>楷体</vt:lpstr>
      <vt:lpstr>微软雅黑</vt:lpstr>
      <vt:lpstr>Arial</vt:lpstr>
      <vt:lpstr>Calibri</vt:lpstr>
      <vt:lpstr>Wingdings</vt:lpstr>
      <vt:lpstr>创意性渐变 </vt:lpstr>
      <vt:lpstr>再思“悔改与审判“</vt:lpstr>
      <vt:lpstr> 旧约先知的预言：</vt:lpstr>
      <vt:lpstr>一，勇敢宣告天国的信息（3：1-4）</vt:lpstr>
      <vt:lpstr>二，真心悔改必结出果子（3：5-10）</vt:lpstr>
      <vt:lpstr>二，真心悔改必结出果子（3：5-10）</vt:lpstr>
      <vt:lpstr>三，若不悔改必遭审判（3：11-12）</vt:lpstr>
      <vt:lpstr>承认罪，为罪忧伤，恨恶罪，离弃罪</vt:lpstr>
      <vt:lpstr>总结：</vt:lpstr>
      <vt:lpstr>问题讨论：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敬虔的母亲带出敬虔的后代</dc:title>
  <dc:creator>Zhou Jenny</dc:creator>
  <cp:lastModifiedBy>Jenny Zhou</cp:lastModifiedBy>
  <cp:revision>255</cp:revision>
  <dcterms:created xsi:type="dcterms:W3CDTF">2023-05-04T11:49:21Z</dcterms:created>
  <dcterms:modified xsi:type="dcterms:W3CDTF">2025-02-16T00:53:35Z</dcterms:modified>
</cp:coreProperties>
</file>