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9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  <p:sldId id="264" r:id="rId12"/>
    <p:sldId id="267" r:id="rId13"/>
    <p:sldId id="266" r:id="rId14"/>
    <p:sldId id="286" r:id="rId15"/>
    <p:sldId id="270" r:id="rId16"/>
    <p:sldId id="271" r:id="rId17"/>
    <p:sldId id="272" r:id="rId18"/>
    <p:sldId id="273" r:id="rId19"/>
    <p:sldId id="268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2" r:id="rId28"/>
    <p:sldId id="283" r:id="rId29"/>
    <p:sldId id="285" r:id="rId30"/>
    <p:sldId id="28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92" d="100"/>
          <a:sy n="92" d="100"/>
        </p:scale>
        <p:origin x="8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F7148-5432-462F-AF5B-63A14593F2C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22AE741E-B59E-4863-9158-A155C3B3402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7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父亲失业，经济困难，无家可住，被迫辍学出来工作帮补家计</a:t>
          </a:r>
        </a:p>
      </dgm:t>
    </dgm:pt>
    <dgm:pt modelId="{20D44592-B647-431F-B3E3-A5973FBACD44}" type="parTrans" cxnId="{6BEFCF4F-B6D3-4A86-9B6B-6F56EC1E8A72}">
      <dgm:prSet/>
      <dgm:spPr/>
      <dgm:t>
        <a:bodyPr/>
        <a:lstStyle/>
        <a:p>
          <a:endParaRPr lang="zh-CN" altLang="en-US"/>
        </a:p>
      </dgm:t>
    </dgm:pt>
    <dgm:pt modelId="{744A0D11-E56E-4345-8E0B-303EBA5DB3E1}" type="sibTrans" cxnId="{6BEFCF4F-B6D3-4A86-9B6B-6F56EC1E8A72}">
      <dgm:prSet/>
      <dgm:spPr/>
      <dgm:t>
        <a:bodyPr/>
        <a:lstStyle/>
        <a:p>
          <a:endParaRPr lang="zh-CN" altLang="en-US"/>
        </a:p>
      </dgm:t>
    </dgm:pt>
    <dgm:pt modelId="{3F71569A-11AA-465D-AA1D-5B7F2F4A4BA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9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母亲去世，更觉自卑，自觉无能，屡次转换工作，但多被解雇</a:t>
          </a:r>
        </a:p>
      </dgm:t>
    </dgm:pt>
    <dgm:pt modelId="{0881C6AA-C21A-4B9B-92C5-AED5DFAB1428}" type="parTrans" cxnId="{C3033964-FB46-4901-B17C-E4912DB45981}">
      <dgm:prSet/>
      <dgm:spPr/>
      <dgm:t>
        <a:bodyPr/>
        <a:lstStyle/>
        <a:p>
          <a:endParaRPr lang="zh-CN" altLang="en-US"/>
        </a:p>
      </dgm:t>
    </dgm:pt>
    <dgm:pt modelId="{2ACB3FF5-F613-4277-ACDD-298D83A0911A}" type="sibTrans" cxnId="{C3033964-FB46-4901-B17C-E4912DB45981}">
      <dgm:prSet/>
      <dgm:spPr/>
      <dgm:t>
        <a:bodyPr/>
        <a:lstStyle/>
        <a:p>
          <a:endParaRPr lang="zh-CN" altLang="en-US"/>
        </a:p>
      </dgm:t>
    </dgm:pt>
    <dgm:pt modelId="{81D76F00-C2FB-4FCB-9630-F78B61926B8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22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担任杂货店伙计，又被解雇。想读法律，但因成绩差，不被接纳入学</a:t>
          </a:r>
        </a:p>
      </dgm:t>
    </dgm:pt>
    <dgm:pt modelId="{93F9EDF3-EEE9-4BA6-86AE-CBE610E13D45}" type="parTrans" cxnId="{CE8814C2-25CA-4B4C-BF34-C465C28ECABD}">
      <dgm:prSet/>
      <dgm:spPr/>
      <dgm:t>
        <a:bodyPr/>
        <a:lstStyle/>
        <a:p>
          <a:endParaRPr lang="zh-CN" altLang="en-US"/>
        </a:p>
      </dgm:t>
    </dgm:pt>
    <dgm:pt modelId="{A5B2CBEF-E0AA-439B-8AE2-8B135041A5CA}" type="sibTrans" cxnId="{CE8814C2-25CA-4B4C-BF34-C465C28ECABD}">
      <dgm:prSet/>
      <dgm:spPr/>
      <dgm:t>
        <a:bodyPr/>
        <a:lstStyle/>
        <a:p>
          <a:endParaRPr lang="zh-CN" altLang="en-US"/>
        </a:p>
      </dgm:t>
    </dgm:pt>
    <dgm:pt modelId="{E049FEBD-E4A6-4E51-88D1-17AF7DEC5982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23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朋友合伙开一小杂货店，却经营不善，欠债累累</a:t>
          </a:r>
        </a:p>
      </dgm:t>
    </dgm:pt>
    <dgm:pt modelId="{ABF3D2F0-4B01-42E9-8D38-7382C70790E9}" type="parTrans" cxnId="{B358124D-9841-4686-8A10-BB787D8317DE}">
      <dgm:prSet/>
      <dgm:spPr/>
      <dgm:t>
        <a:bodyPr/>
        <a:lstStyle/>
        <a:p>
          <a:endParaRPr lang="zh-CN" altLang="en-US"/>
        </a:p>
      </dgm:t>
    </dgm:pt>
    <dgm:pt modelId="{46C65DF2-9E27-456D-8E8D-6FC4D010A4E9}" type="sibTrans" cxnId="{B358124D-9841-4686-8A10-BB787D8317DE}">
      <dgm:prSet/>
      <dgm:spPr/>
      <dgm:t>
        <a:bodyPr/>
        <a:lstStyle/>
        <a:p>
          <a:endParaRPr lang="zh-CN" altLang="en-US"/>
        </a:p>
      </dgm:t>
    </dgm:pt>
    <dgm:pt modelId="{FDD9C43C-E27F-4962-BE22-A427BB3E6E4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26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合伙人死亡，全部债项落在他一个人身上。经多年才还清债项，但自己却一贫如洗，居无定处</a:t>
          </a:r>
        </a:p>
      </dgm:t>
    </dgm:pt>
    <dgm:pt modelId="{D3864836-51B2-4A47-B45C-D6976F2DF65D}" type="parTrans" cxnId="{F099266F-34B0-4B69-943D-385E88341B4A}">
      <dgm:prSet/>
      <dgm:spPr/>
      <dgm:t>
        <a:bodyPr/>
        <a:lstStyle/>
        <a:p>
          <a:endParaRPr lang="zh-CN" altLang="en-US"/>
        </a:p>
      </dgm:t>
    </dgm:pt>
    <dgm:pt modelId="{B25250C8-8857-4994-B298-3C8080304372}" type="sibTrans" cxnId="{F099266F-34B0-4B69-943D-385E88341B4A}">
      <dgm:prSet/>
      <dgm:spPr/>
      <dgm:t>
        <a:bodyPr/>
        <a:lstStyle/>
        <a:p>
          <a:endParaRPr lang="zh-CN" altLang="en-US"/>
        </a:p>
      </dgm:t>
    </dgm:pt>
    <dgm:pt modelId="{E1853797-9B98-45B2-9687-8A921EFD26DD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28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相恋了四年的女友拒绝嫁给他</a:t>
          </a:r>
        </a:p>
      </dgm:t>
    </dgm:pt>
    <dgm:pt modelId="{4C9871E3-3B31-4A89-A82D-1E26BE0BCBCA}" type="parTrans" cxnId="{8E43DBBB-0173-45F3-ABAE-412F723D6EC9}">
      <dgm:prSet/>
      <dgm:spPr/>
      <dgm:t>
        <a:bodyPr/>
        <a:lstStyle/>
        <a:p>
          <a:endParaRPr lang="zh-CN" altLang="en-US"/>
        </a:p>
      </dgm:t>
    </dgm:pt>
    <dgm:pt modelId="{BAD22F2F-BA7D-4CB7-9E78-CBCE7B9FD477}" type="sibTrans" cxnId="{8E43DBBB-0173-45F3-ABAE-412F723D6EC9}">
      <dgm:prSet/>
      <dgm:spPr/>
      <dgm:t>
        <a:bodyPr/>
        <a:lstStyle/>
        <a:p>
          <a:endParaRPr lang="zh-CN" altLang="en-US"/>
        </a:p>
      </dgm:t>
    </dgm:pt>
    <dgm:pt modelId="{C2054AF0-4814-4A8D-A04D-8F41B8838E0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30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与另一女孩结婚</a:t>
          </a:r>
          <a:r>
            <a:rPr lang="en-US" b="1" dirty="0"/>
            <a:t>,</a:t>
          </a:r>
          <a:r>
            <a:rPr lang="zh-CN" b="1" dirty="0"/>
            <a:t>但她常有心病</a:t>
          </a:r>
          <a:r>
            <a:rPr lang="en-US" b="1" dirty="0"/>
            <a:t>,</a:t>
          </a:r>
          <a:r>
            <a:rPr lang="zh-CN" b="1" dirty="0"/>
            <a:t>常发脾气，婚姻并不快乐</a:t>
          </a:r>
        </a:p>
      </dgm:t>
    </dgm:pt>
    <dgm:pt modelId="{AA1C7A54-11AE-4475-8926-DC57B7BA4B51}" type="parTrans" cxnId="{DC7E05B2-F844-4628-AB8C-B131539FCB81}">
      <dgm:prSet/>
      <dgm:spPr/>
      <dgm:t>
        <a:bodyPr/>
        <a:lstStyle/>
        <a:p>
          <a:endParaRPr lang="zh-CN" altLang="en-US"/>
        </a:p>
      </dgm:t>
    </dgm:pt>
    <dgm:pt modelId="{4E2E2EE9-F410-4E4E-A0E4-74AF47648CE2}" type="sibTrans" cxnId="{DC7E05B2-F844-4628-AB8C-B131539FCB81}">
      <dgm:prSet/>
      <dgm:spPr/>
      <dgm:t>
        <a:bodyPr/>
        <a:lstStyle/>
        <a:p>
          <a:endParaRPr lang="zh-CN" altLang="en-US"/>
        </a:p>
      </dgm:t>
    </dgm:pt>
    <dgm:pt modelId="{043D28F3-151E-413D-90AF-EF49D8216FC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30-36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二度竞选众议员，失败</a:t>
          </a:r>
        </a:p>
      </dgm:t>
    </dgm:pt>
    <dgm:pt modelId="{FDAB462C-623D-4E38-B9F9-678C75100840}" type="parTrans" cxnId="{CA6D784D-FEC3-405A-B01E-23A0C8D0CBAE}">
      <dgm:prSet/>
      <dgm:spPr/>
      <dgm:t>
        <a:bodyPr/>
        <a:lstStyle/>
        <a:p>
          <a:endParaRPr lang="zh-CN" altLang="en-US"/>
        </a:p>
      </dgm:t>
    </dgm:pt>
    <dgm:pt modelId="{40B97871-0541-46DF-85A3-BF01821E9086}" type="sibTrans" cxnId="{CA6D784D-FEC3-405A-B01E-23A0C8D0CBAE}">
      <dgm:prSet/>
      <dgm:spPr/>
      <dgm:t>
        <a:bodyPr/>
        <a:lstStyle/>
        <a:p>
          <a:endParaRPr lang="zh-CN" altLang="en-US"/>
        </a:p>
      </dgm:t>
    </dgm:pt>
    <dgm:pt modelId="{450C87B7-25FE-4594-8098-95F2061CF3E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37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第三度再参选众议员，终成功</a:t>
          </a:r>
        </a:p>
      </dgm:t>
    </dgm:pt>
    <dgm:pt modelId="{FC626859-D777-4F4F-93BC-5A1114587AE2}" type="parTrans" cxnId="{C053BF38-C579-42C6-9DC8-4DD88C047A82}">
      <dgm:prSet/>
      <dgm:spPr/>
      <dgm:t>
        <a:bodyPr/>
        <a:lstStyle/>
        <a:p>
          <a:endParaRPr lang="zh-CN" altLang="en-US"/>
        </a:p>
      </dgm:t>
    </dgm:pt>
    <dgm:pt modelId="{E1242895-1AD5-49D7-9422-576451DF3B86}" type="sibTrans" cxnId="{C053BF38-C579-42C6-9DC8-4DD88C047A82}">
      <dgm:prSet/>
      <dgm:spPr/>
      <dgm:t>
        <a:bodyPr/>
        <a:lstStyle/>
        <a:p>
          <a:endParaRPr lang="zh-CN" altLang="en-US"/>
        </a:p>
      </dgm:t>
    </dgm:pt>
    <dgm:pt modelId="{495C4F1A-E8A0-4001-A46D-78AB691A570C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39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再参选众选员，失败，差点精神崩溃</a:t>
          </a:r>
        </a:p>
      </dgm:t>
    </dgm:pt>
    <dgm:pt modelId="{D9D87182-233C-4870-AB65-CF8F15A39951}" type="parTrans" cxnId="{8BF78CC0-1C1A-4EE0-88D6-1CF2EDEAB69F}">
      <dgm:prSet/>
      <dgm:spPr/>
      <dgm:t>
        <a:bodyPr/>
        <a:lstStyle/>
        <a:p>
          <a:endParaRPr lang="zh-CN" altLang="en-US"/>
        </a:p>
      </dgm:t>
    </dgm:pt>
    <dgm:pt modelId="{5C42C901-D5EA-4BEC-B152-8470468E9ADF}" type="sibTrans" cxnId="{8BF78CC0-1C1A-4EE0-88D6-1CF2EDEAB69F}">
      <dgm:prSet/>
      <dgm:spPr/>
      <dgm:t>
        <a:bodyPr/>
        <a:lstStyle/>
        <a:p>
          <a:endParaRPr lang="zh-CN" altLang="en-US"/>
        </a:p>
      </dgm:t>
    </dgm:pt>
    <dgm:pt modelId="{E583AF4A-9538-4065-A4EE-2D756D94744A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41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四岁的儿子病逝</a:t>
          </a:r>
        </a:p>
      </dgm:t>
    </dgm:pt>
    <dgm:pt modelId="{FA1CBECF-8FE6-43FC-A971-68EDE9EA86C9}" type="parTrans" cxnId="{72FBBED4-21E0-4534-9E73-04DF442EA39C}">
      <dgm:prSet/>
      <dgm:spPr/>
      <dgm:t>
        <a:bodyPr/>
        <a:lstStyle/>
        <a:p>
          <a:endParaRPr lang="zh-CN" altLang="en-US"/>
        </a:p>
      </dgm:t>
    </dgm:pt>
    <dgm:pt modelId="{6F0D0AD0-52FE-4E52-B46F-B884911DAC7B}" type="sibTrans" cxnId="{72FBBED4-21E0-4534-9E73-04DF442EA39C}">
      <dgm:prSet/>
      <dgm:spPr/>
      <dgm:t>
        <a:bodyPr/>
        <a:lstStyle/>
        <a:p>
          <a:endParaRPr lang="zh-CN" altLang="en-US"/>
        </a:p>
      </dgm:t>
    </dgm:pt>
    <dgm:pt modelId="{F63CA47A-BF44-4002-94B5-7245C549629F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42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想做测量师被拒</a:t>
          </a:r>
        </a:p>
      </dgm:t>
    </dgm:pt>
    <dgm:pt modelId="{C544B025-910D-4CA9-A8FF-502A48E88B1B}" type="parTrans" cxnId="{7741DA36-9B29-40FA-84D7-C11412E31D1D}">
      <dgm:prSet/>
      <dgm:spPr/>
      <dgm:t>
        <a:bodyPr/>
        <a:lstStyle/>
        <a:p>
          <a:endParaRPr lang="zh-CN" altLang="en-US"/>
        </a:p>
      </dgm:t>
    </dgm:pt>
    <dgm:pt modelId="{D255FB91-CDF2-47B9-BD52-26EA5FBCF7EE}" type="sibTrans" cxnId="{7741DA36-9B29-40FA-84D7-C11412E31D1D}">
      <dgm:prSet/>
      <dgm:spPr/>
      <dgm:t>
        <a:bodyPr/>
        <a:lstStyle/>
        <a:p>
          <a:endParaRPr lang="zh-CN" altLang="en-US"/>
        </a:p>
      </dgm:t>
    </dgm:pt>
    <dgm:pt modelId="{2A0CA3E6-8BCA-42C9-8C4D-A80B3A25FE44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45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参选参议员失败</a:t>
          </a:r>
        </a:p>
      </dgm:t>
    </dgm:pt>
    <dgm:pt modelId="{00089497-5FF7-4310-99A7-4B4DBD44239B}" type="parTrans" cxnId="{BE9FEC90-CC88-4239-B269-D72F19F5E645}">
      <dgm:prSet/>
      <dgm:spPr/>
      <dgm:t>
        <a:bodyPr/>
        <a:lstStyle/>
        <a:p>
          <a:endParaRPr lang="zh-CN" altLang="en-US"/>
        </a:p>
      </dgm:t>
    </dgm:pt>
    <dgm:pt modelId="{13B32211-2073-4A68-9F69-57636AD1CAAB}" type="sibTrans" cxnId="{BE9FEC90-CC88-4239-B269-D72F19F5E645}">
      <dgm:prSet/>
      <dgm:spPr/>
      <dgm:t>
        <a:bodyPr/>
        <a:lstStyle/>
        <a:p>
          <a:endParaRPr lang="zh-CN" altLang="en-US"/>
        </a:p>
      </dgm:t>
    </dgm:pt>
    <dgm:pt modelId="{5AE2D770-C6D4-4B70-B61E-23806AEDEB75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47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想任副总统失败</a:t>
          </a:r>
        </a:p>
      </dgm:t>
    </dgm:pt>
    <dgm:pt modelId="{F155EBF6-E816-4E6C-B31D-5A6D5209053A}" type="parTrans" cxnId="{2A5F0300-E429-4265-94C6-CCB3144FC433}">
      <dgm:prSet/>
      <dgm:spPr/>
      <dgm:t>
        <a:bodyPr/>
        <a:lstStyle/>
        <a:p>
          <a:endParaRPr lang="zh-CN" altLang="en-US"/>
        </a:p>
      </dgm:t>
    </dgm:pt>
    <dgm:pt modelId="{E051B3ED-16B7-40E5-8680-F43B86E51286}" type="sibTrans" cxnId="{2A5F0300-E429-4265-94C6-CCB3144FC433}">
      <dgm:prSet/>
      <dgm:spPr/>
      <dgm:t>
        <a:bodyPr/>
        <a:lstStyle/>
        <a:p>
          <a:endParaRPr lang="zh-CN" altLang="en-US"/>
        </a:p>
      </dgm:t>
    </dgm:pt>
    <dgm:pt modelId="{D700CC77-3A67-4864-89B9-B4C48891ED28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49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再度竞选参议员，再度失败</a:t>
          </a:r>
        </a:p>
      </dgm:t>
    </dgm:pt>
    <dgm:pt modelId="{35990059-CE40-4A55-B954-109A90036528}" type="parTrans" cxnId="{4437BEE6-5FBB-4083-B118-2D98198BF87E}">
      <dgm:prSet/>
      <dgm:spPr/>
      <dgm:t>
        <a:bodyPr/>
        <a:lstStyle/>
        <a:p>
          <a:endParaRPr lang="zh-CN" altLang="en-US"/>
        </a:p>
      </dgm:t>
    </dgm:pt>
    <dgm:pt modelId="{C2CC6E41-B3A4-488F-BF63-325ACB9DB0EA}" type="sibTrans" cxnId="{4437BEE6-5FBB-4083-B118-2D98198BF87E}">
      <dgm:prSet/>
      <dgm:spPr/>
      <dgm:t>
        <a:bodyPr/>
        <a:lstStyle/>
        <a:p>
          <a:endParaRPr lang="zh-CN" altLang="en-US"/>
        </a:p>
      </dgm:t>
    </dgm:pt>
    <dgm:pt modelId="{1FDB141D-D66D-47F2-8549-9A93C7DADBDC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b="1" dirty="0"/>
            <a:t>51</a:t>
          </a:r>
          <a:r>
            <a:rPr lang="zh-CN" b="1" dirty="0"/>
            <a:t>岁：</a:t>
          </a:r>
          <a:br>
            <a:rPr lang="en-US" altLang="zh-CN" b="1" dirty="0"/>
          </a:br>
          <a:r>
            <a:rPr lang="zh-CN" b="1" dirty="0"/>
            <a:t>参选总统，成了美国有史以来最受欢迎最伟大的总统</a:t>
          </a:r>
        </a:p>
      </dgm:t>
    </dgm:pt>
    <dgm:pt modelId="{5C2BD2F8-E716-44FE-A0E7-56C8153DD580}" type="parTrans" cxnId="{0A59DDE8-9E79-4C5D-A58D-23A64574ADEE}">
      <dgm:prSet/>
      <dgm:spPr/>
      <dgm:t>
        <a:bodyPr/>
        <a:lstStyle/>
        <a:p>
          <a:endParaRPr lang="zh-CN" altLang="en-US"/>
        </a:p>
      </dgm:t>
    </dgm:pt>
    <dgm:pt modelId="{3855367D-D7C8-4B80-9A6E-E4FEF1073D0E}" type="sibTrans" cxnId="{0A59DDE8-9E79-4C5D-A58D-23A64574ADEE}">
      <dgm:prSet/>
      <dgm:spPr/>
      <dgm:t>
        <a:bodyPr/>
        <a:lstStyle/>
        <a:p>
          <a:endParaRPr lang="zh-CN" altLang="en-US"/>
        </a:p>
      </dgm:t>
    </dgm:pt>
    <dgm:pt modelId="{74EEE44B-A4AF-4044-9B70-33A6AA015C3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US" altLang="zh-CN" b="1" dirty="0"/>
            <a:t>56</a:t>
          </a:r>
          <a:r>
            <a:rPr lang="zh-CN" altLang="en-US" b="1" dirty="0"/>
            <a:t>岁：</a:t>
          </a:r>
          <a:br>
            <a:rPr lang="en-US" altLang="zh-CN" b="1" dirty="0"/>
          </a:br>
          <a:r>
            <a:rPr lang="zh-CN" altLang="en-US" b="1" dirty="0"/>
            <a:t>被刺杀身亡</a:t>
          </a:r>
          <a:endParaRPr lang="zh-CN" b="1" dirty="0"/>
        </a:p>
      </dgm:t>
    </dgm:pt>
    <dgm:pt modelId="{83A9218E-3BCD-4FC2-B5EE-6A712CD44A7C}" type="parTrans" cxnId="{9AF3B25D-3A62-494A-AB1D-43103177B33D}">
      <dgm:prSet/>
      <dgm:spPr/>
      <dgm:t>
        <a:bodyPr/>
        <a:lstStyle/>
        <a:p>
          <a:endParaRPr lang="zh-CN" altLang="en-US"/>
        </a:p>
      </dgm:t>
    </dgm:pt>
    <dgm:pt modelId="{C3F587DB-3A02-4BC2-9DA6-C709839D6CA0}" type="sibTrans" cxnId="{9AF3B25D-3A62-494A-AB1D-43103177B33D}">
      <dgm:prSet/>
      <dgm:spPr/>
      <dgm:t>
        <a:bodyPr/>
        <a:lstStyle/>
        <a:p>
          <a:endParaRPr lang="zh-CN" altLang="en-US"/>
        </a:p>
      </dgm:t>
    </dgm:pt>
    <dgm:pt modelId="{BB101CD8-A05E-4B4D-8CFC-54DE3774DBC8}" type="pres">
      <dgm:prSet presAssocID="{2ACF7148-5432-462F-AF5B-63A14593F2C8}" presName="Name0" presStyleCnt="0">
        <dgm:presLayoutVars>
          <dgm:dir/>
          <dgm:resizeHandles val="exact"/>
        </dgm:presLayoutVars>
      </dgm:prSet>
      <dgm:spPr/>
    </dgm:pt>
    <dgm:pt modelId="{F027954C-AD8B-4DFF-9081-5FE5F71F1B1F}" type="pres">
      <dgm:prSet presAssocID="{2ACF7148-5432-462F-AF5B-63A14593F2C8}" presName="arrow" presStyleLbl="bgShp" presStyleIdx="0" presStyleCnt="1"/>
      <dgm:spPr/>
    </dgm:pt>
    <dgm:pt modelId="{241A5563-755D-4DC2-9044-E3BAC71C69E5}" type="pres">
      <dgm:prSet presAssocID="{2ACF7148-5432-462F-AF5B-63A14593F2C8}" presName="points" presStyleCnt="0"/>
      <dgm:spPr/>
    </dgm:pt>
    <dgm:pt modelId="{10108393-8FAF-4451-B2F2-4DCB17CA47DB}" type="pres">
      <dgm:prSet presAssocID="{22AE741E-B59E-4863-9158-A155C3B34022}" presName="compositeA" presStyleCnt="0"/>
      <dgm:spPr/>
    </dgm:pt>
    <dgm:pt modelId="{6472256F-416E-4143-BD69-348D03F47D5A}" type="pres">
      <dgm:prSet presAssocID="{22AE741E-B59E-4863-9158-A155C3B34022}" presName="textA" presStyleLbl="revTx" presStyleIdx="0" presStyleCnt="17">
        <dgm:presLayoutVars>
          <dgm:bulletEnabled val="1"/>
        </dgm:presLayoutVars>
      </dgm:prSet>
      <dgm:spPr/>
    </dgm:pt>
    <dgm:pt modelId="{C72D56AB-C99C-4BF5-9D71-846D0C483CE7}" type="pres">
      <dgm:prSet presAssocID="{22AE741E-B59E-4863-9158-A155C3B34022}" presName="circleA" presStyleLbl="node1" presStyleIdx="0" presStyleCnt="17"/>
      <dgm:spPr>
        <a:solidFill>
          <a:schemeClr val="bg1">
            <a:lumMod val="85000"/>
          </a:schemeClr>
        </a:solidFill>
      </dgm:spPr>
    </dgm:pt>
    <dgm:pt modelId="{E7D6C026-F2DD-4806-A71C-E08FB67E13FC}" type="pres">
      <dgm:prSet presAssocID="{22AE741E-B59E-4863-9158-A155C3B34022}" presName="spaceA" presStyleCnt="0"/>
      <dgm:spPr/>
    </dgm:pt>
    <dgm:pt modelId="{FE24D7B6-C1CC-4C49-8B46-DDFF3426B456}" type="pres">
      <dgm:prSet presAssocID="{744A0D11-E56E-4345-8E0B-303EBA5DB3E1}" presName="space" presStyleCnt="0"/>
      <dgm:spPr/>
    </dgm:pt>
    <dgm:pt modelId="{01280389-E96B-4FEF-9D44-7B4F058EEC80}" type="pres">
      <dgm:prSet presAssocID="{3F71569A-11AA-465D-AA1D-5B7F2F4A4BA7}" presName="compositeB" presStyleCnt="0"/>
      <dgm:spPr/>
    </dgm:pt>
    <dgm:pt modelId="{92649B28-6926-4152-9326-BAA3BA7CDCC1}" type="pres">
      <dgm:prSet presAssocID="{3F71569A-11AA-465D-AA1D-5B7F2F4A4BA7}" presName="textB" presStyleLbl="revTx" presStyleIdx="1" presStyleCnt="17">
        <dgm:presLayoutVars>
          <dgm:bulletEnabled val="1"/>
        </dgm:presLayoutVars>
      </dgm:prSet>
      <dgm:spPr/>
    </dgm:pt>
    <dgm:pt modelId="{F318C2A0-BA27-49B1-A8B1-9B4873AC56B5}" type="pres">
      <dgm:prSet presAssocID="{3F71569A-11AA-465D-AA1D-5B7F2F4A4BA7}" presName="circleB" presStyleLbl="node1" presStyleIdx="1" presStyleCnt="17"/>
      <dgm:spPr/>
    </dgm:pt>
    <dgm:pt modelId="{40287215-CBB5-43CB-8492-E7078750799C}" type="pres">
      <dgm:prSet presAssocID="{3F71569A-11AA-465D-AA1D-5B7F2F4A4BA7}" presName="spaceB" presStyleCnt="0"/>
      <dgm:spPr/>
    </dgm:pt>
    <dgm:pt modelId="{63585784-7B12-4E19-8E69-262B8D955642}" type="pres">
      <dgm:prSet presAssocID="{2ACB3FF5-F613-4277-ACDD-298D83A0911A}" presName="space" presStyleCnt="0"/>
      <dgm:spPr/>
    </dgm:pt>
    <dgm:pt modelId="{DE7C1AD1-79BC-438E-85F4-FE0C292F2129}" type="pres">
      <dgm:prSet presAssocID="{81D76F00-C2FB-4FCB-9630-F78B61926B8A}" presName="compositeA" presStyleCnt="0"/>
      <dgm:spPr/>
    </dgm:pt>
    <dgm:pt modelId="{088E79F1-3E5A-463E-9A48-7A91F10324CD}" type="pres">
      <dgm:prSet presAssocID="{81D76F00-C2FB-4FCB-9630-F78B61926B8A}" presName="textA" presStyleLbl="revTx" presStyleIdx="2" presStyleCnt="17">
        <dgm:presLayoutVars>
          <dgm:bulletEnabled val="1"/>
        </dgm:presLayoutVars>
      </dgm:prSet>
      <dgm:spPr/>
    </dgm:pt>
    <dgm:pt modelId="{C6AFED10-3C27-4322-8D1F-C2DE13FEB5F5}" type="pres">
      <dgm:prSet presAssocID="{81D76F00-C2FB-4FCB-9630-F78B61926B8A}" presName="circleA" presStyleLbl="node1" presStyleIdx="2" presStyleCnt="17"/>
      <dgm:spPr/>
    </dgm:pt>
    <dgm:pt modelId="{A61B25D9-DDB6-4B40-B75F-043CE5DF7FEC}" type="pres">
      <dgm:prSet presAssocID="{81D76F00-C2FB-4FCB-9630-F78B61926B8A}" presName="spaceA" presStyleCnt="0"/>
      <dgm:spPr/>
    </dgm:pt>
    <dgm:pt modelId="{CAD67913-33ED-431D-9F06-F510AFE32EF9}" type="pres">
      <dgm:prSet presAssocID="{A5B2CBEF-E0AA-439B-8AE2-8B135041A5CA}" presName="space" presStyleCnt="0"/>
      <dgm:spPr/>
    </dgm:pt>
    <dgm:pt modelId="{05E49554-FCDC-416B-8052-F0B5DEE6737C}" type="pres">
      <dgm:prSet presAssocID="{E049FEBD-E4A6-4E51-88D1-17AF7DEC5982}" presName="compositeB" presStyleCnt="0"/>
      <dgm:spPr/>
    </dgm:pt>
    <dgm:pt modelId="{088088CC-4098-44E4-9F9C-D0420C8FF48F}" type="pres">
      <dgm:prSet presAssocID="{E049FEBD-E4A6-4E51-88D1-17AF7DEC5982}" presName="textB" presStyleLbl="revTx" presStyleIdx="3" presStyleCnt="17">
        <dgm:presLayoutVars>
          <dgm:bulletEnabled val="1"/>
        </dgm:presLayoutVars>
      </dgm:prSet>
      <dgm:spPr/>
    </dgm:pt>
    <dgm:pt modelId="{F58733FC-3FF6-4966-ADEC-2C595A7D0136}" type="pres">
      <dgm:prSet presAssocID="{E049FEBD-E4A6-4E51-88D1-17AF7DEC5982}" presName="circleB" presStyleLbl="node1" presStyleIdx="3" presStyleCnt="17"/>
      <dgm:spPr/>
    </dgm:pt>
    <dgm:pt modelId="{69422E82-1307-4558-BCDC-BE4DDA1B5D91}" type="pres">
      <dgm:prSet presAssocID="{E049FEBD-E4A6-4E51-88D1-17AF7DEC5982}" presName="spaceB" presStyleCnt="0"/>
      <dgm:spPr/>
    </dgm:pt>
    <dgm:pt modelId="{6E2EDC2E-44FF-46D8-B2B1-73A7019452CE}" type="pres">
      <dgm:prSet presAssocID="{46C65DF2-9E27-456D-8E8D-6FC4D010A4E9}" presName="space" presStyleCnt="0"/>
      <dgm:spPr/>
    </dgm:pt>
    <dgm:pt modelId="{20398A64-5B49-4375-BADB-F874486E4252}" type="pres">
      <dgm:prSet presAssocID="{FDD9C43C-E27F-4962-BE22-A427BB3E6E40}" presName="compositeA" presStyleCnt="0"/>
      <dgm:spPr/>
    </dgm:pt>
    <dgm:pt modelId="{8414ACE8-CA55-471C-8F22-B7321D050161}" type="pres">
      <dgm:prSet presAssocID="{FDD9C43C-E27F-4962-BE22-A427BB3E6E40}" presName="textA" presStyleLbl="revTx" presStyleIdx="4" presStyleCnt="17">
        <dgm:presLayoutVars>
          <dgm:bulletEnabled val="1"/>
        </dgm:presLayoutVars>
      </dgm:prSet>
      <dgm:spPr/>
    </dgm:pt>
    <dgm:pt modelId="{A9620929-766A-43B4-B3E4-E75E09B001F0}" type="pres">
      <dgm:prSet presAssocID="{FDD9C43C-E27F-4962-BE22-A427BB3E6E40}" presName="circleA" presStyleLbl="node1" presStyleIdx="4" presStyleCnt="17"/>
      <dgm:spPr/>
    </dgm:pt>
    <dgm:pt modelId="{8408316E-0FDD-44DE-949E-9E9EA3B7F25D}" type="pres">
      <dgm:prSet presAssocID="{FDD9C43C-E27F-4962-BE22-A427BB3E6E40}" presName="spaceA" presStyleCnt="0"/>
      <dgm:spPr/>
    </dgm:pt>
    <dgm:pt modelId="{7127E98A-F687-444D-90DF-013058304C08}" type="pres">
      <dgm:prSet presAssocID="{B25250C8-8857-4994-B298-3C8080304372}" presName="space" presStyleCnt="0"/>
      <dgm:spPr/>
    </dgm:pt>
    <dgm:pt modelId="{A0F8A072-5274-4E7A-8308-E92B91B7FE87}" type="pres">
      <dgm:prSet presAssocID="{E1853797-9B98-45B2-9687-8A921EFD26DD}" presName="compositeB" presStyleCnt="0"/>
      <dgm:spPr/>
    </dgm:pt>
    <dgm:pt modelId="{FC78BEFD-59E5-403A-89FA-765C45A9B38F}" type="pres">
      <dgm:prSet presAssocID="{E1853797-9B98-45B2-9687-8A921EFD26DD}" presName="textB" presStyleLbl="revTx" presStyleIdx="5" presStyleCnt="17">
        <dgm:presLayoutVars>
          <dgm:bulletEnabled val="1"/>
        </dgm:presLayoutVars>
      </dgm:prSet>
      <dgm:spPr/>
    </dgm:pt>
    <dgm:pt modelId="{9899922F-1DAD-480A-965E-B93AC7B68AFF}" type="pres">
      <dgm:prSet presAssocID="{E1853797-9B98-45B2-9687-8A921EFD26DD}" presName="circleB" presStyleLbl="node1" presStyleIdx="5" presStyleCnt="17"/>
      <dgm:spPr/>
    </dgm:pt>
    <dgm:pt modelId="{54643C14-3AE7-450A-BDBA-E7C3FB5E46CC}" type="pres">
      <dgm:prSet presAssocID="{E1853797-9B98-45B2-9687-8A921EFD26DD}" presName="spaceB" presStyleCnt="0"/>
      <dgm:spPr/>
    </dgm:pt>
    <dgm:pt modelId="{32D77345-4571-4C26-A0B8-033B04E6B4CF}" type="pres">
      <dgm:prSet presAssocID="{BAD22F2F-BA7D-4CB7-9E78-CBCE7B9FD477}" presName="space" presStyleCnt="0"/>
      <dgm:spPr/>
    </dgm:pt>
    <dgm:pt modelId="{B6EA7DB7-31E7-4170-A2A2-E646E3C9337C}" type="pres">
      <dgm:prSet presAssocID="{C2054AF0-4814-4A8D-A04D-8F41B8838E04}" presName="compositeA" presStyleCnt="0"/>
      <dgm:spPr/>
    </dgm:pt>
    <dgm:pt modelId="{E96C469C-4DD4-4EC4-80A6-8C6133054357}" type="pres">
      <dgm:prSet presAssocID="{C2054AF0-4814-4A8D-A04D-8F41B8838E04}" presName="textA" presStyleLbl="revTx" presStyleIdx="6" presStyleCnt="17">
        <dgm:presLayoutVars>
          <dgm:bulletEnabled val="1"/>
        </dgm:presLayoutVars>
      </dgm:prSet>
      <dgm:spPr/>
    </dgm:pt>
    <dgm:pt modelId="{A51EB379-B06A-48BB-9B9D-71D66A4ED779}" type="pres">
      <dgm:prSet presAssocID="{C2054AF0-4814-4A8D-A04D-8F41B8838E04}" presName="circleA" presStyleLbl="node1" presStyleIdx="6" presStyleCnt="17"/>
      <dgm:spPr/>
    </dgm:pt>
    <dgm:pt modelId="{AA94C86A-8D57-4292-A038-4B8216BB01D8}" type="pres">
      <dgm:prSet presAssocID="{C2054AF0-4814-4A8D-A04D-8F41B8838E04}" presName="spaceA" presStyleCnt="0"/>
      <dgm:spPr/>
    </dgm:pt>
    <dgm:pt modelId="{A25151D0-AD0C-494A-84AE-6B25EA5136B3}" type="pres">
      <dgm:prSet presAssocID="{4E2E2EE9-F410-4E4E-A0E4-74AF47648CE2}" presName="space" presStyleCnt="0"/>
      <dgm:spPr/>
    </dgm:pt>
    <dgm:pt modelId="{24D6A174-B754-4B3C-86AE-7CCF165559AE}" type="pres">
      <dgm:prSet presAssocID="{043D28F3-151E-413D-90AF-EF49D8216FC4}" presName="compositeB" presStyleCnt="0"/>
      <dgm:spPr/>
    </dgm:pt>
    <dgm:pt modelId="{07BA0E43-FEEF-44A9-9657-35E169B22364}" type="pres">
      <dgm:prSet presAssocID="{043D28F3-151E-413D-90AF-EF49D8216FC4}" presName="textB" presStyleLbl="revTx" presStyleIdx="7" presStyleCnt="17">
        <dgm:presLayoutVars>
          <dgm:bulletEnabled val="1"/>
        </dgm:presLayoutVars>
      </dgm:prSet>
      <dgm:spPr/>
    </dgm:pt>
    <dgm:pt modelId="{CC15A0B7-4C59-4F5A-A5B2-B16131DC2206}" type="pres">
      <dgm:prSet presAssocID="{043D28F3-151E-413D-90AF-EF49D8216FC4}" presName="circleB" presStyleLbl="node1" presStyleIdx="7" presStyleCnt="17"/>
      <dgm:spPr/>
    </dgm:pt>
    <dgm:pt modelId="{D8DA0C7A-BFBF-442F-9CF3-796C051CCC56}" type="pres">
      <dgm:prSet presAssocID="{043D28F3-151E-413D-90AF-EF49D8216FC4}" presName="spaceB" presStyleCnt="0"/>
      <dgm:spPr/>
    </dgm:pt>
    <dgm:pt modelId="{8B4214A5-CF4F-414C-8285-09C84070E7A2}" type="pres">
      <dgm:prSet presAssocID="{40B97871-0541-46DF-85A3-BF01821E9086}" presName="space" presStyleCnt="0"/>
      <dgm:spPr/>
    </dgm:pt>
    <dgm:pt modelId="{B0F9C980-2370-40E1-8F5F-0884980F2D56}" type="pres">
      <dgm:prSet presAssocID="{450C87B7-25FE-4594-8098-95F2061CF3E3}" presName="compositeA" presStyleCnt="0"/>
      <dgm:spPr/>
    </dgm:pt>
    <dgm:pt modelId="{83131748-C6B0-4C51-A9F2-8924E7E73E09}" type="pres">
      <dgm:prSet presAssocID="{450C87B7-25FE-4594-8098-95F2061CF3E3}" presName="textA" presStyleLbl="revTx" presStyleIdx="8" presStyleCnt="17">
        <dgm:presLayoutVars>
          <dgm:bulletEnabled val="1"/>
        </dgm:presLayoutVars>
      </dgm:prSet>
      <dgm:spPr/>
    </dgm:pt>
    <dgm:pt modelId="{B322370D-2888-46BE-8D9B-D2F5C52E7282}" type="pres">
      <dgm:prSet presAssocID="{450C87B7-25FE-4594-8098-95F2061CF3E3}" presName="circleA" presStyleLbl="node1" presStyleIdx="8" presStyleCnt="17"/>
      <dgm:spPr>
        <a:solidFill>
          <a:schemeClr val="accent6">
            <a:lumMod val="20000"/>
            <a:lumOff val="80000"/>
          </a:schemeClr>
        </a:solidFill>
      </dgm:spPr>
    </dgm:pt>
    <dgm:pt modelId="{74E252B1-D49C-4125-BDB6-7F48E268B30D}" type="pres">
      <dgm:prSet presAssocID="{450C87B7-25FE-4594-8098-95F2061CF3E3}" presName="spaceA" presStyleCnt="0"/>
      <dgm:spPr/>
    </dgm:pt>
    <dgm:pt modelId="{0DBA9070-8609-444A-BD2A-43EFD1C48882}" type="pres">
      <dgm:prSet presAssocID="{E1242895-1AD5-49D7-9422-576451DF3B86}" presName="space" presStyleCnt="0"/>
      <dgm:spPr/>
    </dgm:pt>
    <dgm:pt modelId="{B089C19B-6DB7-4C53-8E36-495C60ED746B}" type="pres">
      <dgm:prSet presAssocID="{495C4F1A-E8A0-4001-A46D-78AB691A570C}" presName="compositeB" presStyleCnt="0"/>
      <dgm:spPr/>
    </dgm:pt>
    <dgm:pt modelId="{97C18330-0A2C-40E9-97EC-1F18CE4CC2ED}" type="pres">
      <dgm:prSet presAssocID="{495C4F1A-E8A0-4001-A46D-78AB691A570C}" presName="textB" presStyleLbl="revTx" presStyleIdx="9" presStyleCnt="17">
        <dgm:presLayoutVars>
          <dgm:bulletEnabled val="1"/>
        </dgm:presLayoutVars>
      </dgm:prSet>
      <dgm:spPr/>
    </dgm:pt>
    <dgm:pt modelId="{F7622978-3D26-4B73-8ED1-CB44522B26CA}" type="pres">
      <dgm:prSet presAssocID="{495C4F1A-E8A0-4001-A46D-78AB691A570C}" presName="circleB" presStyleLbl="node1" presStyleIdx="9" presStyleCnt="17"/>
      <dgm:spPr/>
    </dgm:pt>
    <dgm:pt modelId="{ACFCC79B-DD89-4744-BF27-92EB86C7EB3F}" type="pres">
      <dgm:prSet presAssocID="{495C4F1A-E8A0-4001-A46D-78AB691A570C}" presName="spaceB" presStyleCnt="0"/>
      <dgm:spPr/>
    </dgm:pt>
    <dgm:pt modelId="{03ACBA8A-A5DC-4BC8-81F5-4C61EA32F94C}" type="pres">
      <dgm:prSet presAssocID="{5C42C901-D5EA-4BEC-B152-8470468E9ADF}" presName="space" presStyleCnt="0"/>
      <dgm:spPr/>
    </dgm:pt>
    <dgm:pt modelId="{7505FE27-6A82-47B4-90A1-34721E3B0CCD}" type="pres">
      <dgm:prSet presAssocID="{E583AF4A-9538-4065-A4EE-2D756D94744A}" presName="compositeA" presStyleCnt="0"/>
      <dgm:spPr/>
    </dgm:pt>
    <dgm:pt modelId="{A463B203-C541-47FD-BF23-8F389C5A726E}" type="pres">
      <dgm:prSet presAssocID="{E583AF4A-9538-4065-A4EE-2D756D94744A}" presName="textA" presStyleLbl="revTx" presStyleIdx="10" presStyleCnt="17">
        <dgm:presLayoutVars>
          <dgm:bulletEnabled val="1"/>
        </dgm:presLayoutVars>
      </dgm:prSet>
      <dgm:spPr/>
    </dgm:pt>
    <dgm:pt modelId="{6A20775E-5356-4075-AE5A-1D282AA28336}" type="pres">
      <dgm:prSet presAssocID="{E583AF4A-9538-4065-A4EE-2D756D94744A}" presName="circleA" presStyleLbl="node1" presStyleIdx="10" presStyleCnt="17"/>
      <dgm:spPr/>
    </dgm:pt>
    <dgm:pt modelId="{6388042B-AC74-421B-9099-D1EC619B232A}" type="pres">
      <dgm:prSet presAssocID="{E583AF4A-9538-4065-A4EE-2D756D94744A}" presName="spaceA" presStyleCnt="0"/>
      <dgm:spPr/>
    </dgm:pt>
    <dgm:pt modelId="{32DB7B67-8A96-4377-AA41-196C038EA4D4}" type="pres">
      <dgm:prSet presAssocID="{6F0D0AD0-52FE-4E52-B46F-B884911DAC7B}" presName="space" presStyleCnt="0"/>
      <dgm:spPr/>
    </dgm:pt>
    <dgm:pt modelId="{4CBC8F3F-E29D-4886-96F7-5E42D6371611}" type="pres">
      <dgm:prSet presAssocID="{F63CA47A-BF44-4002-94B5-7245C549629F}" presName="compositeB" presStyleCnt="0"/>
      <dgm:spPr/>
    </dgm:pt>
    <dgm:pt modelId="{8EE54071-DA7D-414A-97B2-F051AF6C6885}" type="pres">
      <dgm:prSet presAssocID="{F63CA47A-BF44-4002-94B5-7245C549629F}" presName="textB" presStyleLbl="revTx" presStyleIdx="11" presStyleCnt="17">
        <dgm:presLayoutVars>
          <dgm:bulletEnabled val="1"/>
        </dgm:presLayoutVars>
      </dgm:prSet>
      <dgm:spPr/>
    </dgm:pt>
    <dgm:pt modelId="{4B848E28-9827-49D2-A042-F747CD06D6A3}" type="pres">
      <dgm:prSet presAssocID="{F63CA47A-BF44-4002-94B5-7245C549629F}" presName="circleB" presStyleLbl="node1" presStyleIdx="11" presStyleCnt="17"/>
      <dgm:spPr/>
    </dgm:pt>
    <dgm:pt modelId="{326D5766-121A-4BEC-9023-99274AFC3E41}" type="pres">
      <dgm:prSet presAssocID="{F63CA47A-BF44-4002-94B5-7245C549629F}" presName="spaceB" presStyleCnt="0"/>
      <dgm:spPr/>
    </dgm:pt>
    <dgm:pt modelId="{83ABFD05-E22E-422E-8921-DB4C3246FCEE}" type="pres">
      <dgm:prSet presAssocID="{D255FB91-CDF2-47B9-BD52-26EA5FBCF7EE}" presName="space" presStyleCnt="0"/>
      <dgm:spPr/>
    </dgm:pt>
    <dgm:pt modelId="{C1B59641-ABEF-41B0-92A1-52876BFA0D3F}" type="pres">
      <dgm:prSet presAssocID="{2A0CA3E6-8BCA-42C9-8C4D-A80B3A25FE44}" presName="compositeA" presStyleCnt="0"/>
      <dgm:spPr/>
    </dgm:pt>
    <dgm:pt modelId="{2AE0F4EB-9508-493D-9279-7184B9EFCA32}" type="pres">
      <dgm:prSet presAssocID="{2A0CA3E6-8BCA-42C9-8C4D-A80B3A25FE44}" presName="textA" presStyleLbl="revTx" presStyleIdx="12" presStyleCnt="17">
        <dgm:presLayoutVars>
          <dgm:bulletEnabled val="1"/>
        </dgm:presLayoutVars>
      </dgm:prSet>
      <dgm:spPr/>
    </dgm:pt>
    <dgm:pt modelId="{B96F1F21-4E23-4DCF-93CA-EA4C000F54A7}" type="pres">
      <dgm:prSet presAssocID="{2A0CA3E6-8BCA-42C9-8C4D-A80B3A25FE44}" presName="circleA" presStyleLbl="node1" presStyleIdx="12" presStyleCnt="17"/>
      <dgm:spPr/>
    </dgm:pt>
    <dgm:pt modelId="{3587FBBC-F7E4-45A3-B3B9-F25A08315215}" type="pres">
      <dgm:prSet presAssocID="{2A0CA3E6-8BCA-42C9-8C4D-A80B3A25FE44}" presName="spaceA" presStyleCnt="0"/>
      <dgm:spPr/>
    </dgm:pt>
    <dgm:pt modelId="{8414214B-EE89-4956-A09B-AF4835671B33}" type="pres">
      <dgm:prSet presAssocID="{13B32211-2073-4A68-9F69-57636AD1CAAB}" presName="space" presStyleCnt="0"/>
      <dgm:spPr/>
    </dgm:pt>
    <dgm:pt modelId="{992639D4-554E-4FAC-A480-D6CDAE145F00}" type="pres">
      <dgm:prSet presAssocID="{5AE2D770-C6D4-4B70-B61E-23806AEDEB75}" presName="compositeB" presStyleCnt="0"/>
      <dgm:spPr/>
    </dgm:pt>
    <dgm:pt modelId="{ECDA5D3D-22E6-4870-9147-B85A2BEF4D8F}" type="pres">
      <dgm:prSet presAssocID="{5AE2D770-C6D4-4B70-B61E-23806AEDEB75}" presName="textB" presStyleLbl="revTx" presStyleIdx="13" presStyleCnt="17">
        <dgm:presLayoutVars>
          <dgm:bulletEnabled val="1"/>
        </dgm:presLayoutVars>
      </dgm:prSet>
      <dgm:spPr/>
    </dgm:pt>
    <dgm:pt modelId="{C5B7FD58-E21F-4984-ACB4-70CF48DF4C13}" type="pres">
      <dgm:prSet presAssocID="{5AE2D770-C6D4-4B70-B61E-23806AEDEB75}" presName="circleB" presStyleLbl="node1" presStyleIdx="13" presStyleCnt="17"/>
      <dgm:spPr/>
    </dgm:pt>
    <dgm:pt modelId="{C2ECBED7-8BC4-4B13-8870-8DE681CE43CA}" type="pres">
      <dgm:prSet presAssocID="{5AE2D770-C6D4-4B70-B61E-23806AEDEB75}" presName="spaceB" presStyleCnt="0"/>
      <dgm:spPr/>
    </dgm:pt>
    <dgm:pt modelId="{32C15E3C-D882-4D3E-968F-924517DAE48F}" type="pres">
      <dgm:prSet presAssocID="{E051B3ED-16B7-40E5-8680-F43B86E51286}" presName="space" presStyleCnt="0"/>
      <dgm:spPr/>
    </dgm:pt>
    <dgm:pt modelId="{C9A27962-4F37-485E-9E49-8BC546B5C32A}" type="pres">
      <dgm:prSet presAssocID="{D700CC77-3A67-4864-89B9-B4C48891ED28}" presName="compositeA" presStyleCnt="0"/>
      <dgm:spPr/>
    </dgm:pt>
    <dgm:pt modelId="{330BD7B8-3225-4A1E-B891-5670702B60B1}" type="pres">
      <dgm:prSet presAssocID="{D700CC77-3A67-4864-89B9-B4C48891ED28}" presName="textA" presStyleLbl="revTx" presStyleIdx="14" presStyleCnt="17">
        <dgm:presLayoutVars>
          <dgm:bulletEnabled val="1"/>
        </dgm:presLayoutVars>
      </dgm:prSet>
      <dgm:spPr/>
    </dgm:pt>
    <dgm:pt modelId="{3CEA68D6-3B91-4EBA-9219-37D2CB88A5FC}" type="pres">
      <dgm:prSet presAssocID="{D700CC77-3A67-4864-89B9-B4C48891ED28}" presName="circleA" presStyleLbl="node1" presStyleIdx="14" presStyleCnt="17"/>
      <dgm:spPr/>
    </dgm:pt>
    <dgm:pt modelId="{2755562B-B7C9-44A2-AE9B-8D31CFF25963}" type="pres">
      <dgm:prSet presAssocID="{D700CC77-3A67-4864-89B9-B4C48891ED28}" presName="spaceA" presStyleCnt="0"/>
      <dgm:spPr/>
    </dgm:pt>
    <dgm:pt modelId="{7E4CF9D0-7830-4451-893D-2465EF4764A1}" type="pres">
      <dgm:prSet presAssocID="{C2CC6E41-B3A4-488F-BF63-325ACB9DB0EA}" presName="space" presStyleCnt="0"/>
      <dgm:spPr/>
    </dgm:pt>
    <dgm:pt modelId="{66FEB736-F744-4862-83A7-86D2D7CE7F48}" type="pres">
      <dgm:prSet presAssocID="{1FDB141D-D66D-47F2-8549-9A93C7DADBDC}" presName="compositeB" presStyleCnt="0"/>
      <dgm:spPr/>
    </dgm:pt>
    <dgm:pt modelId="{803F9B01-9617-48E5-A61F-ADE8FCD37BE6}" type="pres">
      <dgm:prSet presAssocID="{1FDB141D-D66D-47F2-8549-9A93C7DADBDC}" presName="textB" presStyleLbl="revTx" presStyleIdx="15" presStyleCnt="17">
        <dgm:presLayoutVars>
          <dgm:bulletEnabled val="1"/>
        </dgm:presLayoutVars>
      </dgm:prSet>
      <dgm:spPr/>
    </dgm:pt>
    <dgm:pt modelId="{4E307B42-35F3-4DB3-BCD5-B93308181576}" type="pres">
      <dgm:prSet presAssocID="{1FDB141D-D66D-47F2-8549-9A93C7DADBDC}" presName="circleB" presStyleLbl="node1" presStyleIdx="15" presStyleCnt="17"/>
      <dgm:spPr>
        <a:solidFill>
          <a:schemeClr val="accent6">
            <a:lumMod val="20000"/>
            <a:lumOff val="80000"/>
          </a:schemeClr>
        </a:solidFill>
      </dgm:spPr>
    </dgm:pt>
    <dgm:pt modelId="{7F3D0F5F-4CF3-4404-8706-C77431E121BA}" type="pres">
      <dgm:prSet presAssocID="{1FDB141D-D66D-47F2-8549-9A93C7DADBDC}" presName="spaceB" presStyleCnt="0"/>
      <dgm:spPr/>
    </dgm:pt>
    <dgm:pt modelId="{7C430A9E-1BF4-4A3C-8DB6-4151C7CC77C3}" type="pres">
      <dgm:prSet presAssocID="{3855367D-D7C8-4B80-9A6E-E4FEF1073D0E}" presName="space" presStyleCnt="0"/>
      <dgm:spPr/>
    </dgm:pt>
    <dgm:pt modelId="{2B335B8C-DD4A-4095-8AE8-306AF1A4055B}" type="pres">
      <dgm:prSet presAssocID="{74EEE44B-A4AF-4044-9B70-33A6AA015C37}" presName="compositeA" presStyleCnt="0"/>
      <dgm:spPr/>
    </dgm:pt>
    <dgm:pt modelId="{3285BA2A-29DA-487D-A79D-BC469801D170}" type="pres">
      <dgm:prSet presAssocID="{74EEE44B-A4AF-4044-9B70-33A6AA015C37}" presName="textA" presStyleLbl="revTx" presStyleIdx="16" presStyleCnt="17">
        <dgm:presLayoutVars>
          <dgm:bulletEnabled val="1"/>
        </dgm:presLayoutVars>
      </dgm:prSet>
      <dgm:spPr/>
    </dgm:pt>
    <dgm:pt modelId="{AE0F16F1-26F7-48F2-BA42-1CABCF0BF555}" type="pres">
      <dgm:prSet presAssocID="{74EEE44B-A4AF-4044-9B70-33A6AA015C37}" presName="circleA" presStyleLbl="node1" presStyleIdx="16" presStyleCnt="17"/>
      <dgm:spPr>
        <a:solidFill>
          <a:srgbClr val="FF0000"/>
        </a:solidFill>
      </dgm:spPr>
    </dgm:pt>
    <dgm:pt modelId="{5BCAC8B3-3195-4E44-BF89-169BAA641F98}" type="pres">
      <dgm:prSet presAssocID="{74EEE44B-A4AF-4044-9B70-33A6AA015C37}" presName="spaceA" presStyleCnt="0"/>
      <dgm:spPr/>
    </dgm:pt>
  </dgm:ptLst>
  <dgm:cxnLst>
    <dgm:cxn modelId="{2A5F0300-E429-4265-94C6-CCB3144FC433}" srcId="{2ACF7148-5432-462F-AF5B-63A14593F2C8}" destId="{5AE2D770-C6D4-4B70-B61E-23806AEDEB75}" srcOrd="13" destOrd="0" parTransId="{F155EBF6-E816-4E6C-B31D-5A6D5209053A}" sibTransId="{E051B3ED-16B7-40E5-8680-F43B86E51286}"/>
    <dgm:cxn modelId="{52551504-933F-4127-A33B-59CC9184466B}" type="presOf" srcId="{043D28F3-151E-413D-90AF-EF49D8216FC4}" destId="{07BA0E43-FEEF-44A9-9657-35E169B22364}" srcOrd="0" destOrd="0" presId="urn:microsoft.com/office/officeart/2005/8/layout/hProcess11"/>
    <dgm:cxn modelId="{D637620C-9BB5-485A-ADAD-7382996BAD05}" type="presOf" srcId="{2A0CA3E6-8BCA-42C9-8C4D-A80B3A25FE44}" destId="{2AE0F4EB-9508-493D-9279-7184B9EFCA32}" srcOrd="0" destOrd="0" presId="urn:microsoft.com/office/officeart/2005/8/layout/hProcess11"/>
    <dgm:cxn modelId="{9265F121-A08E-44E0-AE74-0B1B8FE1AC0A}" type="presOf" srcId="{450C87B7-25FE-4594-8098-95F2061CF3E3}" destId="{83131748-C6B0-4C51-A9F2-8924E7E73E09}" srcOrd="0" destOrd="0" presId="urn:microsoft.com/office/officeart/2005/8/layout/hProcess11"/>
    <dgm:cxn modelId="{7741DA36-9B29-40FA-84D7-C11412E31D1D}" srcId="{2ACF7148-5432-462F-AF5B-63A14593F2C8}" destId="{F63CA47A-BF44-4002-94B5-7245C549629F}" srcOrd="11" destOrd="0" parTransId="{C544B025-910D-4CA9-A8FF-502A48E88B1B}" sibTransId="{D255FB91-CDF2-47B9-BD52-26EA5FBCF7EE}"/>
    <dgm:cxn modelId="{A12D2038-EF2E-40F5-9465-656BB74607ED}" type="presOf" srcId="{E049FEBD-E4A6-4E51-88D1-17AF7DEC5982}" destId="{088088CC-4098-44E4-9F9C-D0420C8FF48F}" srcOrd="0" destOrd="0" presId="urn:microsoft.com/office/officeart/2005/8/layout/hProcess11"/>
    <dgm:cxn modelId="{C053BF38-C579-42C6-9DC8-4DD88C047A82}" srcId="{2ACF7148-5432-462F-AF5B-63A14593F2C8}" destId="{450C87B7-25FE-4594-8098-95F2061CF3E3}" srcOrd="8" destOrd="0" parTransId="{FC626859-D777-4F4F-93BC-5A1114587AE2}" sibTransId="{E1242895-1AD5-49D7-9422-576451DF3B86}"/>
    <dgm:cxn modelId="{4723FA5B-4CD7-4E4D-BFFF-2745D8056A7E}" type="presOf" srcId="{1FDB141D-D66D-47F2-8549-9A93C7DADBDC}" destId="{803F9B01-9617-48E5-A61F-ADE8FCD37BE6}" srcOrd="0" destOrd="0" presId="urn:microsoft.com/office/officeart/2005/8/layout/hProcess11"/>
    <dgm:cxn modelId="{9AF3B25D-3A62-494A-AB1D-43103177B33D}" srcId="{2ACF7148-5432-462F-AF5B-63A14593F2C8}" destId="{74EEE44B-A4AF-4044-9B70-33A6AA015C37}" srcOrd="16" destOrd="0" parTransId="{83A9218E-3BCD-4FC2-B5EE-6A712CD44A7C}" sibTransId="{C3F587DB-3A02-4BC2-9DA6-C709839D6CA0}"/>
    <dgm:cxn modelId="{EFE19341-C236-40B7-AE30-0E25A46E8BDC}" type="presOf" srcId="{22AE741E-B59E-4863-9158-A155C3B34022}" destId="{6472256F-416E-4143-BD69-348D03F47D5A}" srcOrd="0" destOrd="0" presId="urn:microsoft.com/office/officeart/2005/8/layout/hProcess11"/>
    <dgm:cxn modelId="{B160E642-4548-4852-8B25-DAC987E9C5AB}" type="presOf" srcId="{D700CC77-3A67-4864-89B9-B4C48891ED28}" destId="{330BD7B8-3225-4A1E-B891-5670702B60B1}" srcOrd="0" destOrd="0" presId="urn:microsoft.com/office/officeart/2005/8/layout/hProcess11"/>
    <dgm:cxn modelId="{C3033964-FB46-4901-B17C-E4912DB45981}" srcId="{2ACF7148-5432-462F-AF5B-63A14593F2C8}" destId="{3F71569A-11AA-465D-AA1D-5B7F2F4A4BA7}" srcOrd="1" destOrd="0" parTransId="{0881C6AA-C21A-4B9B-92C5-AED5DFAB1428}" sibTransId="{2ACB3FF5-F613-4277-ACDD-298D83A0911A}"/>
    <dgm:cxn modelId="{D650F34C-FC9E-4899-9462-8A74B029F709}" type="presOf" srcId="{2ACF7148-5432-462F-AF5B-63A14593F2C8}" destId="{BB101CD8-A05E-4B4D-8CFC-54DE3774DBC8}" srcOrd="0" destOrd="0" presId="urn:microsoft.com/office/officeart/2005/8/layout/hProcess11"/>
    <dgm:cxn modelId="{B358124D-9841-4686-8A10-BB787D8317DE}" srcId="{2ACF7148-5432-462F-AF5B-63A14593F2C8}" destId="{E049FEBD-E4A6-4E51-88D1-17AF7DEC5982}" srcOrd="3" destOrd="0" parTransId="{ABF3D2F0-4B01-42E9-8D38-7382C70790E9}" sibTransId="{46C65DF2-9E27-456D-8E8D-6FC4D010A4E9}"/>
    <dgm:cxn modelId="{CA6D784D-FEC3-405A-B01E-23A0C8D0CBAE}" srcId="{2ACF7148-5432-462F-AF5B-63A14593F2C8}" destId="{043D28F3-151E-413D-90AF-EF49D8216FC4}" srcOrd="7" destOrd="0" parTransId="{FDAB462C-623D-4E38-B9F9-678C75100840}" sibTransId="{40B97871-0541-46DF-85A3-BF01821E9086}"/>
    <dgm:cxn modelId="{9286CF6D-54A8-46D3-BFF3-6A0241BBD8DA}" type="presOf" srcId="{FDD9C43C-E27F-4962-BE22-A427BB3E6E40}" destId="{8414ACE8-CA55-471C-8F22-B7321D050161}" srcOrd="0" destOrd="0" presId="urn:microsoft.com/office/officeart/2005/8/layout/hProcess11"/>
    <dgm:cxn modelId="{F099266F-34B0-4B69-943D-385E88341B4A}" srcId="{2ACF7148-5432-462F-AF5B-63A14593F2C8}" destId="{FDD9C43C-E27F-4962-BE22-A427BB3E6E40}" srcOrd="4" destOrd="0" parTransId="{D3864836-51B2-4A47-B45C-D6976F2DF65D}" sibTransId="{B25250C8-8857-4994-B298-3C8080304372}"/>
    <dgm:cxn modelId="{6BEFCF4F-B6D3-4A86-9B6B-6F56EC1E8A72}" srcId="{2ACF7148-5432-462F-AF5B-63A14593F2C8}" destId="{22AE741E-B59E-4863-9158-A155C3B34022}" srcOrd="0" destOrd="0" parTransId="{20D44592-B647-431F-B3E3-A5973FBACD44}" sibTransId="{744A0D11-E56E-4345-8E0B-303EBA5DB3E1}"/>
    <dgm:cxn modelId="{51773C71-2B5F-453A-A8D7-B5D44FE39647}" type="presOf" srcId="{E1853797-9B98-45B2-9687-8A921EFD26DD}" destId="{FC78BEFD-59E5-403A-89FA-765C45A9B38F}" srcOrd="0" destOrd="0" presId="urn:microsoft.com/office/officeart/2005/8/layout/hProcess11"/>
    <dgm:cxn modelId="{BE9FEC90-CC88-4239-B269-D72F19F5E645}" srcId="{2ACF7148-5432-462F-AF5B-63A14593F2C8}" destId="{2A0CA3E6-8BCA-42C9-8C4D-A80B3A25FE44}" srcOrd="12" destOrd="0" parTransId="{00089497-5FF7-4310-99A7-4B4DBD44239B}" sibTransId="{13B32211-2073-4A68-9F69-57636AD1CAAB}"/>
    <dgm:cxn modelId="{22D981A5-D3DC-4E66-9040-F1F9F1690A9A}" type="presOf" srcId="{3F71569A-11AA-465D-AA1D-5B7F2F4A4BA7}" destId="{92649B28-6926-4152-9326-BAA3BA7CDCC1}" srcOrd="0" destOrd="0" presId="urn:microsoft.com/office/officeart/2005/8/layout/hProcess11"/>
    <dgm:cxn modelId="{10F269A7-88F2-4B53-B599-94E2A26C8A92}" type="presOf" srcId="{C2054AF0-4814-4A8D-A04D-8F41B8838E04}" destId="{E96C469C-4DD4-4EC4-80A6-8C6133054357}" srcOrd="0" destOrd="0" presId="urn:microsoft.com/office/officeart/2005/8/layout/hProcess11"/>
    <dgm:cxn modelId="{DC7E05B2-F844-4628-AB8C-B131539FCB81}" srcId="{2ACF7148-5432-462F-AF5B-63A14593F2C8}" destId="{C2054AF0-4814-4A8D-A04D-8F41B8838E04}" srcOrd="6" destOrd="0" parTransId="{AA1C7A54-11AE-4475-8926-DC57B7BA4B51}" sibTransId="{4E2E2EE9-F410-4E4E-A0E4-74AF47648CE2}"/>
    <dgm:cxn modelId="{8E43DBBB-0173-45F3-ABAE-412F723D6EC9}" srcId="{2ACF7148-5432-462F-AF5B-63A14593F2C8}" destId="{E1853797-9B98-45B2-9687-8A921EFD26DD}" srcOrd="5" destOrd="0" parTransId="{4C9871E3-3B31-4A89-A82D-1E26BE0BCBCA}" sibTransId="{BAD22F2F-BA7D-4CB7-9E78-CBCE7B9FD477}"/>
    <dgm:cxn modelId="{958C3CBF-C29D-4B92-BAAE-5CFF59BA2C8B}" type="presOf" srcId="{E583AF4A-9538-4065-A4EE-2D756D94744A}" destId="{A463B203-C541-47FD-BF23-8F389C5A726E}" srcOrd="0" destOrd="0" presId="urn:microsoft.com/office/officeart/2005/8/layout/hProcess11"/>
    <dgm:cxn modelId="{8BF78CC0-1C1A-4EE0-88D6-1CF2EDEAB69F}" srcId="{2ACF7148-5432-462F-AF5B-63A14593F2C8}" destId="{495C4F1A-E8A0-4001-A46D-78AB691A570C}" srcOrd="9" destOrd="0" parTransId="{D9D87182-233C-4870-AB65-CF8F15A39951}" sibTransId="{5C42C901-D5EA-4BEC-B152-8470468E9ADF}"/>
    <dgm:cxn modelId="{CE8814C2-25CA-4B4C-BF34-C465C28ECABD}" srcId="{2ACF7148-5432-462F-AF5B-63A14593F2C8}" destId="{81D76F00-C2FB-4FCB-9630-F78B61926B8A}" srcOrd="2" destOrd="0" parTransId="{93F9EDF3-EEE9-4BA6-86AE-CBE610E13D45}" sibTransId="{A5B2CBEF-E0AA-439B-8AE2-8B135041A5CA}"/>
    <dgm:cxn modelId="{54B4DEC6-E1AF-4A2F-B1EF-66408F31C04C}" type="presOf" srcId="{74EEE44B-A4AF-4044-9B70-33A6AA015C37}" destId="{3285BA2A-29DA-487D-A79D-BC469801D170}" srcOrd="0" destOrd="0" presId="urn:microsoft.com/office/officeart/2005/8/layout/hProcess11"/>
    <dgm:cxn modelId="{994125CF-B8EB-492F-B645-B672F7512BFA}" type="presOf" srcId="{F63CA47A-BF44-4002-94B5-7245C549629F}" destId="{8EE54071-DA7D-414A-97B2-F051AF6C6885}" srcOrd="0" destOrd="0" presId="urn:microsoft.com/office/officeart/2005/8/layout/hProcess11"/>
    <dgm:cxn modelId="{72FBBED4-21E0-4534-9E73-04DF442EA39C}" srcId="{2ACF7148-5432-462F-AF5B-63A14593F2C8}" destId="{E583AF4A-9538-4065-A4EE-2D756D94744A}" srcOrd="10" destOrd="0" parTransId="{FA1CBECF-8FE6-43FC-A971-68EDE9EA86C9}" sibTransId="{6F0D0AD0-52FE-4E52-B46F-B884911DAC7B}"/>
    <dgm:cxn modelId="{95B1F7D7-D3DF-46D2-8C13-84BCF1E9C47A}" type="presOf" srcId="{495C4F1A-E8A0-4001-A46D-78AB691A570C}" destId="{97C18330-0A2C-40E9-97EC-1F18CE4CC2ED}" srcOrd="0" destOrd="0" presId="urn:microsoft.com/office/officeart/2005/8/layout/hProcess11"/>
    <dgm:cxn modelId="{6D5E43DE-6FAE-4380-B178-B26D7EF5928C}" type="presOf" srcId="{81D76F00-C2FB-4FCB-9630-F78B61926B8A}" destId="{088E79F1-3E5A-463E-9A48-7A91F10324CD}" srcOrd="0" destOrd="0" presId="urn:microsoft.com/office/officeart/2005/8/layout/hProcess11"/>
    <dgm:cxn modelId="{D5B360E6-C2A6-4A7E-AB03-82A89E14C65A}" type="presOf" srcId="{5AE2D770-C6D4-4B70-B61E-23806AEDEB75}" destId="{ECDA5D3D-22E6-4870-9147-B85A2BEF4D8F}" srcOrd="0" destOrd="0" presId="urn:microsoft.com/office/officeart/2005/8/layout/hProcess11"/>
    <dgm:cxn modelId="{4437BEE6-5FBB-4083-B118-2D98198BF87E}" srcId="{2ACF7148-5432-462F-AF5B-63A14593F2C8}" destId="{D700CC77-3A67-4864-89B9-B4C48891ED28}" srcOrd="14" destOrd="0" parTransId="{35990059-CE40-4A55-B954-109A90036528}" sibTransId="{C2CC6E41-B3A4-488F-BF63-325ACB9DB0EA}"/>
    <dgm:cxn modelId="{0A59DDE8-9E79-4C5D-A58D-23A64574ADEE}" srcId="{2ACF7148-5432-462F-AF5B-63A14593F2C8}" destId="{1FDB141D-D66D-47F2-8549-9A93C7DADBDC}" srcOrd="15" destOrd="0" parTransId="{5C2BD2F8-E716-44FE-A0E7-56C8153DD580}" sibTransId="{3855367D-D7C8-4B80-9A6E-E4FEF1073D0E}"/>
    <dgm:cxn modelId="{14E79D0B-EE69-4BF1-80F3-A726445ACF54}" type="presParOf" srcId="{BB101CD8-A05E-4B4D-8CFC-54DE3774DBC8}" destId="{F027954C-AD8B-4DFF-9081-5FE5F71F1B1F}" srcOrd="0" destOrd="0" presId="urn:microsoft.com/office/officeart/2005/8/layout/hProcess11"/>
    <dgm:cxn modelId="{E9E664A8-51F9-4154-A761-952B74726FD5}" type="presParOf" srcId="{BB101CD8-A05E-4B4D-8CFC-54DE3774DBC8}" destId="{241A5563-755D-4DC2-9044-E3BAC71C69E5}" srcOrd="1" destOrd="0" presId="urn:microsoft.com/office/officeart/2005/8/layout/hProcess11"/>
    <dgm:cxn modelId="{2952395D-6207-44E5-A2E6-E7FF702A99A0}" type="presParOf" srcId="{241A5563-755D-4DC2-9044-E3BAC71C69E5}" destId="{10108393-8FAF-4451-B2F2-4DCB17CA47DB}" srcOrd="0" destOrd="0" presId="urn:microsoft.com/office/officeart/2005/8/layout/hProcess11"/>
    <dgm:cxn modelId="{A087CD27-9757-4C38-99B6-092421D92331}" type="presParOf" srcId="{10108393-8FAF-4451-B2F2-4DCB17CA47DB}" destId="{6472256F-416E-4143-BD69-348D03F47D5A}" srcOrd="0" destOrd="0" presId="urn:microsoft.com/office/officeart/2005/8/layout/hProcess11"/>
    <dgm:cxn modelId="{B07E0511-7037-451E-B6FB-C6EDC5AB8392}" type="presParOf" srcId="{10108393-8FAF-4451-B2F2-4DCB17CA47DB}" destId="{C72D56AB-C99C-4BF5-9D71-846D0C483CE7}" srcOrd="1" destOrd="0" presId="urn:microsoft.com/office/officeart/2005/8/layout/hProcess11"/>
    <dgm:cxn modelId="{22D159BD-35EE-4BF4-B093-835558168825}" type="presParOf" srcId="{10108393-8FAF-4451-B2F2-4DCB17CA47DB}" destId="{E7D6C026-F2DD-4806-A71C-E08FB67E13FC}" srcOrd="2" destOrd="0" presId="urn:microsoft.com/office/officeart/2005/8/layout/hProcess11"/>
    <dgm:cxn modelId="{A1543A40-1A9F-4B4A-9DF9-664360957D9A}" type="presParOf" srcId="{241A5563-755D-4DC2-9044-E3BAC71C69E5}" destId="{FE24D7B6-C1CC-4C49-8B46-DDFF3426B456}" srcOrd="1" destOrd="0" presId="urn:microsoft.com/office/officeart/2005/8/layout/hProcess11"/>
    <dgm:cxn modelId="{D76D81C0-CA5F-4401-9695-5D2CF54DE4F9}" type="presParOf" srcId="{241A5563-755D-4DC2-9044-E3BAC71C69E5}" destId="{01280389-E96B-4FEF-9D44-7B4F058EEC80}" srcOrd="2" destOrd="0" presId="urn:microsoft.com/office/officeart/2005/8/layout/hProcess11"/>
    <dgm:cxn modelId="{7A96FAC5-75DA-43E1-8323-1E35661279F6}" type="presParOf" srcId="{01280389-E96B-4FEF-9D44-7B4F058EEC80}" destId="{92649B28-6926-4152-9326-BAA3BA7CDCC1}" srcOrd="0" destOrd="0" presId="urn:microsoft.com/office/officeart/2005/8/layout/hProcess11"/>
    <dgm:cxn modelId="{DDF623AE-847F-43C3-A22E-5C947D9CD2F9}" type="presParOf" srcId="{01280389-E96B-4FEF-9D44-7B4F058EEC80}" destId="{F318C2A0-BA27-49B1-A8B1-9B4873AC56B5}" srcOrd="1" destOrd="0" presId="urn:microsoft.com/office/officeart/2005/8/layout/hProcess11"/>
    <dgm:cxn modelId="{7D43E880-D398-4BBA-8C1C-93431ED17280}" type="presParOf" srcId="{01280389-E96B-4FEF-9D44-7B4F058EEC80}" destId="{40287215-CBB5-43CB-8492-E7078750799C}" srcOrd="2" destOrd="0" presId="urn:microsoft.com/office/officeart/2005/8/layout/hProcess11"/>
    <dgm:cxn modelId="{8CB61272-0082-4135-B651-CB2469ADFA39}" type="presParOf" srcId="{241A5563-755D-4DC2-9044-E3BAC71C69E5}" destId="{63585784-7B12-4E19-8E69-262B8D955642}" srcOrd="3" destOrd="0" presId="urn:microsoft.com/office/officeart/2005/8/layout/hProcess11"/>
    <dgm:cxn modelId="{9F4B8317-D72F-49B9-AA1A-8B14DD2F33D8}" type="presParOf" srcId="{241A5563-755D-4DC2-9044-E3BAC71C69E5}" destId="{DE7C1AD1-79BC-438E-85F4-FE0C292F2129}" srcOrd="4" destOrd="0" presId="urn:microsoft.com/office/officeart/2005/8/layout/hProcess11"/>
    <dgm:cxn modelId="{C5440FE8-2187-4348-811B-9B5157223199}" type="presParOf" srcId="{DE7C1AD1-79BC-438E-85F4-FE0C292F2129}" destId="{088E79F1-3E5A-463E-9A48-7A91F10324CD}" srcOrd="0" destOrd="0" presId="urn:microsoft.com/office/officeart/2005/8/layout/hProcess11"/>
    <dgm:cxn modelId="{4963170F-3754-4683-BB55-083DC9FFE8BA}" type="presParOf" srcId="{DE7C1AD1-79BC-438E-85F4-FE0C292F2129}" destId="{C6AFED10-3C27-4322-8D1F-C2DE13FEB5F5}" srcOrd="1" destOrd="0" presId="urn:microsoft.com/office/officeart/2005/8/layout/hProcess11"/>
    <dgm:cxn modelId="{86482917-B9B0-411B-821F-1CD7473F3D93}" type="presParOf" srcId="{DE7C1AD1-79BC-438E-85F4-FE0C292F2129}" destId="{A61B25D9-DDB6-4B40-B75F-043CE5DF7FEC}" srcOrd="2" destOrd="0" presId="urn:microsoft.com/office/officeart/2005/8/layout/hProcess11"/>
    <dgm:cxn modelId="{8DEF5A3F-D548-4F35-9157-19C5DBB40650}" type="presParOf" srcId="{241A5563-755D-4DC2-9044-E3BAC71C69E5}" destId="{CAD67913-33ED-431D-9F06-F510AFE32EF9}" srcOrd="5" destOrd="0" presId="urn:microsoft.com/office/officeart/2005/8/layout/hProcess11"/>
    <dgm:cxn modelId="{BFA37FB2-B055-48CF-ABD3-BBBC07E7C1F8}" type="presParOf" srcId="{241A5563-755D-4DC2-9044-E3BAC71C69E5}" destId="{05E49554-FCDC-416B-8052-F0B5DEE6737C}" srcOrd="6" destOrd="0" presId="urn:microsoft.com/office/officeart/2005/8/layout/hProcess11"/>
    <dgm:cxn modelId="{F649FFE9-38D7-4B66-AAF9-623FA6FC229B}" type="presParOf" srcId="{05E49554-FCDC-416B-8052-F0B5DEE6737C}" destId="{088088CC-4098-44E4-9F9C-D0420C8FF48F}" srcOrd="0" destOrd="0" presId="urn:microsoft.com/office/officeart/2005/8/layout/hProcess11"/>
    <dgm:cxn modelId="{41489CC4-B739-4D63-8B7E-29C5DAFE0894}" type="presParOf" srcId="{05E49554-FCDC-416B-8052-F0B5DEE6737C}" destId="{F58733FC-3FF6-4966-ADEC-2C595A7D0136}" srcOrd="1" destOrd="0" presId="urn:microsoft.com/office/officeart/2005/8/layout/hProcess11"/>
    <dgm:cxn modelId="{C06B190E-B755-4ED4-9D0D-AA533D73AB5E}" type="presParOf" srcId="{05E49554-FCDC-416B-8052-F0B5DEE6737C}" destId="{69422E82-1307-4558-BCDC-BE4DDA1B5D91}" srcOrd="2" destOrd="0" presId="urn:microsoft.com/office/officeart/2005/8/layout/hProcess11"/>
    <dgm:cxn modelId="{50F85006-6F02-4512-8D02-D3681D6CD4AC}" type="presParOf" srcId="{241A5563-755D-4DC2-9044-E3BAC71C69E5}" destId="{6E2EDC2E-44FF-46D8-B2B1-73A7019452CE}" srcOrd="7" destOrd="0" presId="urn:microsoft.com/office/officeart/2005/8/layout/hProcess11"/>
    <dgm:cxn modelId="{CA4E6AB0-7E0B-458D-87EC-EC3F02255A5D}" type="presParOf" srcId="{241A5563-755D-4DC2-9044-E3BAC71C69E5}" destId="{20398A64-5B49-4375-BADB-F874486E4252}" srcOrd="8" destOrd="0" presId="urn:microsoft.com/office/officeart/2005/8/layout/hProcess11"/>
    <dgm:cxn modelId="{547C721A-02A2-43B8-B3C7-CE09D13B9095}" type="presParOf" srcId="{20398A64-5B49-4375-BADB-F874486E4252}" destId="{8414ACE8-CA55-471C-8F22-B7321D050161}" srcOrd="0" destOrd="0" presId="urn:microsoft.com/office/officeart/2005/8/layout/hProcess11"/>
    <dgm:cxn modelId="{F99A6FCD-3C42-48EB-BC01-8A64AA04D894}" type="presParOf" srcId="{20398A64-5B49-4375-BADB-F874486E4252}" destId="{A9620929-766A-43B4-B3E4-E75E09B001F0}" srcOrd="1" destOrd="0" presId="urn:microsoft.com/office/officeart/2005/8/layout/hProcess11"/>
    <dgm:cxn modelId="{39FAB70F-7833-427C-AC34-4991EDB30E1F}" type="presParOf" srcId="{20398A64-5B49-4375-BADB-F874486E4252}" destId="{8408316E-0FDD-44DE-949E-9E9EA3B7F25D}" srcOrd="2" destOrd="0" presId="urn:microsoft.com/office/officeart/2005/8/layout/hProcess11"/>
    <dgm:cxn modelId="{CFFA8AB6-280D-49F7-91BA-642FC0D062F5}" type="presParOf" srcId="{241A5563-755D-4DC2-9044-E3BAC71C69E5}" destId="{7127E98A-F687-444D-90DF-013058304C08}" srcOrd="9" destOrd="0" presId="urn:microsoft.com/office/officeart/2005/8/layout/hProcess11"/>
    <dgm:cxn modelId="{0888A3D9-F99A-4939-AE66-D11A9A3633C4}" type="presParOf" srcId="{241A5563-755D-4DC2-9044-E3BAC71C69E5}" destId="{A0F8A072-5274-4E7A-8308-E92B91B7FE87}" srcOrd="10" destOrd="0" presId="urn:microsoft.com/office/officeart/2005/8/layout/hProcess11"/>
    <dgm:cxn modelId="{4E28BCFA-BA32-4F96-B81F-EA3C1A05DF37}" type="presParOf" srcId="{A0F8A072-5274-4E7A-8308-E92B91B7FE87}" destId="{FC78BEFD-59E5-403A-89FA-765C45A9B38F}" srcOrd="0" destOrd="0" presId="urn:microsoft.com/office/officeart/2005/8/layout/hProcess11"/>
    <dgm:cxn modelId="{666C162E-1390-4DBB-8ADD-84E5598E8AAE}" type="presParOf" srcId="{A0F8A072-5274-4E7A-8308-E92B91B7FE87}" destId="{9899922F-1DAD-480A-965E-B93AC7B68AFF}" srcOrd="1" destOrd="0" presId="urn:microsoft.com/office/officeart/2005/8/layout/hProcess11"/>
    <dgm:cxn modelId="{502ACAA9-9E12-41B6-8726-A381F672E815}" type="presParOf" srcId="{A0F8A072-5274-4E7A-8308-E92B91B7FE87}" destId="{54643C14-3AE7-450A-BDBA-E7C3FB5E46CC}" srcOrd="2" destOrd="0" presId="urn:microsoft.com/office/officeart/2005/8/layout/hProcess11"/>
    <dgm:cxn modelId="{3AC10D0F-6798-4FA9-8773-A3F486153A74}" type="presParOf" srcId="{241A5563-755D-4DC2-9044-E3BAC71C69E5}" destId="{32D77345-4571-4C26-A0B8-033B04E6B4CF}" srcOrd="11" destOrd="0" presId="urn:microsoft.com/office/officeart/2005/8/layout/hProcess11"/>
    <dgm:cxn modelId="{AA8B72DD-3227-45C3-AB2A-7A22A1696C4A}" type="presParOf" srcId="{241A5563-755D-4DC2-9044-E3BAC71C69E5}" destId="{B6EA7DB7-31E7-4170-A2A2-E646E3C9337C}" srcOrd="12" destOrd="0" presId="urn:microsoft.com/office/officeart/2005/8/layout/hProcess11"/>
    <dgm:cxn modelId="{23AEB4CE-BA7E-4982-B077-ABD824F0DDAE}" type="presParOf" srcId="{B6EA7DB7-31E7-4170-A2A2-E646E3C9337C}" destId="{E96C469C-4DD4-4EC4-80A6-8C6133054357}" srcOrd="0" destOrd="0" presId="urn:microsoft.com/office/officeart/2005/8/layout/hProcess11"/>
    <dgm:cxn modelId="{C75F0D19-FD5C-45A8-AB66-89756B9513D4}" type="presParOf" srcId="{B6EA7DB7-31E7-4170-A2A2-E646E3C9337C}" destId="{A51EB379-B06A-48BB-9B9D-71D66A4ED779}" srcOrd="1" destOrd="0" presId="urn:microsoft.com/office/officeart/2005/8/layout/hProcess11"/>
    <dgm:cxn modelId="{D830ADEE-3006-4F56-870B-1319F72C2E0F}" type="presParOf" srcId="{B6EA7DB7-31E7-4170-A2A2-E646E3C9337C}" destId="{AA94C86A-8D57-4292-A038-4B8216BB01D8}" srcOrd="2" destOrd="0" presId="urn:microsoft.com/office/officeart/2005/8/layout/hProcess11"/>
    <dgm:cxn modelId="{53082125-0BB2-45C5-9FCA-AA2B19BC1B0C}" type="presParOf" srcId="{241A5563-755D-4DC2-9044-E3BAC71C69E5}" destId="{A25151D0-AD0C-494A-84AE-6B25EA5136B3}" srcOrd="13" destOrd="0" presId="urn:microsoft.com/office/officeart/2005/8/layout/hProcess11"/>
    <dgm:cxn modelId="{A4519C58-9ECC-4CF7-8EC2-EFA25E0F2194}" type="presParOf" srcId="{241A5563-755D-4DC2-9044-E3BAC71C69E5}" destId="{24D6A174-B754-4B3C-86AE-7CCF165559AE}" srcOrd="14" destOrd="0" presId="urn:microsoft.com/office/officeart/2005/8/layout/hProcess11"/>
    <dgm:cxn modelId="{6C54E933-AE7D-47E4-9856-216CCEA61CE0}" type="presParOf" srcId="{24D6A174-B754-4B3C-86AE-7CCF165559AE}" destId="{07BA0E43-FEEF-44A9-9657-35E169B22364}" srcOrd="0" destOrd="0" presId="urn:microsoft.com/office/officeart/2005/8/layout/hProcess11"/>
    <dgm:cxn modelId="{DB158368-0048-4825-B1E0-82CC229C925B}" type="presParOf" srcId="{24D6A174-B754-4B3C-86AE-7CCF165559AE}" destId="{CC15A0B7-4C59-4F5A-A5B2-B16131DC2206}" srcOrd="1" destOrd="0" presId="urn:microsoft.com/office/officeart/2005/8/layout/hProcess11"/>
    <dgm:cxn modelId="{8350DA9F-0BA9-488B-8D9B-118FEF4D7E55}" type="presParOf" srcId="{24D6A174-B754-4B3C-86AE-7CCF165559AE}" destId="{D8DA0C7A-BFBF-442F-9CF3-796C051CCC56}" srcOrd="2" destOrd="0" presId="urn:microsoft.com/office/officeart/2005/8/layout/hProcess11"/>
    <dgm:cxn modelId="{AE86B205-7C33-4040-A321-DB1F8C2E93A0}" type="presParOf" srcId="{241A5563-755D-4DC2-9044-E3BAC71C69E5}" destId="{8B4214A5-CF4F-414C-8285-09C84070E7A2}" srcOrd="15" destOrd="0" presId="urn:microsoft.com/office/officeart/2005/8/layout/hProcess11"/>
    <dgm:cxn modelId="{541DF9C6-B536-4FB0-81CE-0845FA5A642F}" type="presParOf" srcId="{241A5563-755D-4DC2-9044-E3BAC71C69E5}" destId="{B0F9C980-2370-40E1-8F5F-0884980F2D56}" srcOrd="16" destOrd="0" presId="urn:microsoft.com/office/officeart/2005/8/layout/hProcess11"/>
    <dgm:cxn modelId="{EC710C8F-3EF2-4F9F-A4B4-D43BA69527B9}" type="presParOf" srcId="{B0F9C980-2370-40E1-8F5F-0884980F2D56}" destId="{83131748-C6B0-4C51-A9F2-8924E7E73E09}" srcOrd="0" destOrd="0" presId="urn:microsoft.com/office/officeart/2005/8/layout/hProcess11"/>
    <dgm:cxn modelId="{8FB381C0-8245-4C4D-BCD6-96E3EB468E29}" type="presParOf" srcId="{B0F9C980-2370-40E1-8F5F-0884980F2D56}" destId="{B322370D-2888-46BE-8D9B-D2F5C52E7282}" srcOrd="1" destOrd="0" presId="urn:microsoft.com/office/officeart/2005/8/layout/hProcess11"/>
    <dgm:cxn modelId="{13864C9A-C5A7-4B6E-A34F-0C7AFB7273CB}" type="presParOf" srcId="{B0F9C980-2370-40E1-8F5F-0884980F2D56}" destId="{74E252B1-D49C-4125-BDB6-7F48E268B30D}" srcOrd="2" destOrd="0" presId="urn:microsoft.com/office/officeart/2005/8/layout/hProcess11"/>
    <dgm:cxn modelId="{BC730CF8-A3DB-4E42-891C-7A9F08D9C86C}" type="presParOf" srcId="{241A5563-755D-4DC2-9044-E3BAC71C69E5}" destId="{0DBA9070-8609-444A-BD2A-43EFD1C48882}" srcOrd="17" destOrd="0" presId="urn:microsoft.com/office/officeart/2005/8/layout/hProcess11"/>
    <dgm:cxn modelId="{8B7C9235-2610-4850-927D-1D21E559ED44}" type="presParOf" srcId="{241A5563-755D-4DC2-9044-E3BAC71C69E5}" destId="{B089C19B-6DB7-4C53-8E36-495C60ED746B}" srcOrd="18" destOrd="0" presId="urn:microsoft.com/office/officeart/2005/8/layout/hProcess11"/>
    <dgm:cxn modelId="{ACFBBBF9-3B19-4D57-B13B-7CB59EC3CE62}" type="presParOf" srcId="{B089C19B-6DB7-4C53-8E36-495C60ED746B}" destId="{97C18330-0A2C-40E9-97EC-1F18CE4CC2ED}" srcOrd="0" destOrd="0" presId="urn:microsoft.com/office/officeart/2005/8/layout/hProcess11"/>
    <dgm:cxn modelId="{F5249C20-0198-4AE3-9B15-70FAA5035B8B}" type="presParOf" srcId="{B089C19B-6DB7-4C53-8E36-495C60ED746B}" destId="{F7622978-3D26-4B73-8ED1-CB44522B26CA}" srcOrd="1" destOrd="0" presId="urn:microsoft.com/office/officeart/2005/8/layout/hProcess11"/>
    <dgm:cxn modelId="{7C6CC4F7-4D21-41A0-BA10-90182B5AF6BE}" type="presParOf" srcId="{B089C19B-6DB7-4C53-8E36-495C60ED746B}" destId="{ACFCC79B-DD89-4744-BF27-92EB86C7EB3F}" srcOrd="2" destOrd="0" presId="urn:microsoft.com/office/officeart/2005/8/layout/hProcess11"/>
    <dgm:cxn modelId="{2C58F550-E7ED-456E-AE4F-847A2BD7E7B3}" type="presParOf" srcId="{241A5563-755D-4DC2-9044-E3BAC71C69E5}" destId="{03ACBA8A-A5DC-4BC8-81F5-4C61EA32F94C}" srcOrd="19" destOrd="0" presId="urn:microsoft.com/office/officeart/2005/8/layout/hProcess11"/>
    <dgm:cxn modelId="{B2071D3D-C328-466A-90E1-940114B777F8}" type="presParOf" srcId="{241A5563-755D-4DC2-9044-E3BAC71C69E5}" destId="{7505FE27-6A82-47B4-90A1-34721E3B0CCD}" srcOrd="20" destOrd="0" presId="urn:microsoft.com/office/officeart/2005/8/layout/hProcess11"/>
    <dgm:cxn modelId="{EAFE4862-6784-4C88-BD06-AC0D03AAE096}" type="presParOf" srcId="{7505FE27-6A82-47B4-90A1-34721E3B0CCD}" destId="{A463B203-C541-47FD-BF23-8F389C5A726E}" srcOrd="0" destOrd="0" presId="urn:microsoft.com/office/officeart/2005/8/layout/hProcess11"/>
    <dgm:cxn modelId="{9603455E-C6F3-49FA-AE52-D5321B4F0F97}" type="presParOf" srcId="{7505FE27-6A82-47B4-90A1-34721E3B0CCD}" destId="{6A20775E-5356-4075-AE5A-1D282AA28336}" srcOrd="1" destOrd="0" presId="urn:microsoft.com/office/officeart/2005/8/layout/hProcess11"/>
    <dgm:cxn modelId="{46ACBA45-907F-4012-8E86-73B6D990586A}" type="presParOf" srcId="{7505FE27-6A82-47B4-90A1-34721E3B0CCD}" destId="{6388042B-AC74-421B-9099-D1EC619B232A}" srcOrd="2" destOrd="0" presId="urn:microsoft.com/office/officeart/2005/8/layout/hProcess11"/>
    <dgm:cxn modelId="{6FD62F6E-1B36-4CEE-80EC-8704727BBD7D}" type="presParOf" srcId="{241A5563-755D-4DC2-9044-E3BAC71C69E5}" destId="{32DB7B67-8A96-4377-AA41-196C038EA4D4}" srcOrd="21" destOrd="0" presId="urn:microsoft.com/office/officeart/2005/8/layout/hProcess11"/>
    <dgm:cxn modelId="{592A72B0-FF3E-462C-B8B3-48B065A3FA21}" type="presParOf" srcId="{241A5563-755D-4DC2-9044-E3BAC71C69E5}" destId="{4CBC8F3F-E29D-4886-96F7-5E42D6371611}" srcOrd="22" destOrd="0" presId="urn:microsoft.com/office/officeart/2005/8/layout/hProcess11"/>
    <dgm:cxn modelId="{859A2116-5796-49CF-AA77-9F59B6F629BF}" type="presParOf" srcId="{4CBC8F3F-E29D-4886-96F7-5E42D6371611}" destId="{8EE54071-DA7D-414A-97B2-F051AF6C6885}" srcOrd="0" destOrd="0" presId="urn:microsoft.com/office/officeart/2005/8/layout/hProcess11"/>
    <dgm:cxn modelId="{17E679FA-1B07-4795-9BB4-3696DD6DDF46}" type="presParOf" srcId="{4CBC8F3F-E29D-4886-96F7-5E42D6371611}" destId="{4B848E28-9827-49D2-A042-F747CD06D6A3}" srcOrd="1" destOrd="0" presId="urn:microsoft.com/office/officeart/2005/8/layout/hProcess11"/>
    <dgm:cxn modelId="{F1A4065B-F73E-4FFA-BB55-786AD773EF5B}" type="presParOf" srcId="{4CBC8F3F-E29D-4886-96F7-5E42D6371611}" destId="{326D5766-121A-4BEC-9023-99274AFC3E41}" srcOrd="2" destOrd="0" presId="urn:microsoft.com/office/officeart/2005/8/layout/hProcess11"/>
    <dgm:cxn modelId="{4EEA6007-B309-4C35-9494-9A779F002567}" type="presParOf" srcId="{241A5563-755D-4DC2-9044-E3BAC71C69E5}" destId="{83ABFD05-E22E-422E-8921-DB4C3246FCEE}" srcOrd="23" destOrd="0" presId="urn:microsoft.com/office/officeart/2005/8/layout/hProcess11"/>
    <dgm:cxn modelId="{92FA3414-6A32-44EC-BD27-E22491CC5D1B}" type="presParOf" srcId="{241A5563-755D-4DC2-9044-E3BAC71C69E5}" destId="{C1B59641-ABEF-41B0-92A1-52876BFA0D3F}" srcOrd="24" destOrd="0" presId="urn:microsoft.com/office/officeart/2005/8/layout/hProcess11"/>
    <dgm:cxn modelId="{FAB0DCD2-F4FA-49AE-9F64-0048AE5E9DD9}" type="presParOf" srcId="{C1B59641-ABEF-41B0-92A1-52876BFA0D3F}" destId="{2AE0F4EB-9508-493D-9279-7184B9EFCA32}" srcOrd="0" destOrd="0" presId="urn:microsoft.com/office/officeart/2005/8/layout/hProcess11"/>
    <dgm:cxn modelId="{AFBBA0C0-6601-40A0-9791-05958B7CD1C7}" type="presParOf" srcId="{C1B59641-ABEF-41B0-92A1-52876BFA0D3F}" destId="{B96F1F21-4E23-4DCF-93CA-EA4C000F54A7}" srcOrd="1" destOrd="0" presId="urn:microsoft.com/office/officeart/2005/8/layout/hProcess11"/>
    <dgm:cxn modelId="{E5CB27B8-C475-4FD5-8670-5132A752A4BF}" type="presParOf" srcId="{C1B59641-ABEF-41B0-92A1-52876BFA0D3F}" destId="{3587FBBC-F7E4-45A3-B3B9-F25A08315215}" srcOrd="2" destOrd="0" presId="urn:microsoft.com/office/officeart/2005/8/layout/hProcess11"/>
    <dgm:cxn modelId="{FA59B13F-7E4D-4D38-93AF-24278CA0300E}" type="presParOf" srcId="{241A5563-755D-4DC2-9044-E3BAC71C69E5}" destId="{8414214B-EE89-4956-A09B-AF4835671B33}" srcOrd="25" destOrd="0" presId="urn:microsoft.com/office/officeart/2005/8/layout/hProcess11"/>
    <dgm:cxn modelId="{D3950FDF-6913-4873-BCC6-672E26BCB590}" type="presParOf" srcId="{241A5563-755D-4DC2-9044-E3BAC71C69E5}" destId="{992639D4-554E-4FAC-A480-D6CDAE145F00}" srcOrd="26" destOrd="0" presId="urn:microsoft.com/office/officeart/2005/8/layout/hProcess11"/>
    <dgm:cxn modelId="{6786E2CE-E1C3-43AD-A763-909E990C15F1}" type="presParOf" srcId="{992639D4-554E-4FAC-A480-D6CDAE145F00}" destId="{ECDA5D3D-22E6-4870-9147-B85A2BEF4D8F}" srcOrd="0" destOrd="0" presId="urn:microsoft.com/office/officeart/2005/8/layout/hProcess11"/>
    <dgm:cxn modelId="{79C5C6B2-DDC2-4FF3-B57D-3CF17B93F662}" type="presParOf" srcId="{992639D4-554E-4FAC-A480-D6CDAE145F00}" destId="{C5B7FD58-E21F-4984-ACB4-70CF48DF4C13}" srcOrd="1" destOrd="0" presId="urn:microsoft.com/office/officeart/2005/8/layout/hProcess11"/>
    <dgm:cxn modelId="{5F721CE1-F42E-4817-AFE3-A1E0853D06B2}" type="presParOf" srcId="{992639D4-554E-4FAC-A480-D6CDAE145F00}" destId="{C2ECBED7-8BC4-4B13-8870-8DE681CE43CA}" srcOrd="2" destOrd="0" presId="urn:microsoft.com/office/officeart/2005/8/layout/hProcess11"/>
    <dgm:cxn modelId="{33F390C0-3EE1-438C-B2E3-986C2DD22CFC}" type="presParOf" srcId="{241A5563-755D-4DC2-9044-E3BAC71C69E5}" destId="{32C15E3C-D882-4D3E-968F-924517DAE48F}" srcOrd="27" destOrd="0" presId="urn:microsoft.com/office/officeart/2005/8/layout/hProcess11"/>
    <dgm:cxn modelId="{35D8310F-1F14-4E9F-906E-9DF353483872}" type="presParOf" srcId="{241A5563-755D-4DC2-9044-E3BAC71C69E5}" destId="{C9A27962-4F37-485E-9E49-8BC546B5C32A}" srcOrd="28" destOrd="0" presId="urn:microsoft.com/office/officeart/2005/8/layout/hProcess11"/>
    <dgm:cxn modelId="{72EF2BBC-7714-49E1-B343-CB15F6538AFF}" type="presParOf" srcId="{C9A27962-4F37-485E-9E49-8BC546B5C32A}" destId="{330BD7B8-3225-4A1E-B891-5670702B60B1}" srcOrd="0" destOrd="0" presId="urn:microsoft.com/office/officeart/2005/8/layout/hProcess11"/>
    <dgm:cxn modelId="{E0F40D23-F235-45F9-A7E7-8684E3BBDF09}" type="presParOf" srcId="{C9A27962-4F37-485E-9E49-8BC546B5C32A}" destId="{3CEA68D6-3B91-4EBA-9219-37D2CB88A5FC}" srcOrd="1" destOrd="0" presId="urn:microsoft.com/office/officeart/2005/8/layout/hProcess11"/>
    <dgm:cxn modelId="{3C76E999-A1FF-465C-9CE6-ED623B2F03EF}" type="presParOf" srcId="{C9A27962-4F37-485E-9E49-8BC546B5C32A}" destId="{2755562B-B7C9-44A2-AE9B-8D31CFF25963}" srcOrd="2" destOrd="0" presId="urn:microsoft.com/office/officeart/2005/8/layout/hProcess11"/>
    <dgm:cxn modelId="{F8BDF71D-8B33-4F45-A51B-8978EF62FCC3}" type="presParOf" srcId="{241A5563-755D-4DC2-9044-E3BAC71C69E5}" destId="{7E4CF9D0-7830-4451-893D-2465EF4764A1}" srcOrd="29" destOrd="0" presId="urn:microsoft.com/office/officeart/2005/8/layout/hProcess11"/>
    <dgm:cxn modelId="{6003ECCD-50C5-48A8-AD98-07A69E060748}" type="presParOf" srcId="{241A5563-755D-4DC2-9044-E3BAC71C69E5}" destId="{66FEB736-F744-4862-83A7-86D2D7CE7F48}" srcOrd="30" destOrd="0" presId="urn:microsoft.com/office/officeart/2005/8/layout/hProcess11"/>
    <dgm:cxn modelId="{649FC854-88E4-48C5-8E7A-847107FB2E95}" type="presParOf" srcId="{66FEB736-F744-4862-83A7-86D2D7CE7F48}" destId="{803F9B01-9617-48E5-A61F-ADE8FCD37BE6}" srcOrd="0" destOrd="0" presId="urn:microsoft.com/office/officeart/2005/8/layout/hProcess11"/>
    <dgm:cxn modelId="{2C87C492-304E-4D74-B028-F4E0918027CE}" type="presParOf" srcId="{66FEB736-F744-4862-83A7-86D2D7CE7F48}" destId="{4E307B42-35F3-4DB3-BCD5-B93308181576}" srcOrd="1" destOrd="0" presId="urn:microsoft.com/office/officeart/2005/8/layout/hProcess11"/>
    <dgm:cxn modelId="{6596626F-C1AC-41CF-8EDB-5FD385A1CDC1}" type="presParOf" srcId="{66FEB736-F744-4862-83A7-86D2D7CE7F48}" destId="{7F3D0F5F-4CF3-4404-8706-C77431E121BA}" srcOrd="2" destOrd="0" presId="urn:microsoft.com/office/officeart/2005/8/layout/hProcess11"/>
    <dgm:cxn modelId="{1F5C3F26-EF9B-4378-867F-5DFE98D5B95D}" type="presParOf" srcId="{241A5563-755D-4DC2-9044-E3BAC71C69E5}" destId="{7C430A9E-1BF4-4A3C-8DB6-4151C7CC77C3}" srcOrd="31" destOrd="0" presId="urn:microsoft.com/office/officeart/2005/8/layout/hProcess11"/>
    <dgm:cxn modelId="{855DEDC7-281C-459A-AF74-E57A2C19E7CF}" type="presParOf" srcId="{241A5563-755D-4DC2-9044-E3BAC71C69E5}" destId="{2B335B8C-DD4A-4095-8AE8-306AF1A4055B}" srcOrd="32" destOrd="0" presId="urn:microsoft.com/office/officeart/2005/8/layout/hProcess11"/>
    <dgm:cxn modelId="{543AEEF8-140F-48E4-98E6-CC88B29246BB}" type="presParOf" srcId="{2B335B8C-DD4A-4095-8AE8-306AF1A4055B}" destId="{3285BA2A-29DA-487D-A79D-BC469801D170}" srcOrd="0" destOrd="0" presId="urn:microsoft.com/office/officeart/2005/8/layout/hProcess11"/>
    <dgm:cxn modelId="{7D5186C2-3679-4140-A279-7A999AA1BD45}" type="presParOf" srcId="{2B335B8C-DD4A-4095-8AE8-306AF1A4055B}" destId="{AE0F16F1-26F7-48F2-BA42-1CABCF0BF555}" srcOrd="1" destOrd="0" presId="urn:microsoft.com/office/officeart/2005/8/layout/hProcess11"/>
    <dgm:cxn modelId="{75E110D0-C8CE-44AD-8B79-72EC51B555EA}" type="presParOf" srcId="{2B335B8C-DD4A-4095-8AE8-306AF1A4055B}" destId="{5BCAC8B3-3195-4E44-BF89-169BAA641F9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27954C-AD8B-4DFF-9081-5FE5F71F1B1F}">
      <dsp:nvSpPr>
        <dsp:cNvPr id="0" name=""/>
        <dsp:cNvSpPr/>
      </dsp:nvSpPr>
      <dsp:spPr>
        <a:xfrm>
          <a:off x="0" y="1305401"/>
          <a:ext cx="11357921" cy="1740535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72256F-416E-4143-BD69-348D03F47D5A}">
      <dsp:nvSpPr>
        <dsp:cNvPr id="0" name=""/>
        <dsp:cNvSpPr/>
      </dsp:nvSpPr>
      <dsp:spPr>
        <a:xfrm>
          <a:off x="2495" y="0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7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父亲失业，经济困难，无家可住，被迫辍学出来工作帮补家计</a:t>
          </a:r>
        </a:p>
      </dsp:txBody>
      <dsp:txXfrm>
        <a:off x="2495" y="0"/>
        <a:ext cx="573996" cy="1740535"/>
      </dsp:txXfrm>
    </dsp:sp>
    <dsp:sp modelId="{C72D56AB-C99C-4BF5-9D71-846D0C483CE7}">
      <dsp:nvSpPr>
        <dsp:cNvPr id="0" name=""/>
        <dsp:cNvSpPr/>
      </dsp:nvSpPr>
      <dsp:spPr>
        <a:xfrm>
          <a:off x="71926" y="1958102"/>
          <a:ext cx="435133" cy="435133"/>
        </a:xfrm>
        <a:prstGeom prst="ellipse">
          <a:avLst/>
        </a:prstGeom>
        <a:solidFill>
          <a:schemeClr val="bg1">
            <a:lumMod val="8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49B28-6926-4152-9326-BAA3BA7CDCC1}">
      <dsp:nvSpPr>
        <dsp:cNvPr id="0" name=""/>
        <dsp:cNvSpPr/>
      </dsp:nvSpPr>
      <dsp:spPr>
        <a:xfrm>
          <a:off x="605191" y="2610802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9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母亲去世，更觉自卑，自觉无能，屡次转换工作，但多被解雇</a:t>
          </a:r>
        </a:p>
      </dsp:txBody>
      <dsp:txXfrm>
        <a:off x="605191" y="2610802"/>
        <a:ext cx="573996" cy="1740535"/>
      </dsp:txXfrm>
    </dsp:sp>
    <dsp:sp modelId="{F318C2A0-BA27-49B1-A8B1-9B4873AC56B5}">
      <dsp:nvSpPr>
        <dsp:cNvPr id="0" name=""/>
        <dsp:cNvSpPr/>
      </dsp:nvSpPr>
      <dsp:spPr>
        <a:xfrm>
          <a:off x="67462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E79F1-3E5A-463E-9A48-7A91F10324CD}">
      <dsp:nvSpPr>
        <dsp:cNvPr id="0" name=""/>
        <dsp:cNvSpPr/>
      </dsp:nvSpPr>
      <dsp:spPr>
        <a:xfrm>
          <a:off x="1207888" y="0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22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担任杂货店伙计，又被解雇。想读法律，但因成绩差，不被接纳入学</a:t>
          </a:r>
        </a:p>
      </dsp:txBody>
      <dsp:txXfrm>
        <a:off x="1207888" y="0"/>
        <a:ext cx="573996" cy="1740535"/>
      </dsp:txXfrm>
    </dsp:sp>
    <dsp:sp modelId="{C6AFED10-3C27-4322-8D1F-C2DE13FEB5F5}">
      <dsp:nvSpPr>
        <dsp:cNvPr id="0" name=""/>
        <dsp:cNvSpPr/>
      </dsp:nvSpPr>
      <dsp:spPr>
        <a:xfrm>
          <a:off x="127731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088CC-4098-44E4-9F9C-D0420C8FF48F}">
      <dsp:nvSpPr>
        <dsp:cNvPr id="0" name=""/>
        <dsp:cNvSpPr/>
      </dsp:nvSpPr>
      <dsp:spPr>
        <a:xfrm>
          <a:off x="1810584" y="2610802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23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朋友合伙开一小杂货店，却经营不善，欠债累累</a:t>
          </a:r>
        </a:p>
      </dsp:txBody>
      <dsp:txXfrm>
        <a:off x="1810584" y="2610802"/>
        <a:ext cx="573996" cy="1740535"/>
      </dsp:txXfrm>
    </dsp:sp>
    <dsp:sp modelId="{F58733FC-3FF6-4966-ADEC-2C595A7D0136}">
      <dsp:nvSpPr>
        <dsp:cNvPr id="0" name=""/>
        <dsp:cNvSpPr/>
      </dsp:nvSpPr>
      <dsp:spPr>
        <a:xfrm>
          <a:off x="188001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14ACE8-CA55-471C-8F22-B7321D050161}">
      <dsp:nvSpPr>
        <dsp:cNvPr id="0" name=""/>
        <dsp:cNvSpPr/>
      </dsp:nvSpPr>
      <dsp:spPr>
        <a:xfrm>
          <a:off x="2413280" y="0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26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合伙人死亡，全部债项落在他一个人身上。经多年才还清债项，但自己却一贫如洗，居无定处</a:t>
          </a:r>
        </a:p>
      </dsp:txBody>
      <dsp:txXfrm>
        <a:off x="2413280" y="0"/>
        <a:ext cx="573996" cy="1740535"/>
      </dsp:txXfrm>
    </dsp:sp>
    <dsp:sp modelId="{A9620929-766A-43B4-B3E4-E75E09B001F0}">
      <dsp:nvSpPr>
        <dsp:cNvPr id="0" name=""/>
        <dsp:cNvSpPr/>
      </dsp:nvSpPr>
      <dsp:spPr>
        <a:xfrm>
          <a:off x="248271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78BEFD-59E5-403A-89FA-765C45A9B38F}">
      <dsp:nvSpPr>
        <dsp:cNvPr id="0" name=""/>
        <dsp:cNvSpPr/>
      </dsp:nvSpPr>
      <dsp:spPr>
        <a:xfrm>
          <a:off x="3015977" y="2610802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28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相恋了四年的女友拒绝嫁给他</a:t>
          </a:r>
        </a:p>
      </dsp:txBody>
      <dsp:txXfrm>
        <a:off x="3015977" y="2610802"/>
        <a:ext cx="573996" cy="1740535"/>
      </dsp:txXfrm>
    </dsp:sp>
    <dsp:sp modelId="{9899922F-1DAD-480A-965E-B93AC7B68AFF}">
      <dsp:nvSpPr>
        <dsp:cNvPr id="0" name=""/>
        <dsp:cNvSpPr/>
      </dsp:nvSpPr>
      <dsp:spPr>
        <a:xfrm>
          <a:off x="3085408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6C469C-4DD4-4EC4-80A6-8C6133054357}">
      <dsp:nvSpPr>
        <dsp:cNvPr id="0" name=""/>
        <dsp:cNvSpPr/>
      </dsp:nvSpPr>
      <dsp:spPr>
        <a:xfrm>
          <a:off x="3618673" y="0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30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与另一女孩结婚</a:t>
          </a:r>
          <a:r>
            <a:rPr lang="en-US" sz="800" b="1" kern="1200" dirty="0"/>
            <a:t>,</a:t>
          </a:r>
          <a:r>
            <a:rPr lang="zh-CN" sz="800" b="1" kern="1200" dirty="0"/>
            <a:t>但她常有心病</a:t>
          </a:r>
          <a:r>
            <a:rPr lang="en-US" sz="800" b="1" kern="1200" dirty="0"/>
            <a:t>,</a:t>
          </a:r>
          <a:r>
            <a:rPr lang="zh-CN" sz="800" b="1" kern="1200" dirty="0"/>
            <a:t>常发脾气，婚姻并不快乐</a:t>
          </a:r>
        </a:p>
      </dsp:txBody>
      <dsp:txXfrm>
        <a:off x="3618673" y="0"/>
        <a:ext cx="573996" cy="1740535"/>
      </dsp:txXfrm>
    </dsp:sp>
    <dsp:sp modelId="{A51EB379-B06A-48BB-9B9D-71D66A4ED779}">
      <dsp:nvSpPr>
        <dsp:cNvPr id="0" name=""/>
        <dsp:cNvSpPr/>
      </dsp:nvSpPr>
      <dsp:spPr>
        <a:xfrm>
          <a:off x="3688104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A0E43-FEEF-44A9-9657-35E169B22364}">
      <dsp:nvSpPr>
        <dsp:cNvPr id="0" name=""/>
        <dsp:cNvSpPr/>
      </dsp:nvSpPr>
      <dsp:spPr>
        <a:xfrm>
          <a:off x="4221369" y="2610802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30-36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二度竞选众议员，失败</a:t>
          </a:r>
        </a:p>
      </dsp:txBody>
      <dsp:txXfrm>
        <a:off x="4221369" y="2610802"/>
        <a:ext cx="573996" cy="1740535"/>
      </dsp:txXfrm>
    </dsp:sp>
    <dsp:sp modelId="{CC15A0B7-4C59-4F5A-A5B2-B16131DC2206}">
      <dsp:nvSpPr>
        <dsp:cNvPr id="0" name=""/>
        <dsp:cNvSpPr/>
      </dsp:nvSpPr>
      <dsp:spPr>
        <a:xfrm>
          <a:off x="4290801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31748-C6B0-4C51-A9F2-8924E7E73E09}">
      <dsp:nvSpPr>
        <dsp:cNvPr id="0" name=""/>
        <dsp:cNvSpPr/>
      </dsp:nvSpPr>
      <dsp:spPr>
        <a:xfrm>
          <a:off x="4824066" y="0"/>
          <a:ext cx="573996" cy="174053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37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第三度再参选众议员，终成功</a:t>
          </a:r>
        </a:p>
      </dsp:txBody>
      <dsp:txXfrm>
        <a:off x="4824066" y="0"/>
        <a:ext cx="573996" cy="1740535"/>
      </dsp:txXfrm>
    </dsp:sp>
    <dsp:sp modelId="{B322370D-2888-46BE-8D9B-D2F5C52E7282}">
      <dsp:nvSpPr>
        <dsp:cNvPr id="0" name=""/>
        <dsp:cNvSpPr/>
      </dsp:nvSpPr>
      <dsp:spPr>
        <a:xfrm>
          <a:off x="4893497" y="1958102"/>
          <a:ext cx="435133" cy="43513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C18330-0A2C-40E9-97EC-1F18CE4CC2ED}">
      <dsp:nvSpPr>
        <dsp:cNvPr id="0" name=""/>
        <dsp:cNvSpPr/>
      </dsp:nvSpPr>
      <dsp:spPr>
        <a:xfrm>
          <a:off x="5426762" y="2610802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39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再参选众选员，失败，差点精神崩溃</a:t>
          </a:r>
        </a:p>
      </dsp:txBody>
      <dsp:txXfrm>
        <a:off x="5426762" y="2610802"/>
        <a:ext cx="573996" cy="1740535"/>
      </dsp:txXfrm>
    </dsp:sp>
    <dsp:sp modelId="{F7622978-3D26-4B73-8ED1-CB44522B26CA}">
      <dsp:nvSpPr>
        <dsp:cNvPr id="0" name=""/>
        <dsp:cNvSpPr/>
      </dsp:nvSpPr>
      <dsp:spPr>
        <a:xfrm>
          <a:off x="5496193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3B203-C541-47FD-BF23-8F389C5A726E}">
      <dsp:nvSpPr>
        <dsp:cNvPr id="0" name=""/>
        <dsp:cNvSpPr/>
      </dsp:nvSpPr>
      <dsp:spPr>
        <a:xfrm>
          <a:off x="6029458" y="0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41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四岁的儿子病逝</a:t>
          </a:r>
        </a:p>
      </dsp:txBody>
      <dsp:txXfrm>
        <a:off x="6029458" y="0"/>
        <a:ext cx="573996" cy="1740535"/>
      </dsp:txXfrm>
    </dsp:sp>
    <dsp:sp modelId="{6A20775E-5356-4075-AE5A-1D282AA28336}">
      <dsp:nvSpPr>
        <dsp:cNvPr id="0" name=""/>
        <dsp:cNvSpPr/>
      </dsp:nvSpPr>
      <dsp:spPr>
        <a:xfrm>
          <a:off x="6098890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E54071-DA7D-414A-97B2-F051AF6C6885}">
      <dsp:nvSpPr>
        <dsp:cNvPr id="0" name=""/>
        <dsp:cNvSpPr/>
      </dsp:nvSpPr>
      <dsp:spPr>
        <a:xfrm>
          <a:off x="6632155" y="2610802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42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想做测量师被拒</a:t>
          </a:r>
        </a:p>
      </dsp:txBody>
      <dsp:txXfrm>
        <a:off x="6632155" y="2610802"/>
        <a:ext cx="573996" cy="1740535"/>
      </dsp:txXfrm>
    </dsp:sp>
    <dsp:sp modelId="{4B848E28-9827-49D2-A042-F747CD06D6A3}">
      <dsp:nvSpPr>
        <dsp:cNvPr id="0" name=""/>
        <dsp:cNvSpPr/>
      </dsp:nvSpPr>
      <dsp:spPr>
        <a:xfrm>
          <a:off x="6701586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0F4EB-9508-493D-9279-7184B9EFCA32}">
      <dsp:nvSpPr>
        <dsp:cNvPr id="0" name=""/>
        <dsp:cNvSpPr/>
      </dsp:nvSpPr>
      <dsp:spPr>
        <a:xfrm>
          <a:off x="7234851" y="0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45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参选参议员失败</a:t>
          </a:r>
        </a:p>
      </dsp:txBody>
      <dsp:txXfrm>
        <a:off x="7234851" y="0"/>
        <a:ext cx="573996" cy="1740535"/>
      </dsp:txXfrm>
    </dsp:sp>
    <dsp:sp modelId="{B96F1F21-4E23-4DCF-93CA-EA4C000F54A7}">
      <dsp:nvSpPr>
        <dsp:cNvPr id="0" name=""/>
        <dsp:cNvSpPr/>
      </dsp:nvSpPr>
      <dsp:spPr>
        <a:xfrm>
          <a:off x="7304282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A5D3D-22E6-4870-9147-B85A2BEF4D8F}">
      <dsp:nvSpPr>
        <dsp:cNvPr id="0" name=""/>
        <dsp:cNvSpPr/>
      </dsp:nvSpPr>
      <dsp:spPr>
        <a:xfrm>
          <a:off x="7837547" y="2610802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47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想任副总统失败</a:t>
          </a:r>
        </a:p>
      </dsp:txBody>
      <dsp:txXfrm>
        <a:off x="7837547" y="2610802"/>
        <a:ext cx="573996" cy="1740535"/>
      </dsp:txXfrm>
    </dsp:sp>
    <dsp:sp modelId="{C5B7FD58-E21F-4984-ACB4-70CF48DF4C13}">
      <dsp:nvSpPr>
        <dsp:cNvPr id="0" name=""/>
        <dsp:cNvSpPr/>
      </dsp:nvSpPr>
      <dsp:spPr>
        <a:xfrm>
          <a:off x="7906979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BD7B8-3225-4A1E-B891-5670702B60B1}">
      <dsp:nvSpPr>
        <dsp:cNvPr id="0" name=""/>
        <dsp:cNvSpPr/>
      </dsp:nvSpPr>
      <dsp:spPr>
        <a:xfrm>
          <a:off x="8440244" y="0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49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再度竞选参议员，再度失败</a:t>
          </a:r>
        </a:p>
      </dsp:txBody>
      <dsp:txXfrm>
        <a:off x="8440244" y="0"/>
        <a:ext cx="573996" cy="1740535"/>
      </dsp:txXfrm>
    </dsp:sp>
    <dsp:sp modelId="{3CEA68D6-3B91-4EBA-9219-37D2CB88A5FC}">
      <dsp:nvSpPr>
        <dsp:cNvPr id="0" name=""/>
        <dsp:cNvSpPr/>
      </dsp:nvSpPr>
      <dsp:spPr>
        <a:xfrm>
          <a:off x="8509675" y="1958102"/>
          <a:ext cx="435133" cy="4351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3F9B01-9617-48E5-A61F-ADE8FCD37BE6}">
      <dsp:nvSpPr>
        <dsp:cNvPr id="0" name=""/>
        <dsp:cNvSpPr/>
      </dsp:nvSpPr>
      <dsp:spPr>
        <a:xfrm>
          <a:off x="9042940" y="2610802"/>
          <a:ext cx="573996" cy="174053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/>
            <a:t>51</a:t>
          </a:r>
          <a:r>
            <a:rPr lang="zh-CN" sz="800" b="1" kern="1200" dirty="0"/>
            <a:t>岁：</a:t>
          </a:r>
          <a:br>
            <a:rPr lang="en-US" altLang="zh-CN" sz="800" b="1" kern="1200" dirty="0"/>
          </a:br>
          <a:r>
            <a:rPr lang="zh-CN" sz="800" b="1" kern="1200" dirty="0"/>
            <a:t>参选总统，成了美国有史以来最受欢迎最伟大的总统</a:t>
          </a:r>
        </a:p>
      </dsp:txBody>
      <dsp:txXfrm>
        <a:off x="9042940" y="2610802"/>
        <a:ext cx="573996" cy="1740535"/>
      </dsp:txXfrm>
    </dsp:sp>
    <dsp:sp modelId="{4E307B42-35F3-4DB3-BCD5-B93308181576}">
      <dsp:nvSpPr>
        <dsp:cNvPr id="0" name=""/>
        <dsp:cNvSpPr/>
      </dsp:nvSpPr>
      <dsp:spPr>
        <a:xfrm>
          <a:off x="9112371" y="1958102"/>
          <a:ext cx="435133" cy="435133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85BA2A-29DA-487D-A79D-BC469801D170}">
      <dsp:nvSpPr>
        <dsp:cNvPr id="0" name=""/>
        <dsp:cNvSpPr/>
      </dsp:nvSpPr>
      <dsp:spPr>
        <a:xfrm>
          <a:off x="9645636" y="0"/>
          <a:ext cx="573996" cy="1740535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896" tIns="56896" rIns="56896" bIns="56896" numCol="1" spcCol="1270" anchor="b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800" b="1" kern="1200" dirty="0"/>
            <a:t>56</a:t>
          </a:r>
          <a:r>
            <a:rPr lang="zh-CN" altLang="en-US" sz="800" b="1" kern="1200" dirty="0"/>
            <a:t>岁：</a:t>
          </a:r>
          <a:br>
            <a:rPr lang="en-US" altLang="zh-CN" sz="800" b="1" kern="1200" dirty="0"/>
          </a:br>
          <a:r>
            <a:rPr lang="zh-CN" altLang="en-US" sz="800" b="1" kern="1200" dirty="0"/>
            <a:t>被刺杀身亡</a:t>
          </a:r>
          <a:endParaRPr lang="zh-CN" sz="800" b="1" kern="1200" dirty="0"/>
        </a:p>
      </dsp:txBody>
      <dsp:txXfrm>
        <a:off x="9645636" y="0"/>
        <a:ext cx="573996" cy="1740535"/>
      </dsp:txXfrm>
    </dsp:sp>
    <dsp:sp modelId="{AE0F16F1-26F7-48F2-BA42-1CABCF0BF555}">
      <dsp:nvSpPr>
        <dsp:cNvPr id="0" name=""/>
        <dsp:cNvSpPr/>
      </dsp:nvSpPr>
      <dsp:spPr>
        <a:xfrm>
          <a:off x="9715068" y="1958102"/>
          <a:ext cx="435133" cy="435133"/>
        </a:xfrm>
        <a:prstGeom prst="ellipse">
          <a:avLst/>
        </a:prstGeom>
        <a:solidFill>
          <a:srgbClr val="FF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01B59-A67C-458A-A511-3DE82A4F0A1A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E4D20-9CF5-48AF-B4FA-373BB9A4B0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123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1E4D20-9CF5-48AF-B4FA-373BB9A4B0E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54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45EC3-FE4E-EF0C-8428-DDA651AC6D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965B5-EEB4-E12F-2BC3-3E03DF485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E9686E-B200-8F37-4972-676C00802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C5E8A6-893A-F00B-CFF7-068592BF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68093D-D612-22C8-C339-7817098E5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78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7F5C48-D147-21B9-12F5-BA4CD3F2E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F5C00D-B482-9DFA-5446-0389495168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932A886-E2F4-8271-AF6A-7854851F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C0AC38-0C41-F6A1-5F3B-6A428B45C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D9E2E4-738A-5B31-444C-47FCA010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31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54D5351-77E6-7E14-D3F7-0DD172561F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AA0C281-67EC-BECB-9E1E-E81AF8370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FA2CF-A68C-F6CB-303C-48A23ECC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C3E231-0125-B0A0-127D-318760D06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ED4B4F9-AEE5-CFEA-1D9D-70B05604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836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B8F8B7-BE36-F126-FA05-2CACEFE14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22E12DE-994D-F733-78CC-AA7117EB42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51CA57-9C08-1024-868D-8485AC0E5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7FD72B-572D-DE32-C566-C9AED637B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84065E9-B3DD-F464-F924-905243AEC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17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FF9836-0D6D-A0BF-6AF4-C2F1CEE7E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05AD586-CF60-AEE9-9A07-5CA7F74D02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EA8467-91AC-2C61-07A8-32B00877D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2B6DA5-4366-4276-E500-53D462929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29EAC8-CF9C-8632-E1AC-F41E31CFD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817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70DA6F-F2A4-94AB-0183-7DCC06CF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E98B479-5143-D937-958E-43025E7C69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35FF800-568C-907C-779A-73E7554FD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25AC5F2-25C4-D43E-9139-48E2D63B7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2012D26-7C17-9CCF-379A-F50EC87FF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E850A7-FA64-037B-A6E7-BBB2966CD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02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8AE0D5-4EC1-2DB8-FDCD-194E97793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4CB2E39-FD2C-EF1D-A273-DAC7CC87D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D37654-F336-98CF-66F5-F9E3B32EF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F35928B-D472-DD95-64C6-CE68ECEC94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51CA748-A983-BD07-509B-D1B4AE997A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AF6B01A-EAAB-1211-B229-93C712FF7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B373535-7B95-C31D-8445-D84D5D26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2841DC85-27CF-8430-CA2C-74FF5131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569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6F431D-B387-6540-53C3-613636FA0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ABB00-5547-A65C-70E3-70B89C032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B2D92F8-0037-0430-CE70-05327290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DB7AF1-A4DA-ECE7-057A-92592409F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22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40FE98-4085-A8EF-F79D-ED94462C2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89D307-5338-426C-D496-C05E6BE1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F1C1EE-F824-DE72-6A33-4E4B9620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02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3DEAF3-89A4-8FC1-AB20-A4560EADF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5B3AD9-C8DD-3A99-E59F-03BD18375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7E5E43-3574-327A-94AC-05EFF83D21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7889B89-3BFF-5103-FD1A-2376EE53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94C9EE-9F71-FFCD-40D7-70E69AA64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681E13-9756-6EED-8B2C-A790B9B9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6817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200057-530C-8B10-BBA8-72436F26E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2A51645-BD6A-731A-20FB-4F237D614C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D49645-2198-F7E2-8D71-30CDB5A35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22AA98E-9099-2A81-D508-54E44EB16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7B3D741-D10C-61B2-B822-5512303FD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0072979-5F01-726C-E4E7-2A4D6CC5E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7118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81B054B-B8CE-1E31-B0D5-2E8259A2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66BE69-644F-F77E-1E84-C011489C9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3A705E-1626-29C7-7757-01B2C7E30B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7602BCE-5B77-4FE3-9FA4-AE7C96BB9F56}" type="datetimeFigureOut">
              <a:rPr lang="zh-CN" altLang="en-US" smtClean="0"/>
              <a:t>2025/8/10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D82BD7-E326-534D-AF2A-BC3F189B87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01F78C-1EED-693F-15CA-85D87873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09B72B-FCF2-41FC-8AEC-68672867782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7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6530412@N02/82264518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6530412@N02/822645181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s://creativecommons.org/licenses/by/3.0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6530412@N02/822645181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hyperlink" Target="https://www.flickr.com/photos/86530412@N02/8226451812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7CCC49B-1B41-9BCB-1A8B-52C5A570F8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6"/>
            <a:ext cx="5163022" cy="2418170"/>
          </a:xfrm>
        </p:spPr>
        <p:txBody>
          <a:bodyPr anchor="b">
            <a:normAutofit/>
          </a:bodyPr>
          <a:lstStyle/>
          <a:p>
            <a:pPr algn="l"/>
            <a:r>
              <a:rPr lang="zh-CN" altLang="en-US" sz="5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价值观重整之旅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E080F4F-AC4C-5BFA-2957-0A448F1BD6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462" y="4765468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门徒的成功观</a:t>
            </a:r>
            <a:endParaRPr lang="en-US" altLang="zh-CN" sz="36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36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门徒的失败观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A5C190-2F29-7FE7-2FAC-09796733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5385"/>
          <a:stretch>
            <a:fillRect/>
          </a:stretch>
        </p:blipFill>
        <p:spPr>
          <a:xfrm>
            <a:off x="6573907" y="2147807"/>
            <a:ext cx="5163022" cy="218438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E1CDA5-82BF-5828-4D87-EC59913D2E19}"/>
              </a:ext>
            </a:extLst>
          </p:cNvPr>
          <p:cNvSpPr txBox="1"/>
          <p:nvPr/>
        </p:nvSpPr>
        <p:spPr>
          <a:xfrm>
            <a:off x="10397918" y="6870700"/>
            <a:ext cx="179408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3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020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0C68E-895A-6488-F6C5-1F302B2532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770B72D-DFE2-2482-14F2-688573180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56" y="3320285"/>
            <a:ext cx="11410708" cy="107118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(4.3)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门徒是为了什么而高兴？你觉得世人是否也与门徒一样？主耶稣希望他们为何而高兴？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4BFFFFD-7B37-6F16-7990-5DE1295F97E7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A404DF5-78E9-061A-D49B-D303EB75E254}"/>
              </a:ext>
            </a:extLst>
          </p:cNvPr>
          <p:cNvSpPr txBox="1"/>
          <p:nvPr/>
        </p:nvSpPr>
        <p:spPr>
          <a:xfrm>
            <a:off x="441856" y="94863"/>
            <a:ext cx="1130828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(4.2)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主在路加福音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10:18-19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所说的话是什么意思？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C70994C-6C3B-5A34-BC80-AE4D0F51E21E}"/>
              </a:ext>
            </a:extLst>
          </p:cNvPr>
          <p:cNvSpPr txBox="1"/>
          <p:nvPr/>
        </p:nvSpPr>
        <p:spPr>
          <a:xfrm>
            <a:off x="741218" y="4543633"/>
            <a:ext cx="110089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门徒因鬼服了他们而高兴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绝大部分的人都是如此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主耶稣希望门徒（我们）都能因名字记录在天上而高兴 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永恒价值）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DF946FBA-6A14-676C-19F2-7302DEC783A5}"/>
              </a:ext>
            </a:extLst>
          </p:cNvPr>
          <p:cNvSpPr txBox="1"/>
          <p:nvPr/>
        </p:nvSpPr>
        <p:spPr>
          <a:xfrm>
            <a:off x="678873" y="755066"/>
            <a:ext cx="1181941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主耶稣的反应却好像泼下一盆冷水一样，祂好像在说：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“有什么稀奇？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“我早已告诉你们会有这样的结果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“这些值得你们那么兴奋吗？</a:t>
            </a:r>
            <a:r>
              <a:rPr lang="en-US" altLang="zh-CN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761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D8B7E-CDF0-D3F5-A373-795B2FE9C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85FD953-0400-BBB2-EC90-4BF2008C3F56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CD33F1-3BFB-14BA-8FD9-5E8F2FF49862}"/>
              </a:ext>
            </a:extLst>
          </p:cNvPr>
          <p:cNvSpPr txBox="1"/>
          <p:nvPr/>
        </p:nvSpPr>
        <p:spPr>
          <a:xfrm>
            <a:off x="441857" y="215263"/>
            <a:ext cx="11308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5.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请比较主耶稣的成功观与门徒有何分别？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08CB1FA-7F87-7AC8-B9EA-C5856820A2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76080"/>
              </p:ext>
            </p:extLst>
          </p:nvPr>
        </p:nvGraphicFramePr>
        <p:xfrm>
          <a:off x="1364671" y="1905923"/>
          <a:ext cx="9462655" cy="4211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9818">
                  <a:extLst>
                    <a:ext uri="{9D8B030D-6E8A-4147-A177-3AD203B41FA5}">
                      <a16:colId xmlns:a16="http://schemas.microsoft.com/office/drawing/2014/main" val="3279166595"/>
                    </a:ext>
                  </a:extLst>
                </a:gridCol>
                <a:gridCol w="4094019">
                  <a:extLst>
                    <a:ext uri="{9D8B030D-6E8A-4147-A177-3AD203B41FA5}">
                      <a16:colId xmlns:a16="http://schemas.microsoft.com/office/drawing/2014/main" val="3878996565"/>
                    </a:ext>
                  </a:extLst>
                </a:gridCol>
                <a:gridCol w="4398818">
                  <a:extLst>
                    <a:ext uri="{9D8B030D-6E8A-4147-A177-3AD203B41FA5}">
                      <a16:colId xmlns:a16="http://schemas.microsoft.com/office/drawing/2014/main" val="3711429102"/>
                    </a:ext>
                  </a:extLst>
                </a:gridCol>
              </a:tblGrid>
              <a:tr h="601683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主耶稣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门徒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46390109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(5.1)</a:t>
                      </a:r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焦点看重人的忠心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看重工作果效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882527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(5.2)</a:t>
                      </a:r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看重神为人所做的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看重人为神做了些什么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954577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(5.3)</a:t>
                      </a:r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看重永恒的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看重短暂的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2109514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(5.4)</a:t>
                      </a:r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看重以工作建立人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看重用工人建立工作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72609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(5.5)</a:t>
                      </a:r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看重天上的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看重地上的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7555990"/>
                  </a:ext>
                </a:extLst>
              </a:tr>
              <a:tr h="601683">
                <a:tc>
                  <a:txBody>
                    <a:bodyPr/>
                    <a:lstStyle/>
                    <a:p>
                      <a:r>
                        <a:rPr lang="en-US" altLang="zh-CN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(5.6)</a:t>
                      </a:r>
                      <a:endParaRPr lang="zh-CN" altLang="en-US" sz="32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侍奉不会受人影响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侍奉会受人影响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2178576"/>
                  </a:ext>
                </a:extLst>
              </a:tr>
            </a:tbl>
          </a:graphicData>
        </a:graphic>
      </p:graphicFrame>
      <p:sp>
        <p:nvSpPr>
          <p:cNvPr id="15" name="文本框 14">
            <a:extLst>
              <a:ext uri="{FF2B5EF4-FFF2-40B4-BE49-F238E27FC236}">
                <a16:creationId xmlns:a16="http://schemas.microsoft.com/office/drawing/2014/main" id="{1971D593-15FA-95B3-EBD3-298976A84AAE}"/>
              </a:ext>
            </a:extLst>
          </p:cNvPr>
          <p:cNvSpPr txBox="1"/>
          <p:nvPr/>
        </p:nvSpPr>
        <p:spPr>
          <a:xfrm>
            <a:off x="817416" y="1029815"/>
            <a:ext cx="107372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二者价值观明显不同，所以对 “成功” 的看法也不一样。</a:t>
            </a:r>
          </a:p>
        </p:txBody>
      </p:sp>
    </p:spTree>
    <p:extLst>
      <p:ext uri="{BB962C8B-B14F-4D97-AF65-F5344CB8AC3E}">
        <p14:creationId xmlns:p14="http://schemas.microsoft.com/office/powerpoint/2010/main" val="1177524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3D502-9CA4-F1DE-6186-5E07ED737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E1A89C6-A91D-14AE-F7A2-096F01BAFF85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15EC798-392D-5EDD-0CA3-6C737D66AB2E}"/>
              </a:ext>
            </a:extLst>
          </p:cNvPr>
          <p:cNvSpPr txBox="1"/>
          <p:nvPr/>
        </p:nvSpPr>
        <p:spPr>
          <a:xfrm>
            <a:off x="441857" y="215263"/>
            <a:ext cx="11308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(5.7)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门徒的成功观有何不妥之处？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97E0926-6439-4E81-4E54-3B7B2FD42DA6}"/>
              </a:ext>
            </a:extLst>
          </p:cNvPr>
          <p:cNvSpPr txBox="1"/>
          <p:nvPr/>
        </p:nvSpPr>
        <p:spPr>
          <a:xfrm>
            <a:off x="817416" y="1029815"/>
            <a:ext cx="1073727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主耶稣的欢乐与门徒的欢喜有强烈的对比 。耶稣是喜乐 （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Joy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），是不受任何人、 事、物、环境的影响的；但门徒们是快乐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(Happiness)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），是随时受环境之不同而影响自己的。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主的欢乐是发生在祂在哥拉讯、 伯赛大行了许多异能神迹，但那些人仍不悔改的时候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11:20-30)</a:t>
            </a: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做事没有“果效 的时候，一般人是不会有快乐的。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以地上的、 短暂的做事成就为快乐，只能是短暂的。</a:t>
            </a:r>
          </a:p>
        </p:txBody>
      </p:sp>
    </p:spTree>
    <p:extLst>
      <p:ext uri="{BB962C8B-B14F-4D97-AF65-F5344CB8AC3E}">
        <p14:creationId xmlns:p14="http://schemas.microsoft.com/office/powerpoint/2010/main" val="115660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1BDCC8-B375-2FC7-1914-DF911FF28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91CC416-6BCE-BE8B-10A2-17180565D8ED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4D0ABD0-5E2C-9FFD-B915-C3FE9B0C5485}"/>
              </a:ext>
            </a:extLst>
          </p:cNvPr>
          <p:cNvSpPr txBox="1"/>
          <p:nvPr/>
        </p:nvSpPr>
        <p:spPr>
          <a:xfrm>
            <a:off x="545715" y="1085260"/>
            <a:ext cx="111005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6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．一个人的“成功观” 会怎样影响他的人生？又会怎样影响他的灵性？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7. 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怎样看“成功”？你对“成功”的观念正确吗？</a:t>
            </a:r>
            <a:endParaRPr lang="en-US" altLang="zh-CN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完成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(7.1)~(7.8)</a:t>
            </a: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的测验，在小组中一起分享。</a:t>
            </a:r>
          </a:p>
        </p:txBody>
      </p:sp>
      <p:pic>
        <p:nvPicPr>
          <p:cNvPr id="5" name="图形 4" descr="会议 轮廓">
            <a:extLst>
              <a:ext uri="{FF2B5EF4-FFF2-40B4-BE49-F238E27FC236}">
                <a16:creationId xmlns:a16="http://schemas.microsoft.com/office/drawing/2014/main" id="{A1237B7F-E393-4AAE-91AB-E1CF4A64F2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4725" y="4064616"/>
            <a:ext cx="2134070" cy="21340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323C987-9EBC-E7FF-86D2-B4FECF4C13C7}"/>
              </a:ext>
            </a:extLst>
          </p:cNvPr>
          <p:cNvSpPr txBox="1"/>
          <p:nvPr/>
        </p:nvSpPr>
        <p:spPr>
          <a:xfrm>
            <a:off x="5454944" y="5363907"/>
            <a:ext cx="161405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小组讨论</a:t>
            </a:r>
            <a:endParaRPr lang="en-US" altLang="zh-CN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12059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E16799A-AD36-728E-1DCA-3DFF2209E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结语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261197-E894-2F03-38E8-964B81D10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不少人稍有成就，便以为自己了不起。有人说得好：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“一个人越以为自己了不起，便越容易起不了。”</a:t>
            </a:r>
            <a:endParaRPr lang="en-US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buNone/>
            </a:pP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要在失败时没有失败感，在挫败时没有挫折感，我们首先要纠正自己的成功观。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FDA75FF-F40F-A04D-B755-9EFE1B6E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931" y="5139965"/>
            <a:ext cx="3436069" cy="1718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9454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D88A88-296D-0661-BA67-3701950D1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BB751EA-2BF4-24DD-1587-92B612B4B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110004020202020204"/>
              <a:ea typeface="+mn-ea"/>
              <a:cs typeface="+mn-cs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6FC8AB91-7D0E-C09F-61BB-FF9DCE258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4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门徒的失败观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7B9DA9-40E2-D81E-59F6-5122456BF79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5385"/>
          <a:stretch>
            <a:fillRect/>
          </a:stretch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2076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66009-7FCE-1122-8EB4-B5A371B64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205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你曾经失败过吗？</a:t>
            </a: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6F9B0120-D092-5C4F-1655-633397A15F61}"/>
              </a:ext>
            </a:extLst>
          </p:cNvPr>
          <p:cNvSpPr txBox="1">
            <a:spLocks/>
          </p:cNvSpPr>
          <p:nvPr/>
        </p:nvSpPr>
        <p:spPr>
          <a:xfrm>
            <a:off x="838200" y="18129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你喜欢失败吗？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68B713-6067-A10E-E008-CDCB20836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178" y="2869257"/>
            <a:ext cx="3861822" cy="386182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5CD9AF3-EF07-3EDC-1C94-8949371E7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616" y="3187883"/>
            <a:ext cx="2655713" cy="3540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1295203E-84FF-2CA0-2988-C9B9D2C010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21" y="3548127"/>
            <a:ext cx="4397064" cy="2820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93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9A58E10-3F8E-E172-A19E-2A8FB775D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8"/>
            <a:ext cx="5509359" cy="25500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虽然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	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但是，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人人都不愿面对失败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71A9CF-B758-3533-134A-D48C899239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730" r="15232" b="-1"/>
          <a:stretch>
            <a:fillRect/>
          </a:stretch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2757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DA945C-EAAC-BA94-9F3C-A4A9113C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82" y="330489"/>
            <a:ext cx="10584873" cy="1325563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1．你有试过失败的经验吗？请分享其中一些难忘的。你当时有何感受？　</a:t>
            </a:r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9C22A816-D3ED-A81B-914F-082DC06D91C8}"/>
              </a:ext>
            </a:extLst>
          </p:cNvPr>
          <p:cNvSpPr txBox="1">
            <a:spLocks/>
          </p:cNvSpPr>
          <p:nvPr/>
        </p:nvSpPr>
        <p:spPr>
          <a:xfrm>
            <a:off x="554182" y="2249344"/>
            <a:ext cx="10584873" cy="2475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．你现在怎样看那些失败？那些失败对你现在还有影响吗？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若没有，你是怎样突破失败感的？</a:t>
            </a:r>
            <a:endParaRPr lang="en-US" altLang="zh-CN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若有，你会怎样克服自己的失败感？</a:t>
            </a:r>
          </a:p>
        </p:txBody>
      </p:sp>
    </p:spTree>
    <p:extLst>
      <p:ext uri="{BB962C8B-B14F-4D97-AF65-F5344CB8AC3E}">
        <p14:creationId xmlns:p14="http://schemas.microsoft.com/office/powerpoint/2010/main" val="29091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73C2D-3690-AFE0-3312-7DC52EE75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1F7F596-88F7-F0AA-CDBE-B62024F8FF7C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96AE5C-3697-8858-5089-27C3B60AC51A}"/>
              </a:ext>
            </a:extLst>
          </p:cNvPr>
          <p:cNvSpPr txBox="1"/>
          <p:nvPr/>
        </p:nvSpPr>
        <p:spPr>
          <a:xfrm>
            <a:off x="441857" y="215263"/>
            <a:ext cx="113082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3.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马太福音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11:20-30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，经文提到耶稣传道遇到什么挫折？</a:t>
            </a:r>
          </a:p>
        </p:txBody>
      </p:sp>
      <p:sp>
        <p:nvSpPr>
          <p:cNvPr id="2" name="对话气泡: 圆角矩形 1">
            <a:extLst>
              <a:ext uri="{FF2B5EF4-FFF2-40B4-BE49-F238E27FC236}">
                <a16:creationId xmlns:a16="http://schemas.microsoft.com/office/drawing/2014/main" id="{B884CF84-0368-11A7-9765-82652E88CD91}"/>
              </a:ext>
            </a:extLst>
          </p:cNvPr>
          <p:cNvSpPr/>
          <p:nvPr/>
        </p:nvSpPr>
        <p:spPr>
          <a:xfrm>
            <a:off x="564956" y="1498525"/>
            <a:ext cx="11062086" cy="5073889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11:20】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耶稣在诸城中行了许多异能，那些城的人终不悔改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，就在那时候责备他们说：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11:21】“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哥拉汛哪，你有祸了！伯赛大啊，你有祸了！因为在你们中间所行的异能，若行在推罗、西顿，他们早已披麻蒙灰悔改了。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11:22】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但我告诉你们，当审判的日子，推罗、西顿所受的比你们还容易受呢！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11:23】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迦百农啊，你已经升到天上（或作“你将要升到天上吗？”），将来必坠落阴间，因为在你那里所行的异能，若行在所多玛，它还可以存到今日。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11:24】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但我告诉你们：当审判的日子，所多玛所受的，比你还容易受呢！”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11:25】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那时，耶稣说：“父啊，天地的主，我感谢你！因为你将这些事向聪明通达人就藏起来，向婴孩就显出来。 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11:26】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父啊，是的，因为你的美意本是如此。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11:27】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一切所有的，都是我父交付我的。除了父，没有人知道子；除了子和子所愿意指示的，没有人知道父。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11:28】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凡劳苦担重担的人，可以到我这里来，我就使你们得安息。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11:29】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我心里柔和谦卑，你们当负我的轭，学我的样式，这样，你们心里就必得享安息。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11:30】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因为我的轭是容易的，我的担子是轻省的。”</a:t>
            </a:r>
          </a:p>
        </p:txBody>
      </p:sp>
    </p:spTree>
    <p:extLst>
      <p:ext uri="{BB962C8B-B14F-4D97-AF65-F5344CB8AC3E}">
        <p14:creationId xmlns:p14="http://schemas.microsoft.com/office/powerpoint/2010/main" val="295220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4DEE1C-7FD6-4FA0-A96A-BDF952F19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标题 4">
            <a:extLst>
              <a:ext uri="{FF2B5EF4-FFF2-40B4-BE49-F238E27FC236}">
                <a16:creationId xmlns:a16="http://schemas.microsoft.com/office/drawing/2014/main" id="{149F663F-0423-28E4-9A83-99044E09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370227"/>
            <a:ext cx="9144000" cy="1193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zh-CN" altLang="en-US" sz="4800">
                <a:latin typeface="微软雅黑" panose="020B0503020204020204" pitchFamily="34" charset="-122"/>
                <a:ea typeface="微软雅黑" panose="020B0503020204020204" pitchFamily="34" charset="-122"/>
              </a:rPr>
              <a:t>门徒的成功观</a:t>
            </a:r>
            <a:endParaRPr lang="zh-CN" altLang="en-US" sz="4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3453FB9-3219-B28A-B2D8-BE733A28BC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" b="15385"/>
          <a:stretch>
            <a:fillRect/>
          </a:stretch>
        </p:blipFill>
        <p:spPr>
          <a:xfrm>
            <a:off x="1690046" y="386205"/>
            <a:ext cx="8903441" cy="3766876"/>
          </a:xfrm>
          <a:custGeom>
            <a:avLst/>
            <a:gdLst/>
            <a:ahLst/>
            <a:cxnLst/>
            <a:rect l="l" t="t" r="r" b="b"/>
            <a:pathLst>
              <a:path w="8903441" h="3766876">
                <a:moveTo>
                  <a:pt x="8890380" y="1667288"/>
                </a:moveTo>
                <a:lnTo>
                  <a:pt x="8895460" y="1677046"/>
                </a:lnTo>
                <a:cubicBezTo>
                  <a:pt x="8905866" y="1703466"/>
                  <a:pt x="8906717" y="1724063"/>
                  <a:pt x="8894323" y="1729738"/>
                </a:cubicBezTo>
                <a:lnTo>
                  <a:pt x="8891365" y="1729349"/>
                </a:lnTo>
                <a:lnTo>
                  <a:pt x="8891421" y="1712412"/>
                </a:lnTo>
                <a:cubicBezTo>
                  <a:pt x="8891337" y="1700170"/>
                  <a:pt x="8891138" y="1688653"/>
                  <a:pt x="8890856" y="1678595"/>
                </a:cubicBezTo>
                <a:close/>
                <a:moveTo>
                  <a:pt x="8888451" y="1641624"/>
                </a:moveTo>
                <a:cubicBezTo>
                  <a:pt x="8888927" y="1642911"/>
                  <a:pt x="8889388" y="1647125"/>
                  <a:pt x="8889800" y="1653531"/>
                </a:cubicBezTo>
                <a:lnTo>
                  <a:pt x="8890380" y="1667288"/>
                </a:lnTo>
                <a:lnTo>
                  <a:pt x="8884645" y="1656272"/>
                </a:lnTo>
                <a:lnTo>
                  <a:pt x="8886368" y="1643902"/>
                </a:lnTo>
                <a:cubicBezTo>
                  <a:pt x="8887058" y="1640758"/>
                  <a:pt x="8887743" y="1639762"/>
                  <a:pt x="8888451" y="1641624"/>
                </a:cubicBezTo>
                <a:close/>
                <a:moveTo>
                  <a:pt x="999724" y="1241031"/>
                </a:moveTo>
                <a:cubicBezTo>
                  <a:pt x="998379" y="1242269"/>
                  <a:pt x="996554" y="1243547"/>
                  <a:pt x="995210" y="1244785"/>
                </a:cubicBezTo>
                <a:cubicBezTo>
                  <a:pt x="1005261" y="1248940"/>
                  <a:pt x="1015746" y="1252497"/>
                  <a:pt x="1025774" y="1256374"/>
                </a:cubicBezTo>
                <a:cubicBezTo>
                  <a:pt x="1037480" y="1257305"/>
                  <a:pt x="1049668" y="1258195"/>
                  <a:pt x="1060894" y="1259168"/>
                </a:cubicBezTo>
                <a:cubicBezTo>
                  <a:pt x="1040504" y="1253123"/>
                  <a:pt x="1020115" y="1247076"/>
                  <a:pt x="999724" y="1241031"/>
                </a:cubicBezTo>
                <a:close/>
                <a:moveTo>
                  <a:pt x="1319296" y="820371"/>
                </a:moveTo>
                <a:cubicBezTo>
                  <a:pt x="1421680" y="872109"/>
                  <a:pt x="1548101" y="905226"/>
                  <a:pt x="1681342" y="933268"/>
                </a:cubicBezTo>
                <a:cubicBezTo>
                  <a:pt x="1683167" y="931988"/>
                  <a:pt x="1684512" y="930751"/>
                  <a:pt x="1686338" y="929471"/>
                </a:cubicBezTo>
                <a:cubicBezTo>
                  <a:pt x="1563998" y="893197"/>
                  <a:pt x="1441635" y="856646"/>
                  <a:pt x="1319296" y="820371"/>
                </a:cubicBezTo>
                <a:close/>
                <a:moveTo>
                  <a:pt x="7894848" y="858"/>
                </a:moveTo>
                <a:cubicBezTo>
                  <a:pt x="7906700" y="3455"/>
                  <a:pt x="7910528" y="8436"/>
                  <a:pt x="7907341" y="16271"/>
                </a:cubicBezTo>
                <a:cubicBezTo>
                  <a:pt x="7902882" y="26177"/>
                  <a:pt x="7893520" y="35394"/>
                  <a:pt x="7882642" y="43904"/>
                </a:cubicBezTo>
                <a:cubicBezTo>
                  <a:pt x="7831903" y="83897"/>
                  <a:pt x="7856047" y="94090"/>
                  <a:pt x="7927648" y="93123"/>
                </a:cubicBezTo>
                <a:cubicBezTo>
                  <a:pt x="7991511" y="92274"/>
                  <a:pt x="8055318" y="85274"/>
                  <a:pt x="8119655" y="78787"/>
                </a:cubicBezTo>
                <a:cubicBezTo>
                  <a:pt x="8151329" y="75447"/>
                  <a:pt x="8152942" y="77265"/>
                  <a:pt x="8141786" y="93635"/>
                </a:cubicBezTo>
                <a:cubicBezTo>
                  <a:pt x="8123815" y="120677"/>
                  <a:pt x="8122595" y="145410"/>
                  <a:pt x="8151055" y="166138"/>
                </a:cubicBezTo>
                <a:cubicBezTo>
                  <a:pt x="8157767" y="170866"/>
                  <a:pt x="8162605" y="176318"/>
                  <a:pt x="8160811" y="183471"/>
                </a:cubicBezTo>
                <a:cubicBezTo>
                  <a:pt x="8152723" y="212724"/>
                  <a:pt x="8169841" y="236686"/>
                  <a:pt x="8187466" y="260884"/>
                </a:cubicBezTo>
                <a:cubicBezTo>
                  <a:pt x="8217175" y="301371"/>
                  <a:pt x="8254836" y="338641"/>
                  <a:pt x="8295790" y="374783"/>
                </a:cubicBezTo>
                <a:cubicBezTo>
                  <a:pt x="8324664" y="400232"/>
                  <a:pt x="8342922" y="431650"/>
                  <a:pt x="8406170" y="440370"/>
                </a:cubicBezTo>
                <a:cubicBezTo>
                  <a:pt x="8421364" y="442394"/>
                  <a:pt x="8426373" y="449790"/>
                  <a:pt x="8420903" y="459225"/>
                </a:cubicBezTo>
                <a:cubicBezTo>
                  <a:pt x="8402820" y="490474"/>
                  <a:pt x="8417534" y="514648"/>
                  <a:pt x="8450800" y="534955"/>
                </a:cubicBezTo>
                <a:cubicBezTo>
                  <a:pt x="8462563" y="542037"/>
                  <a:pt x="8458146" y="546902"/>
                  <a:pt x="8442097" y="551669"/>
                </a:cubicBezTo>
                <a:cubicBezTo>
                  <a:pt x="8423667" y="556925"/>
                  <a:pt x="8409328" y="564619"/>
                  <a:pt x="8398067" y="574282"/>
                </a:cubicBezTo>
                <a:cubicBezTo>
                  <a:pt x="8379577" y="589897"/>
                  <a:pt x="8370872" y="606612"/>
                  <a:pt x="8363634" y="623477"/>
                </a:cubicBezTo>
                <a:cubicBezTo>
                  <a:pt x="8352394" y="649929"/>
                  <a:pt x="8339133" y="675439"/>
                  <a:pt x="8295388" y="695789"/>
                </a:cubicBezTo>
                <a:cubicBezTo>
                  <a:pt x="8282368" y="701969"/>
                  <a:pt x="8271923" y="709882"/>
                  <a:pt x="8260972" y="717559"/>
                </a:cubicBezTo>
                <a:cubicBezTo>
                  <a:pt x="8264466" y="724248"/>
                  <a:pt x="8273101" y="728807"/>
                  <a:pt x="8289132" y="729358"/>
                </a:cubicBezTo>
                <a:cubicBezTo>
                  <a:pt x="8391169" y="732995"/>
                  <a:pt x="8386647" y="769770"/>
                  <a:pt x="8387346" y="810845"/>
                </a:cubicBezTo>
                <a:cubicBezTo>
                  <a:pt x="8388418" y="861681"/>
                  <a:pt x="8330862" y="890238"/>
                  <a:pt x="8259532" y="916368"/>
                </a:cubicBezTo>
                <a:cubicBezTo>
                  <a:pt x="8235122" y="925226"/>
                  <a:pt x="8199529" y="928071"/>
                  <a:pt x="8191769" y="950020"/>
                </a:cubicBezTo>
                <a:cubicBezTo>
                  <a:pt x="8234379" y="966427"/>
                  <a:pt x="8282955" y="945934"/>
                  <a:pt x="8327664" y="947606"/>
                </a:cubicBezTo>
                <a:cubicBezTo>
                  <a:pt x="8364609" y="949119"/>
                  <a:pt x="8424473" y="941347"/>
                  <a:pt x="8378206" y="982626"/>
                </a:cubicBezTo>
                <a:cubicBezTo>
                  <a:pt x="8364736" y="994722"/>
                  <a:pt x="8382242" y="1001021"/>
                  <a:pt x="8400605" y="1000529"/>
                </a:cubicBezTo>
                <a:cubicBezTo>
                  <a:pt x="8549357" y="995586"/>
                  <a:pt x="8487684" y="1076555"/>
                  <a:pt x="8538706" y="1111533"/>
                </a:cubicBezTo>
                <a:cubicBezTo>
                  <a:pt x="8553092" y="1120905"/>
                  <a:pt x="8540810" y="1141011"/>
                  <a:pt x="8520556" y="1147547"/>
                </a:cubicBezTo>
                <a:cubicBezTo>
                  <a:pt x="8392015" y="1189611"/>
                  <a:pt x="8380569" y="1263373"/>
                  <a:pt x="8322605" y="1331423"/>
                </a:cubicBezTo>
                <a:cubicBezTo>
                  <a:pt x="8393509" y="1350105"/>
                  <a:pt x="8476647" y="1348124"/>
                  <a:pt x="8552563" y="1357692"/>
                </a:cubicBezTo>
                <a:cubicBezTo>
                  <a:pt x="8631413" y="1367560"/>
                  <a:pt x="8632510" y="1380057"/>
                  <a:pt x="8572872" y="1434543"/>
                </a:cubicBezTo>
                <a:cubicBezTo>
                  <a:pt x="8740108" y="1430496"/>
                  <a:pt x="8740108" y="1430496"/>
                  <a:pt x="8695911" y="1511890"/>
                </a:cubicBezTo>
                <a:cubicBezTo>
                  <a:pt x="8766152" y="1509223"/>
                  <a:pt x="8835070" y="1574251"/>
                  <a:pt x="8873147" y="1634187"/>
                </a:cubicBezTo>
                <a:lnTo>
                  <a:pt x="8884645" y="1656272"/>
                </a:lnTo>
                <a:lnTo>
                  <a:pt x="8884254" y="1659075"/>
                </a:lnTo>
                <a:cubicBezTo>
                  <a:pt x="8882795" y="1672543"/>
                  <a:pt x="8881198" y="1691773"/>
                  <a:pt x="8879232" y="1711097"/>
                </a:cubicBezTo>
                <a:lnTo>
                  <a:pt x="8877347" y="1727504"/>
                </a:lnTo>
                <a:lnTo>
                  <a:pt x="8865337" y="1725923"/>
                </a:lnTo>
                <a:cubicBezTo>
                  <a:pt x="8855639" y="1721668"/>
                  <a:pt x="8848716" y="1720054"/>
                  <a:pt x="8843722" y="1720152"/>
                </a:cubicBezTo>
                <a:cubicBezTo>
                  <a:pt x="8828739" y="1720444"/>
                  <a:pt x="8831115" y="1736133"/>
                  <a:pt x="8828004" y="1742073"/>
                </a:cubicBezTo>
                <a:cubicBezTo>
                  <a:pt x="8817547" y="1760900"/>
                  <a:pt x="8843589" y="1770647"/>
                  <a:pt x="8861127" y="1782820"/>
                </a:cubicBezTo>
                <a:cubicBezTo>
                  <a:pt x="8867694" y="1787281"/>
                  <a:pt x="8872382" y="1766445"/>
                  <a:pt x="8875975" y="1739445"/>
                </a:cubicBezTo>
                <a:lnTo>
                  <a:pt x="8877347" y="1727504"/>
                </a:lnTo>
                <a:lnTo>
                  <a:pt x="8891365" y="1729349"/>
                </a:lnTo>
                <a:lnTo>
                  <a:pt x="8891294" y="1750579"/>
                </a:lnTo>
                <a:cubicBezTo>
                  <a:pt x="8890576" y="1802412"/>
                  <a:pt x="8887485" y="1854103"/>
                  <a:pt x="8879895" y="1858687"/>
                </a:cubicBezTo>
                <a:cubicBezTo>
                  <a:pt x="8799411" y="1907447"/>
                  <a:pt x="8858072" y="1996322"/>
                  <a:pt x="8700018" y="2022228"/>
                </a:cubicBezTo>
                <a:cubicBezTo>
                  <a:pt x="8628887" y="2034069"/>
                  <a:pt x="8597252" y="2070985"/>
                  <a:pt x="8546517" y="2094468"/>
                </a:cubicBezTo>
                <a:cubicBezTo>
                  <a:pt x="8369592" y="2175758"/>
                  <a:pt x="8254890" y="2270617"/>
                  <a:pt x="8208310" y="2391116"/>
                </a:cubicBezTo>
                <a:cubicBezTo>
                  <a:pt x="8195251" y="2424444"/>
                  <a:pt x="8137916" y="2455501"/>
                  <a:pt x="8101924" y="2486924"/>
                </a:cubicBezTo>
                <a:cubicBezTo>
                  <a:pt x="8122498" y="2506105"/>
                  <a:pt x="8219539" y="2452814"/>
                  <a:pt x="8188722" y="2510086"/>
                </a:cubicBezTo>
                <a:cubicBezTo>
                  <a:pt x="8165388" y="2553270"/>
                  <a:pt x="8098391" y="2584616"/>
                  <a:pt x="8035596" y="2614194"/>
                </a:cubicBezTo>
                <a:cubicBezTo>
                  <a:pt x="7963481" y="2647947"/>
                  <a:pt x="7883214" y="2677100"/>
                  <a:pt x="7854509" y="2730830"/>
                </a:cubicBezTo>
                <a:cubicBezTo>
                  <a:pt x="7848249" y="2742293"/>
                  <a:pt x="6341566" y="3671513"/>
                  <a:pt x="4141410" y="3763614"/>
                </a:cubicBezTo>
                <a:cubicBezTo>
                  <a:pt x="3781875" y="3778662"/>
                  <a:pt x="2353277" y="3737838"/>
                  <a:pt x="2161737" y="3718831"/>
                </a:cubicBezTo>
                <a:cubicBezTo>
                  <a:pt x="1964811" y="3699179"/>
                  <a:pt x="1793107" y="3646810"/>
                  <a:pt x="1591600" y="3635674"/>
                </a:cubicBezTo>
                <a:cubicBezTo>
                  <a:pt x="1485018" y="3629919"/>
                  <a:pt x="1381185" y="3611329"/>
                  <a:pt x="1390654" y="3531585"/>
                </a:cubicBezTo>
                <a:cubicBezTo>
                  <a:pt x="1393510" y="3508948"/>
                  <a:pt x="1364047" y="3493344"/>
                  <a:pt x="1320867" y="3503571"/>
                </a:cubicBezTo>
                <a:cubicBezTo>
                  <a:pt x="1239265" y="3523046"/>
                  <a:pt x="1198946" y="3494124"/>
                  <a:pt x="1150681" y="3474015"/>
                </a:cubicBezTo>
                <a:cubicBezTo>
                  <a:pt x="1065213" y="3438422"/>
                  <a:pt x="982868" y="3399757"/>
                  <a:pt x="851974" y="3403971"/>
                </a:cubicBezTo>
                <a:cubicBezTo>
                  <a:pt x="873994" y="3367898"/>
                  <a:pt x="917237" y="3369420"/>
                  <a:pt x="956780" y="3372944"/>
                </a:cubicBezTo>
                <a:cubicBezTo>
                  <a:pt x="1061276" y="3382521"/>
                  <a:pt x="1164043" y="3394488"/>
                  <a:pt x="1268515" y="3403788"/>
                </a:cubicBezTo>
                <a:cubicBezTo>
                  <a:pt x="1336376" y="3409863"/>
                  <a:pt x="1404651" y="3420660"/>
                  <a:pt x="1492884" y="3399484"/>
                </a:cubicBezTo>
                <a:cubicBezTo>
                  <a:pt x="1410006" y="3338199"/>
                  <a:pt x="1277736" y="3337777"/>
                  <a:pt x="1169657" y="3325996"/>
                </a:cubicBezTo>
                <a:cubicBezTo>
                  <a:pt x="1034677" y="3311259"/>
                  <a:pt x="951965" y="3268429"/>
                  <a:pt x="853866" y="3221353"/>
                </a:cubicBezTo>
                <a:cubicBezTo>
                  <a:pt x="950752" y="3199416"/>
                  <a:pt x="1014418" y="3234964"/>
                  <a:pt x="1090648" y="3226034"/>
                </a:cubicBezTo>
                <a:cubicBezTo>
                  <a:pt x="1094340" y="3218434"/>
                  <a:pt x="1100169" y="3207568"/>
                  <a:pt x="1099183" y="3207375"/>
                </a:cubicBezTo>
                <a:cubicBezTo>
                  <a:pt x="971072" y="3188118"/>
                  <a:pt x="907890" y="3136018"/>
                  <a:pt x="882137" y="3068880"/>
                </a:cubicBezTo>
                <a:cubicBezTo>
                  <a:pt x="868924" y="3034221"/>
                  <a:pt x="822286" y="3027121"/>
                  <a:pt x="776145" y="3014660"/>
                </a:cubicBezTo>
                <a:cubicBezTo>
                  <a:pt x="613874" y="2970419"/>
                  <a:pt x="443486" y="2933046"/>
                  <a:pt x="307191" y="2864697"/>
                </a:cubicBezTo>
                <a:cubicBezTo>
                  <a:pt x="457123" y="2862170"/>
                  <a:pt x="581367" y="2903594"/>
                  <a:pt x="743379" y="2911759"/>
                </a:cubicBezTo>
                <a:cubicBezTo>
                  <a:pt x="608349" y="2835743"/>
                  <a:pt x="439124" y="2806104"/>
                  <a:pt x="284020" y="2766269"/>
                </a:cubicBezTo>
                <a:cubicBezTo>
                  <a:pt x="213164" y="2748143"/>
                  <a:pt x="147010" y="2722889"/>
                  <a:pt x="63190" y="2717094"/>
                </a:cubicBezTo>
                <a:cubicBezTo>
                  <a:pt x="33455" y="2714947"/>
                  <a:pt x="-16425" y="2709531"/>
                  <a:pt x="5340" y="2681595"/>
                </a:cubicBezTo>
                <a:cubicBezTo>
                  <a:pt x="23652" y="2658441"/>
                  <a:pt x="63627" y="2661368"/>
                  <a:pt x="100237" y="2664591"/>
                </a:cubicBezTo>
                <a:cubicBezTo>
                  <a:pt x="188123" y="2672547"/>
                  <a:pt x="277551" y="2664977"/>
                  <a:pt x="394328" y="2654447"/>
                </a:cubicBezTo>
                <a:cubicBezTo>
                  <a:pt x="290057" y="2592242"/>
                  <a:pt x="112140" y="2629127"/>
                  <a:pt x="21491" y="2562088"/>
                </a:cubicBezTo>
                <a:cubicBezTo>
                  <a:pt x="125636" y="2540073"/>
                  <a:pt x="208727" y="2559644"/>
                  <a:pt x="294268" y="2557453"/>
                </a:cubicBezTo>
                <a:cubicBezTo>
                  <a:pt x="371589" y="2555423"/>
                  <a:pt x="389695" y="2540961"/>
                  <a:pt x="367847" y="2501743"/>
                </a:cubicBezTo>
                <a:cubicBezTo>
                  <a:pt x="333905" y="2440640"/>
                  <a:pt x="373328" y="2404160"/>
                  <a:pt x="486858" y="2411824"/>
                </a:cubicBezTo>
                <a:cubicBezTo>
                  <a:pt x="592120" y="2419095"/>
                  <a:pt x="600599" y="2394285"/>
                  <a:pt x="570008" y="2360312"/>
                </a:cubicBezTo>
                <a:cubicBezTo>
                  <a:pt x="525457" y="2310774"/>
                  <a:pt x="567057" y="2265987"/>
                  <a:pt x="594400" y="2218813"/>
                </a:cubicBezTo>
                <a:cubicBezTo>
                  <a:pt x="635581" y="2147198"/>
                  <a:pt x="612469" y="2115647"/>
                  <a:pt x="505675" y="2074370"/>
                </a:cubicBezTo>
                <a:cubicBezTo>
                  <a:pt x="445534" y="2051386"/>
                  <a:pt x="381431" y="2032947"/>
                  <a:pt x="295650" y="2015851"/>
                </a:cubicBezTo>
                <a:cubicBezTo>
                  <a:pt x="487251" y="1985881"/>
                  <a:pt x="281423" y="1958614"/>
                  <a:pt x="346760" y="1924896"/>
                </a:cubicBezTo>
                <a:cubicBezTo>
                  <a:pt x="481788" y="1901571"/>
                  <a:pt x="600623" y="1980687"/>
                  <a:pt x="783461" y="1939173"/>
                </a:cubicBezTo>
                <a:cubicBezTo>
                  <a:pt x="547912" y="1882335"/>
                  <a:pt x="287006" y="1807013"/>
                  <a:pt x="112183" y="1719100"/>
                </a:cubicBezTo>
                <a:cubicBezTo>
                  <a:pt x="148588" y="1692398"/>
                  <a:pt x="188462" y="1710725"/>
                  <a:pt x="219936" y="1699568"/>
                </a:cubicBezTo>
                <a:cubicBezTo>
                  <a:pt x="218006" y="1694140"/>
                  <a:pt x="220184" y="1685834"/>
                  <a:pt x="214196" y="1683841"/>
                </a:cubicBezTo>
                <a:cubicBezTo>
                  <a:pt x="85284" y="1638910"/>
                  <a:pt x="83720" y="1637648"/>
                  <a:pt x="212296" y="1584947"/>
                </a:cubicBezTo>
                <a:cubicBezTo>
                  <a:pt x="257172" y="1566456"/>
                  <a:pt x="252206" y="1554019"/>
                  <a:pt x="226108" y="1538121"/>
                </a:cubicBezTo>
                <a:cubicBezTo>
                  <a:pt x="207682" y="1526866"/>
                  <a:pt x="185078" y="1517656"/>
                  <a:pt x="192710" y="1488723"/>
                </a:cubicBezTo>
                <a:cubicBezTo>
                  <a:pt x="268435" y="1518175"/>
                  <a:pt x="624154" y="1547955"/>
                  <a:pt x="685843" y="1538903"/>
                </a:cubicBezTo>
                <a:cubicBezTo>
                  <a:pt x="755173" y="1528619"/>
                  <a:pt x="994201" y="1520231"/>
                  <a:pt x="1067153" y="1523622"/>
                </a:cubicBezTo>
                <a:cubicBezTo>
                  <a:pt x="1063138" y="1522015"/>
                  <a:pt x="1059122" y="1520410"/>
                  <a:pt x="1055106" y="1518803"/>
                </a:cubicBezTo>
                <a:cubicBezTo>
                  <a:pt x="983007" y="1486514"/>
                  <a:pt x="909946" y="1454310"/>
                  <a:pt x="864245" y="1408231"/>
                </a:cubicBezTo>
                <a:cubicBezTo>
                  <a:pt x="862153" y="1406456"/>
                  <a:pt x="861045" y="1404874"/>
                  <a:pt x="856768" y="1405809"/>
                </a:cubicBezTo>
                <a:cubicBezTo>
                  <a:pt x="819307" y="1414974"/>
                  <a:pt x="822846" y="1400112"/>
                  <a:pt x="821342" y="1388491"/>
                </a:cubicBezTo>
                <a:cubicBezTo>
                  <a:pt x="819813" y="1376592"/>
                  <a:pt x="812736" y="1367699"/>
                  <a:pt x="784954" y="1371257"/>
                </a:cubicBezTo>
                <a:cubicBezTo>
                  <a:pt x="783512" y="1371384"/>
                  <a:pt x="781566" y="1371274"/>
                  <a:pt x="779619" y="1371165"/>
                </a:cubicBezTo>
                <a:cubicBezTo>
                  <a:pt x="766469" y="1370361"/>
                  <a:pt x="722835" y="1342290"/>
                  <a:pt x="728571" y="1335910"/>
                </a:cubicBezTo>
                <a:cubicBezTo>
                  <a:pt x="741389" y="1321912"/>
                  <a:pt x="726409" y="1316791"/>
                  <a:pt x="713734" y="1310348"/>
                </a:cubicBezTo>
                <a:cubicBezTo>
                  <a:pt x="696009" y="1301550"/>
                  <a:pt x="678333" y="1293308"/>
                  <a:pt x="659695" y="1285149"/>
                </a:cubicBezTo>
                <a:cubicBezTo>
                  <a:pt x="641562" y="1277227"/>
                  <a:pt x="622997" y="1269901"/>
                  <a:pt x="604409" y="1262299"/>
                </a:cubicBezTo>
                <a:cubicBezTo>
                  <a:pt x="561305" y="1256847"/>
                  <a:pt x="517819" y="1252549"/>
                  <a:pt x="472556" y="1250086"/>
                </a:cubicBezTo>
                <a:cubicBezTo>
                  <a:pt x="438951" y="1247999"/>
                  <a:pt x="401379" y="1244860"/>
                  <a:pt x="382690" y="1214040"/>
                </a:cubicBezTo>
                <a:cubicBezTo>
                  <a:pt x="418096" y="1214570"/>
                  <a:pt x="453575" y="1215933"/>
                  <a:pt x="489053" y="1217296"/>
                </a:cubicBezTo>
                <a:cubicBezTo>
                  <a:pt x="454954" y="1204059"/>
                  <a:pt x="421816" y="1190737"/>
                  <a:pt x="390047" y="1176456"/>
                </a:cubicBezTo>
                <a:cubicBezTo>
                  <a:pt x="363810" y="1164487"/>
                  <a:pt x="342232" y="1150431"/>
                  <a:pt x="333292" y="1131347"/>
                </a:cubicBezTo>
                <a:cubicBezTo>
                  <a:pt x="330930" y="1126518"/>
                  <a:pt x="329025" y="1121368"/>
                  <a:pt x="337841" y="1116956"/>
                </a:cubicBezTo>
                <a:cubicBezTo>
                  <a:pt x="347569" y="1111905"/>
                  <a:pt x="355552" y="1114562"/>
                  <a:pt x="363031" y="1116984"/>
                </a:cubicBezTo>
                <a:cubicBezTo>
                  <a:pt x="393929" y="1126864"/>
                  <a:pt x="425283" y="1136425"/>
                  <a:pt x="455724" y="1146625"/>
                </a:cubicBezTo>
                <a:cubicBezTo>
                  <a:pt x="496146" y="1160147"/>
                  <a:pt x="536111" y="1173989"/>
                  <a:pt x="576050" y="1187553"/>
                </a:cubicBezTo>
                <a:cubicBezTo>
                  <a:pt x="519650" y="1157524"/>
                  <a:pt x="457798" y="1131612"/>
                  <a:pt x="391358" y="1108621"/>
                </a:cubicBezTo>
                <a:cubicBezTo>
                  <a:pt x="343386" y="1091844"/>
                  <a:pt x="295414" y="1075067"/>
                  <a:pt x="258466" y="1051446"/>
                </a:cubicBezTo>
                <a:cubicBezTo>
                  <a:pt x="239512" y="1039678"/>
                  <a:pt x="230024" y="1025400"/>
                  <a:pt x="227119" y="1008864"/>
                </a:cubicBezTo>
                <a:cubicBezTo>
                  <a:pt x="226729" y="1004421"/>
                  <a:pt x="227253" y="999338"/>
                  <a:pt x="237176" y="996508"/>
                </a:cubicBezTo>
                <a:cubicBezTo>
                  <a:pt x="247123" y="993956"/>
                  <a:pt x="253208" y="997060"/>
                  <a:pt x="257395" y="1000610"/>
                </a:cubicBezTo>
                <a:cubicBezTo>
                  <a:pt x="262111" y="1004674"/>
                  <a:pt x="267716" y="1007820"/>
                  <a:pt x="275649" y="1009921"/>
                </a:cubicBezTo>
                <a:cubicBezTo>
                  <a:pt x="345186" y="1029563"/>
                  <a:pt x="406508" y="1054962"/>
                  <a:pt x="469199" y="1079402"/>
                </a:cubicBezTo>
                <a:cubicBezTo>
                  <a:pt x="558968" y="1114336"/>
                  <a:pt x="647368" y="1150231"/>
                  <a:pt x="753033" y="1173138"/>
                </a:cubicBezTo>
                <a:cubicBezTo>
                  <a:pt x="793015" y="1181661"/>
                  <a:pt x="834292" y="1188391"/>
                  <a:pt x="865682" y="1187316"/>
                </a:cubicBezTo>
                <a:cubicBezTo>
                  <a:pt x="750261" y="1147076"/>
                  <a:pt x="641375" y="1104025"/>
                  <a:pt x="543487" y="1053852"/>
                </a:cubicBezTo>
                <a:cubicBezTo>
                  <a:pt x="444589" y="1003208"/>
                  <a:pt x="357848" y="947579"/>
                  <a:pt x="295297" y="880592"/>
                </a:cubicBezTo>
                <a:cubicBezTo>
                  <a:pt x="288871" y="873601"/>
                  <a:pt x="284873" y="866676"/>
                  <a:pt x="264758" y="869281"/>
                </a:cubicBezTo>
                <a:cubicBezTo>
                  <a:pt x="255650" y="870360"/>
                  <a:pt x="252375" y="866170"/>
                  <a:pt x="254388" y="861516"/>
                </a:cubicBezTo>
                <a:cubicBezTo>
                  <a:pt x="266992" y="828509"/>
                  <a:pt x="236853" y="810726"/>
                  <a:pt x="190786" y="799099"/>
                </a:cubicBezTo>
                <a:cubicBezTo>
                  <a:pt x="176408" y="795324"/>
                  <a:pt x="175031" y="790688"/>
                  <a:pt x="184973" y="782539"/>
                </a:cubicBezTo>
                <a:cubicBezTo>
                  <a:pt x="198516" y="771277"/>
                  <a:pt x="196123" y="760574"/>
                  <a:pt x="187530" y="750974"/>
                </a:cubicBezTo>
                <a:cubicBezTo>
                  <a:pt x="182644" y="744967"/>
                  <a:pt x="176339" y="739364"/>
                  <a:pt x="170996" y="733676"/>
                </a:cubicBezTo>
                <a:cubicBezTo>
                  <a:pt x="167290" y="730083"/>
                  <a:pt x="161157" y="726424"/>
                  <a:pt x="169444" y="721499"/>
                </a:cubicBezTo>
                <a:cubicBezTo>
                  <a:pt x="177298" y="717172"/>
                  <a:pt x="185665" y="718676"/>
                  <a:pt x="193501" y="719668"/>
                </a:cubicBezTo>
                <a:cubicBezTo>
                  <a:pt x="231170" y="723917"/>
                  <a:pt x="254043" y="736181"/>
                  <a:pt x="265436" y="755609"/>
                </a:cubicBezTo>
                <a:cubicBezTo>
                  <a:pt x="273963" y="769971"/>
                  <a:pt x="281726" y="770130"/>
                  <a:pt x="302333" y="756567"/>
                </a:cubicBezTo>
                <a:cubicBezTo>
                  <a:pt x="317894" y="746247"/>
                  <a:pt x="332387" y="745814"/>
                  <a:pt x="346481" y="751853"/>
                </a:cubicBezTo>
                <a:cubicBezTo>
                  <a:pt x="354007" y="754830"/>
                  <a:pt x="358771" y="759448"/>
                  <a:pt x="364449" y="763428"/>
                </a:cubicBezTo>
                <a:cubicBezTo>
                  <a:pt x="392910" y="784156"/>
                  <a:pt x="422762" y="804202"/>
                  <a:pt x="467363" y="815678"/>
                </a:cubicBezTo>
                <a:cubicBezTo>
                  <a:pt x="487199" y="820933"/>
                  <a:pt x="508355" y="824672"/>
                  <a:pt x="537693" y="816781"/>
                </a:cubicBezTo>
                <a:cubicBezTo>
                  <a:pt x="518386" y="812039"/>
                  <a:pt x="499567" y="812852"/>
                  <a:pt x="482019" y="811593"/>
                </a:cubicBezTo>
                <a:cubicBezTo>
                  <a:pt x="464472" y="810335"/>
                  <a:pt x="454949" y="806693"/>
                  <a:pt x="467050" y="795557"/>
                </a:cubicBezTo>
                <a:cubicBezTo>
                  <a:pt x="473772" y="789371"/>
                  <a:pt x="472878" y="784693"/>
                  <a:pt x="465734" y="780562"/>
                </a:cubicBezTo>
                <a:cubicBezTo>
                  <a:pt x="442763" y="767188"/>
                  <a:pt x="430336" y="747011"/>
                  <a:pt x="384526" y="749353"/>
                </a:cubicBezTo>
                <a:cubicBezTo>
                  <a:pt x="382123" y="749564"/>
                  <a:pt x="379622" y="748664"/>
                  <a:pt x="377146" y="748041"/>
                </a:cubicBezTo>
                <a:cubicBezTo>
                  <a:pt x="367744" y="745789"/>
                  <a:pt x="357358" y="743342"/>
                  <a:pt x="360089" y="735827"/>
                </a:cubicBezTo>
                <a:cubicBezTo>
                  <a:pt x="363301" y="728269"/>
                  <a:pt x="375652" y="725506"/>
                  <a:pt x="386634" y="723703"/>
                </a:cubicBezTo>
                <a:cubicBezTo>
                  <a:pt x="414823" y="719269"/>
                  <a:pt x="437543" y="724271"/>
                  <a:pt x="459375" y="730191"/>
                </a:cubicBezTo>
                <a:cubicBezTo>
                  <a:pt x="512487" y="744837"/>
                  <a:pt x="556932" y="765561"/>
                  <a:pt x="603200" y="785006"/>
                </a:cubicBezTo>
                <a:cubicBezTo>
                  <a:pt x="672604" y="814173"/>
                  <a:pt x="734250" y="848778"/>
                  <a:pt x="810521" y="873425"/>
                </a:cubicBezTo>
                <a:cubicBezTo>
                  <a:pt x="1037317" y="946423"/>
                  <a:pt x="1260943" y="1021938"/>
                  <a:pt x="1494102" y="1090180"/>
                </a:cubicBezTo>
                <a:cubicBezTo>
                  <a:pt x="1580109" y="1115371"/>
                  <a:pt x="1667892" y="1138728"/>
                  <a:pt x="1756565" y="1161167"/>
                </a:cubicBezTo>
                <a:cubicBezTo>
                  <a:pt x="1756899" y="1159458"/>
                  <a:pt x="1757282" y="1158305"/>
                  <a:pt x="1757592" y="1156319"/>
                </a:cubicBezTo>
                <a:cubicBezTo>
                  <a:pt x="1757470" y="1154931"/>
                  <a:pt x="1757324" y="1153264"/>
                  <a:pt x="1757202" y="1151876"/>
                </a:cubicBezTo>
                <a:cubicBezTo>
                  <a:pt x="1694452" y="1137796"/>
                  <a:pt x="1632540" y="1122242"/>
                  <a:pt x="1572453" y="1105409"/>
                </a:cubicBezTo>
                <a:cubicBezTo>
                  <a:pt x="1424942" y="1063789"/>
                  <a:pt x="1288864" y="1014450"/>
                  <a:pt x="1171972" y="951953"/>
                </a:cubicBezTo>
                <a:cubicBezTo>
                  <a:pt x="1162328" y="946924"/>
                  <a:pt x="1152112" y="946421"/>
                  <a:pt x="1137334" y="949118"/>
                </a:cubicBezTo>
                <a:cubicBezTo>
                  <a:pt x="1089682" y="958058"/>
                  <a:pt x="1074050" y="951035"/>
                  <a:pt x="1081493" y="925476"/>
                </a:cubicBezTo>
                <a:cubicBezTo>
                  <a:pt x="1083360" y="919155"/>
                  <a:pt x="1083403" y="914115"/>
                  <a:pt x="1074768" y="909555"/>
                </a:cubicBezTo>
                <a:cubicBezTo>
                  <a:pt x="1036165" y="889158"/>
                  <a:pt x="995714" y="869763"/>
                  <a:pt x="952019" y="852050"/>
                </a:cubicBezTo>
                <a:cubicBezTo>
                  <a:pt x="871170" y="819410"/>
                  <a:pt x="784821" y="790332"/>
                  <a:pt x="709017" y="754450"/>
                </a:cubicBezTo>
                <a:cubicBezTo>
                  <a:pt x="686747" y="743533"/>
                  <a:pt x="669617" y="730485"/>
                  <a:pt x="659046" y="714902"/>
                </a:cubicBezTo>
                <a:cubicBezTo>
                  <a:pt x="655674" y="709602"/>
                  <a:pt x="653624" y="702786"/>
                  <a:pt x="664793" y="697608"/>
                </a:cubicBezTo>
                <a:cubicBezTo>
                  <a:pt x="675483" y="692472"/>
                  <a:pt x="684069" y="696476"/>
                  <a:pt x="692052" y="699133"/>
                </a:cubicBezTo>
                <a:cubicBezTo>
                  <a:pt x="725451" y="709913"/>
                  <a:pt x="759355" y="720929"/>
                  <a:pt x="792779" y="731987"/>
                </a:cubicBezTo>
                <a:cubicBezTo>
                  <a:pt x="826682" y="743003"/>
                  <a:pt x="860155" y="754616"/>
                  <a:pt x="895574" y="766338"/>
                </a:cubicBezTo>
                <a:cubicBezTo>
                  <a:pt x="897416" y="759741"/>
                  <a:pt x="890085" y="758985"/>
                  <a:pt x="886044" y="757101"/>
                </a:cubicBezTo>
                <a:cubicBezTo>
                  <a:pt x="828975" y="730489"/>
                  <a:pt x="766861" y="707118"/>
                  <a:pt x="702924" y="685027"/>
                </a:cubicBezTo>
                <a:cubicBezTo>
                  <a:pt x="653460" y="667821"/>
                  <a:pt x="605342" y="649378"/>
                  <a:pt x="571540" y="622962"/>
                </a:cubicBezTo>
                <a:cubicBezTo>
                  <a:pt x="558524" y="612632"/>
                  <a:pt x="551227" y="601239"/>
                  <a:pt x="552940" y="587657"/>
                </a:cubicBezTo>
                <a:cubicBezTo>
                  <a:pt x="553537" y="583407"/>
                  <a:pt x="554132" y="579157"/>
                  <a:pt x="563623" y="576925"/>
                </a:cubicBezTo>
                <a:cubicBezTo>
                  <a:pt x="571217" y="575139"/>
                  <a:pt x="576243" y="577216"/>
                  <a:pt x="580332" y="579656"/>
                </a:cubicBezTo>
                <a:cubicBezTo>
                  <a:pt x="587500" y="584063"/>
                  <a:pt x="594668" y="588471"/>
                  <a:pt x="604623" y="591516"/>
                </a:cubicBezTo>
                <a:cubicBezTo>
                  <a:pt x="664350" y="609779"/>
                  <a:pt x="720426" y="630601"/>
                  <a:pt x="775136" y="652383"/>
                </a:cubicBezTo>
                <a:cubicBezTo>
                  <a:pt x="864952" y="687874"/>
                  <a:pt x="953882" y="724283"/>
                  <a:pt x="1057795" y="749301"/>
                </a:cubicBezTo>
                <a:cubicBezTo>
                  <a:pt x="1096889" y="758742"/>
                  <a:pt x="1137304" y="766668"/>
                  <a:pt x="1183454" y="768213"/>
                </a:cubicBezTo>
                <a:cubicBezTo>
                  <a:pt x="1181768" y="765563"/>
                  <a:pt x="1178737" y="764150"/>
                  <a:pt x="1175732" y="763015"/>
                </a:cubicBezTo>
                <a:cubicBezTo>
                  <a:pt x="1075170" y="726508"/>
                  <a:pt x="977850" y="688319"/>
                  <a:pt x="888743" y="644370"/>
                </a:cubicBezTo>
                <a:cubicBezTo>
                  <a:pt x="778881" y="590211"/>
                  <a:pt x="683912" y="529148"/>
                  <a:pt x="615490" y="455960"/>
                </a:cubicBezTo>
                <a:cubicBezTo>
                  <a:pt x="612312" y="452882"/>
                  <a:pt x="610122" y="449996"/>
                  <a:pt x="602432" y="450671"/>
                </a:cubicBezTo>
                <a:cubicBezTo>
                  <a:pt x="582748" y="452678"/>
                  <a:pt x="580338" y="447293"/>
                  <a:pt x="582418" y="437876"/>
                </a:cubicBezTo>
                <a:cubicBezTo>
                  <a:pt x="588134" y="414707"/>
                  <a:pt x="573498" y="396964"/>
                  <a:pt x="539211" y="387101"/>
                </a:cubicBezTo>
                <a:cubicBezTo>
                  <a:pt x="514350" y="379769"/>
                  <a:pt x="493430" y="373210"/>
                  <a:pt x="519748" y="352990"/>
                </a:cubicBezTo>
                <a:cubicBezTo>
                  <a:pt x="526113" y="348234"/>
                  <a:pt x="523173" y="342336"/>
                  <a:pt x="520282" y="336993"/>
                </a:cubicBezTo>
                <a:cubicBezTo>
                  <a:pt x="516186" y="328957"/>
                  <a:pt x="507910" y="322968"/>
                  <a:pt x="498650" y="316785"/>
                </a:cubicBezTo>
                <a:cubicBezTo>
                  <a:pt x="493501" y="313319"/>
                  <a:pt x="487271" y="308549"/>
                  <a:pt x="493610" y="303515"/>
                </a:cubicBezTo>
                <a:cubicBezTo>
                  <a:pt x="500838" y="297564"/>
                  <a:pt x="511247" y="300288"/>
                  <a:pt x="519565" y="301237"/>
                </a:cubicBezTo>
                <a:cubicBezTo>
                  <a:pt x="557715" y="305444"/>
                  <a:pt x="581118" y="318221"/>
                  <a:pt x="592560" y="338204"/>
                </a:cubicBezTo>
                <a:cubicBezTo>
                  <a:pt x="599979" y="350985"/>
                  <a:pt x="609184" y="351016"/>
                  <a:pt x="627076" y="339652"/>
                </a:cubicBezTo>
                <a:cubicBezTo>
                  <a:pt x="647275" y="326965"/>
                  <a:pt x="664147" y="326044"/>
                  <a:pt x="679640" y="336997"/>
                </a:cubicBezTo>
                <a:cubicBezTo>
                  <a:pt x="692054" y="345981"/>
                  <a:pt x="702112" y="355732"/>
                  <a:pt x="716352" y="363437"/>
                </a:cubicBezTo>
                <a:cubicBezTo>
                  <a:pt x="754546" y="384710"/>
                  <a:pt x="790508" y="408138"/>
                  <a:pt x="869745" y="400343"/>
                </a:cubicBezTo>
                <a:cubicBezTo>
                  <a:pt x="847718" y="392203"/>
                  <a:pt x="825656" y="394699"/>
                  <a:pt x="806641" y="393290"/>
                </a:cubicBezTo>
                <a:cubicBezTo>
                  <a:pt x="792988" y="392249"/>
                  <a:pt x="779165" y="389265"/>
                  <a:pt x="791435" y="380072"/>
                </a:cubicBezTo>
                <a:cubicBezTo>
                  <a:pt x="805532" y="369601"/>
                  <a:pt x="796441" y="365362"/>
                  <a:pt x="787709" y="359692"/>
                </a:cubicBezTo>
                <a:cubicBezTo>
                  <a:pt x="767647" y="346342"/>
                  <a:pt x="751260" y="330710"/>
                  <a:pt x="711071" y="330880"/>
                </a:cubicBezTo>
                <a:cubicBezTo>
                  <a:pt x="704773" y="330873"/>
                  <a:pt x="699699" y="328240"/>
                  <a:pt x="694722" y="326718"/>
                </a:cubicBezTo>
                <a:cubicBezTo>
                  <a:pt x="687749" y="324532"/>
                  <a:pt x="681713" y="321984"/>
                  <a:pt x="684613" y="316412"/>
                </a:cubicBezTo>
                <a:cubicBezTo>
                  <a:pt x="687565" y="311396"/>
                  <a:pt x="694531" y="307986"/>
                  <a:pt x="703615" y="306629"/>
                </a:cubicBezTo>
                <a:cubicBezTo>
                  <a:pt x="711738" y="305356"/>
                  <a:pt x="720365" y="304319"/>
                  <a:pt x="728585" y="304157"/>
                </a:cubicBezTo>
                <a:cubicBezTo>
                  <a:pt x="765287" y="302895"/>
                  <a:pt x="791378" y="313197"/>
                  <a:pt x="817397" y="322666"/>
                </a:cubicBezTo>
                <a:cubicBezTo>
                  <a:pt x="908436" y="355531"/>
                  <a:pt x="989341" y="394323"/>
                  <a:pt x="1073943" y="431110"/>
                </a:cubicBezTo>
                <a:cubicBezTo>
                  <a:pt x="1158521" y="467620"/>
                  <a:pt x="1256741" y="493978"/>
                  <a:pt x="1349484" y="524175"/>
                </a:cubicBezTo>
                <a:cubicBezTo>
                  <a:pt x="1563417" y="594105"/>
                  <a:pt x="1778287" y="663672"/>
                  <a:pt x="2004921" y="723811"/>
                </a:cubicBezTo>
                <a:cubicBezTo>
                  <a:pt x="2226580" y="782429"/>
                  <a:pt x="2967159" y="809769"/>
                  <a:pt x="3111348" y="808027"/>
                </a:cubicBezTo>
                <a:cubicBezTo>
                  <a:pt x="3295676" y="805559"/>
                  <a:pt x="3730204" y="773014"/>
                  <a:pt x="4173417" y="745585"/>
                </a:cubicBezTo>
                <a:cubicBezTo>
                  <a:pt x="4223504" y="742307"/>
                  <a:pt x="4272653" y="739393"/>
                  <a:pt x="4324760" y="737057"/>
                </a:cubicBezTo>
                <a:cubicBezTo>
                  <a:pt x="5801059" y="670156"/>
                  <a:pt x="6841344" y="326433"/>
                  <a:pt x="6893789" y="305879"/>
                </a:cubicBezTo>
                <a:cubicBezTo>
                  <a:pt x="6978091" y="273014"/>
                  <a:pt x="7258655" y="208091"/>
                  <a:pt x="7259184" y="208604"/>
                </a:cubicBezTo>
                <a:cubicBezTo>
                  <a:pt x="7265440" y="213652"/>
                  <a:pt x="7297274" y="217644"/>
                  <a:pt x="7323059" y="220312"/>
                </a:cubicBezTo>
                <a:lnTo>
                  <a:pt x="7347572" y="222730"/>
                </a:lnTo>
                <a:lnTo>
                  <a:pt x="7350636" y="224083"/>
                </a:lnTo>
                <a:cubicBezTo>
                  <a:pt x="7359607" y="224205"/>
                  <a:pt x="7359159" y="223929"/>
                  <a:pt x="7353245" y="223290"/>
                </a:cubicBezTo>
                <a:lnTo>
                  <a:pt x="7347572" y="222730"/>
                </a:lnTo>
                <a:lnTo>
                  <a:pt x="7342573" y="220523"/>
                </a:lnTo>
                <a:cubicBezTo>
                  <a:pt x="7341302" y="218466"/>
                  <a:pt x="7341191" y="215818"/>
                  <a:pt x="7341465" y="213415"/>
                </a:cubicBezTo>
                <a:cubicBezTo>
                  <a:pt x="7342771" y="200707"/>
                  <a:pt x="7352468" y="189782"/>
                  <a:pt x="7375606" y="182994"/>
                </a:cubicBezTo>
                <a:cubicBezTo>
                  <a:pt x="7397808" y="176568"/>
                  <a:pt x="7420538" y="170655"/>
                  <a:pt x="7443270" y="164742"/>
                </a:cubicBezTo>
                <a:cubicBezTo>
                  <a:pt x="7462204" y="159722"/>
                  <a:pt x="7475181" y="158583"/>
                  <a:pt x="7478299" y="172021"/>
                </a:cubicBezTo>
                <a:cubicBezTo>
                  <a:pt x="7481416" y="185460"/>
                  <a:pt x="7508389" y="189249"/>
                  <a:pt x="7524024" y="179761"/>
                </a:cubicBezTo>
                <a:cubicBezTo>
                  <a:pt x="7585174" y="142492"/>
                  <a:pt x="7658615" y="112820"/>
                  <a:pt x="7727944" y="80430"/>
                </a:cubicBezTo>
                <a:cubicBezTo>
                  <a:pt x="7776349" y="57992"/>
                  <a:pt x="7827303" y="37009"/>
                  <a:pt x="7867024" y="9456"/>
                </a:cubicBezTo>
                <a:cubicBezTo>
                  <a:pt x="7874326" y="4338"/>
                  <a:pt x="7880999" y="-2404"/>
                  <a:pt x="7894848" y="85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7392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57638-C8BC-47F4-D85D-2E568F971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3925672-C6B1-92D5-6551-5EF4A305302F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2840F46-8DEB-E1AE-6314-E168A0432036}"/>
              </a:ext>
            </a:extLst>
          </p:cNvPr>
          <p:cNvSpPr txBox="1"/>
          <p:nvPr/>
        </p:nvSpPr>
        <p:spPr>
          <a:xfrm>
            <a:off x="441857" y="215263"/>
            <a:ext cx="11308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(3.1)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祂走遍各城各乡的主要目的是什么？这次祂达到了目的吗？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7AACBCD-A08F-035F-195A-338E37C15209}"/>
              </a:ext>
            </a:extLst>
          </p:cNvPr>
          <p:cNvSpPr txBox="1"/>
          <p:nvPr/>
        </p:nvSpPr>
        <p:spPr>
          <a:xfrm>
            <a:off x="921328" y="1846903"/>
            <a:ext cx="1016231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并非赶鬼、医病、 行神迹；「 而是全人悔改，归向祂，顺服祂， 遵行天父旨意」。但可惜，耶稣在诸城中行了许多神迹，但那些城的人终不悔改。在人看来，祂的传道是失败的。</a:t>
            </a:r>
          </a:p>
        </p:txBody>
      </p:sp>
    </p:spTree>
    <p:extLst>
      <p:ext uri="{BB962C8B-B14F-4D97-AF65-F5344CB8AC3E}">
        <p14:creationId xmlns:p14="http://schemas.microsoft.com/office/powerpoint/2010/main" val="15087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955EB-E6CE-0EE1-FE92-562CC9F1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31F12F1-558A-A475-9207-A2341FF06ED7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190BE3F-2F8E-77FA-A6C2-EC955994260F}"/>
              </a:ext>
            </a:extLst>
          </p:cNvPr>
          <p:cNvSpPr txBox="1"/>
          <p:nvPr/>
        </p:nvSpPr>
        <p:spPr>
          <a:xfrm>
            <a:off x="441857" y="215263"/>
            <a:ext cx="11308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(3.2)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在同一时间，差出去的学生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门徒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工作结果又如何？（路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10:17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FC8F2B3-8D7B-452E-77F5-0944B9005E88}"/>
              </a:ext>
            </a:extLst>
          </p:cNvPr>
          <p:cNvSpPr txBox="1"/>
          <p:nvPr/>
        </p:nvSpPr>
        <p:spPr>
          <a:xfrm>
            <a:off x="644237" y="1997839"/>
            <a:ext cx="1060565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耶稣在差遣门徒两个两个出去后，自己同时也到诸城 （可能是极力抵抗福音的城市） 去传道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门徒：马到功成、 结果累累，甚至 “连鬼也服了他们”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师父却是在人眼中 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一败涂地”</a:t>
            </a:r>
          </a:p>
        </p:txBody>
      </p:sp>
    </p:spTree>
    <p:extLst>
      <p:ext uri="{BB962C8B-B14F-4D97-AF65-F5344CB8AC3E}">
        <p14:creationId xmlns:p14="http://schemas.microsoft.com/office/powerpoint/2010/main" val="1181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38CAC-C2A1-2927-6393-0DE59BDE7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BB3A294F-605C-7FF6-CC5F-2F6F21BB12D9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A590015B-1481-5F6C-EE90-14A6F31F3037}"/>
              </a:ext>
            </a:extLst>
          </p:cNvPr>
          <p:cNvSpPr txBox="1"/>
          <p:nvPr/>
        </p:nvSpPr>
        <p:spPr>
          <a:xfrm>
            <a:off x="441857" y="215263"/>
            <a:ext cx="1130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(3.3)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若同样的事发生在你身上，你有何感受？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B2354E9-C0F8-BFFD-3BB9-2E80C8DF25AB}"/>
              </a:ext>
            </a:extLst>
          </p:cNvPr>
          <p:cNvSpPr txBox="1"/>
          <p:nvPr/>
        </p:nvSpPr>
        <p:spPr>
          <a:xfrm>
            <a:off x="952500" y="1215057"/>
            <a:ext cx="10616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例子：一位数学老师在示范一数学题时 花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分钟仍算不出来，有个学生自告奋勇，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分钟就算出来了。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6B2BB513-65F5-E2D3-12BA-C296233702DE}"/>
              </a:ext>
            </a:extLst>
          </p:cNvPr>
          <p:cNvSpPr txBox="1"/>
          <p:nvPr/>
        </p:nvSpPr>
        <p:spPr>
          <a:xfrm>
            <a:off x="351802" y="3178340"/>
            <a:ext cx="1130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(3.4)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主耶稣如何看祂的“失败”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?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3A7C737-71E2-0CA8-F440-DAD48DB6943D}"/>
              </a:ext>
            </a:extLst>
          </p:cNvPr>
          <p:cNvSpPr txBox="1"/>
          <p:nvPr/>
        </p:nvSpPr>
        <p:spPr>
          <a:xfrm>
            <a:off x="862445" y="4178134"/>
            <a:ext cx="10616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主耶稣在失败中没有失败感，挫折中却没有挫折感 （积极面对失败）</a:t>
            </a:r>
          </a:p>
        </p:txBody>
      </p:sp>
    </p:spTree>
    <p:extLst>
      <p:ext uri="{BB962C8B-B14F-4D97-AF65-F5344CB8AC3E}">
        <p14:creationId xmlns:p14="http://schemas.microsoft.com/office/powerpoint/2010/main" val="405727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BC175-6B70-F3C5-6F9B-4D75E7142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E07790FA-7205-4217-58AC-CDB46E954A14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1712557-B932-7F2D-9854-9D5E7E5BE9E7}"/>
              </a:ext>
            </a:extLst>
          </p:cNvPr>
          <p:cNvSpPr txBox="1"/>
          <p:nvPr/>
        </p:nvSpPr>
        <p:spPr>
          <a:xfrm>
            <a:off x="303312" y="215263"/>
            <a:ext cx="1130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祂对那次“失败”的回应是：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548F282-0657-FD04-6B56-377FB91DE003}"/>
              </a:ext>
            </a:extLst>
          </p:cNvPr>
          <p:cNvSpPr txBox="1"/>
          <p:nvPr/>
        </p:nvSpPr>
        <p:spPr>
          <a:xfrm>
            <a:off x="696679" y="1010426"/>
            <a:ext cx="1130828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祂不仅走遍各城，且行了许多神迹。明显地祂已忠心、尽力做了祂应作的工，问心无愧。神对我们的期望，是忠心（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faithfulness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），而不一定是果效（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fruitfulness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Wingdings" panose="05000000000000000000" pitchFamily="2" charset="2"/>
              <a:buChar char="p"/>
            </a:pP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神注重我们所是的，过于我们所做的。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倪柝声</a:t>
            </a:r>
            <a:endParaRPr lang="en-US" altLang="zh-CN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36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祂关心那些城中人民的命运，担心他们将来如何面对神的审判，而不是只想到自己的感受，为“失败”耿耿于怀。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失败感、挫折感很多时候是太多想到自己的感受所产生的副产品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祂认定审判官是父神，祂必审判各人。</a:t>
            </a:r>
          </a:p>
        </p:txBody>
      </p:sp>
    </p:spTree>
    <p:extLst>
      <p:ext uri="{BB962C8B-B14F-4D97-AF65-F5344CB8AC3E}">
        <p14:creationId xmlns:p14="http://schemas.microsoft.com/office/powerpoint/2010/main" val="2257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F09CB2-F636-D153-8CF5-1521A3E697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1F7F8D1-2EB3-7FCD-8434-F45D6228BD85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22F31D6-2A07-7776-13CF-A42DBC4C898B}"/>
              </a:ext>
            </a:extLst>
          </p:cNvPr>
          <p:cNvSpPr txBox="1"/>
          <p:nvPr/>
        </p:nvSpPr>
        <p:spPr>
          <a:xfrm>
            <a:off x="441857" y="215263"/>
            <a:ext cx="1130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祂对那次“失败”的回应是：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70BC7A0-7A8B-2AFA-EA58-162795E5857D}"/>
              </a:ext>
            </a:extLst>
          </p:cNvPr>
          <p:cNvSpPr txBox="1"/>
          <p:nvPr/>
        </p:nvSpPr>
        <p:spPr>
          <a:xfrm>
            <a:off x="952500" y="1215057"/>
            <a:ext cx="1061604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祂凡事看到正面，祂相信父容许这结果产生必有祂的美意。 （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25-26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节）</a:t>
            </a:r>
          </a:p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祂认定受苦、失败是有益的，因着祂的失败，以致祂能更了解失败者，更彻底与失败者认同，又能为他们提供出路。祂说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“凡劳苦但重担的人可以到我这里来， 我就使你们得安息”。</a:t>
            </a:r>
            <a:b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祂并非透过权能或神迹，而是透过活出“在失败中没有失败感，在挫折中没有挫折感”的生命，成为我们的榜样。</a:t>
            </a:r>
          </a:p>
        </p:txBody>
      </p:sp>
    </p:spTree>
    <p:extLst>
      <p:ext uri="{BB962C8B-B14F-4D97-AF65-F5344CB8AC3E}">
        <p14:creationId xmlns:p14="http://schemas.microsoft.com/office/powerpoint/2010/main" val="22465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BFE286-EB76-3940-11D2-B0DAFBBB4B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83B55E76-3698-44DA-629B-938664BCC064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2E7CBB0-DB4B-4C38-A472-DC8C10E93A9F}"/>
              </a:ext>
            </a:extLst>
          </p:cNvPr>
          <p:cNvSpPr txBox="1"/>
          <p:nvPr/>
        </p:nvSpPr>
        <p:spPr>
          <a:xfrm>
            <a:off x="441857" y="215263"/>
            <a:ext cx="11308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今天的人用来衡量及抬高自己价值的东西，包括美貌、钱财、成就及家庭，主耶稣有这些吗？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5387EA5-16A0-D959-E6A9-3FDCC7C71185}"/>
              </a:ext>
            </a:extLst>
          </p:cNvPr>
          <p:cNvSpPr txBox="1"/>
          <p:nvPr/>
        </p:nvSpPr>
        <p:spPr>
          <a:xfrm>
            <a:off x="901961" y="1612328"/>
            <a:ext cx="1061604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主耶稣能使我们得安慰、得平安、得医治不仅是因祂一次的“失败”经历而已，</a:t>
            </a:r>
            <a:r>
              <a:rPr lang="zh-CN" altLang="en-US" sz="3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世人用来衡量自己成功的东西：美貌、钱财、成就及家庭，祂一概没有。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43FBCF0-DB95-7F14-D684-405D52B8252C}"/>
              </a:ext>
            </a:extLst>
          </p:cNvPr>
          <p:cNvSpPr txBox="1"/>
          <p:nvPr/>
        </p:nvSpPr>
        <p:spPr>
          <a:xfrm>
            <a:off x="817417" y="4180344"/>
            <a:ext cx="1104670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a. 祂无佳形，身材不好</a:t>
            </a: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b. 无美貌</a:t>
            </a: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c. 虽生长如嫩芽 （年轻），但却像根出于地，满是皱纹， 无血色，无水分，干，饱经风霜</a:t>
            </a:r>
          </a:p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d. 别人看见祂时，不会羡慕，且会掩面不看祂，表明祂的样子是丑的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356B8DA-82A3-8C0E-1B7F-4F9CDEF8903F}"/>
              </a:ext>
            </a:extLst>
          </p:cNvPr>
          <p:cNvSpPr txBox="1"/>
          <p:nvPr/>
        </p:nvSpPr>
        <p:spPr>
          <a:xfrm>
            <a:off x="555841" y="3496815"/>
            <a:ext cx="1130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(4.1)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祂是否有英俊外貌？（赛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53:2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0711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5F3228-A98E-49B0-5E9C-EA69A0DFE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7F341A8-BFCA-BD29-17E4-AFBF30966D76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A670D91-6F66-E11E-CE99-28343B2BA2C7}"/>
              </a:ext>
            </a:extLst>
          </p:cNvPr>
          <p:cNvSpPr txBox="1"/>
          <p:nvPr/>
        </p:nvSpPr>
        <p:spPr>
          <a:xfrm>
            <a:off x="441857" y="215263"/>
            <a:ext cx="1130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(4.2)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祂是否有钱财？ （太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8:20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0DFA8B1-5BC7-4E44-E349-A74F01001397}"/>
              </a:ext>
            </a:extLst>
          </p:cNvPr>
          <p:cNvSpPr txBox="1"/>
          <p:nvPr/>
        </p:nvSpPr>
        <p:spPr>
          <a:xfrm>
            <a:off x="959427" y="986457"/>
            <a:ext cx="10616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无钱财， 连睡觉， 枕头的地方都没有，更不用说房子、钱财、产业了。　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7E09ACF-7A9D-BAEA-ED5A-3669365A3F7E}"/>
              </a:ext>
            </a:extLst>
          </p:cNvPr>
          <p:cNvSpPr txBox="1"/>
          <p:nvPr/>
        </p:nvSpPr>
        <p:spPr>
          <a:xfrm>
            <a:off x="441857" y="2610454"/>
            <a:ext cx="1130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(4.3)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祂有成就吗？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82D05EDB-0821-5FA4-07F3-204062F30A3A}"/>
              </a:ext>
            </a:extLst>
          </p:cNvPr>
          <p:cNvSpPr txBox="1"/>
          <p:nvPr/>
        </p:nvSpPr>
        <p:spPr>
          <a:xfrm>
            <a:off x="787975" y="3318340"/>
            <a:ext cx="1078749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祂亦没有成就。当门徒看见祂没有要作以色列王的念头后，很多门徒就离开。 到祂被捉拿、被审、被打、被钉死的时候，连最亲近的门徒也四散， 无一人去营救祂。大弟子彼得甚至三次不认祂。只有一人跟看去看被钉过程。 在人看来，主是“失败”的。特别是今天有些人以多少人来参加丧礼来定一个人的风光、成就，主耶稣显然更是 “失败”了。</a:t>
            </a:r>
          </a:p>
        </p:txBody>
      </p:sp>
    </p:spTree>
    <p:extLst>
      <p:ext uri="{BB962C8B-B14F-4D97-AF65-F5344CB8AC3E}">
        <p14:creationId xmlns:p14="http://schemas.microsoft.com/office/powerpoint/2010/main" val="37255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789ED-C11A-CD24-2B08-77A4AB5201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56B9A1BD-CE49-CB0B-9ECB-494FA6AAF207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8BF4B49-8AA5-F523-988D-FCFFE85A6D8F}"/>
              </a:ext>
            </a:extLst>
          </p:cNvPr>
          <p:cNvSpPr txBox="1"/>
          <p:nvPr/>
        </p:nvSpPr>
        <p:spPr>
          <a:xfrm>
            <a:off x="441857" y="215263"/>
            <a:ext cx="113082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(4.4)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祂有支持祂的美好家庭吗？有结婚及生儿育女吗？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36702E6-20A8-AB40-38CC-33704C7A51BD}"/>
              </a:ext>
            </a:extLst>
          </p:cNvPr>
          <p:cNvSpPr txBox="1"/>
          <p:nvPr/>
        </p:nvSpPr>
        <p:spPr>
          <a:xfrm>
            <a:off x="883227" y="1613902"/>
            <a:ext cx="106160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连家人也反对祂，不相信祂，视祂为痴狂的，这是 “最失败”的地方（约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7:3-5;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3:21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）。有些人以结婚、传宗接代为人生目标，但主耶稣连婚也没有结便死去了，这是更大的“失败”。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3566532A-F951-F72D-0F95-589EEB519C7A}"/>
              </a:ext>
            </a:extLst>
          </p:cNvPr>
          <p:cNvSpPr txBox="1"/>
          <p:nvPr/>
        </p:nvSpPr>
        <p:spPr>
          <a:xfrm>
            <a:off x="441857" y="4276169"/>
            <a:ext cx="116670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主临死前，如何评价自己的一生？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约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19:30;4:34)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73D386B-82D0-0C4B-5F1A-164859EDD393}"/>
              </a:ext>
            </a:extLst>
          </p:cNvPr>
          <p:cNvSpPr txBox="1"/>
          <p:nvPr/>
        </p:nvSpPr>
        <p:spPr>
          <a:xfrm>
            <a:off x="883227" y="4984055"/>
            <a:ext cx="1061604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祂肯定地说了“成了”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 is finished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，而不是说“完了” 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en-US" altLang="zh-CN" sz="36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l’m</a:t>
            </a:r>
            <a:r>
              <a:rPr lang="en-US" altLang="zh-CN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finished)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。祂认定自己不枉此生，祂的使命已经完成。</a:t>
            </a:r>
          </a:p>
        </p:txBody>
      </p:sp>
    </p:spTree>
    <p:extLst>
      <p:ext uri="{BB962C8B-B14F-4D97-AF65-F5344CB8AC3E}">
        <p14:creationId xmlns:p14="http://schemas.microsoft.com/office/powerpoint/2010/main" val="315311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3F27B-35F1-0E1D-4C49-C11D1D742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6CABCB66-B64D-DFFF-1805-4CC6B719AF0E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62AA0C3-C643-4DC0-B48E-0359DA23D95D}"/>
              </a:ext>
            </a:extLst>
          </p:cNvPr>
          <p:cNvSpPr txBox="1"/>
          <p:nvPr/>
        </p:nvSpPr>
        <p:spPr>
          <a:xfrm>
            <a:off x="441857" y="215263"/>
            <a:ext cx="11308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为何祂能这样说？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EB20B72-42C4-800E-3F58-0790682B498C}"/>
              </a:ext>
            </a:extLst>
          </p:cNvPr>
          <p:cNvSpPr txBox="1"/>
          <p:nvPr/>
        </p:nvSpPr>
        <p:spPr>
          <a:xfrm>
            <a:off x="820883" y="1243018"/>
            <a:ext cx="107615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原来祂活在世上的目的并不是为了美貌、钱财、成就、地位和家庭等短暂的东西，而是为了遵行天父的旨意，作成祂的工 （约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4:34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）。</a:t>
            </a:r>
            <a:endParaRPr lang="en-US" altLang="zh-CN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对主而言，完成天父在永世中的计划，为人的罪舍身，流血，成全神与人的约（来</a:t>
            </a:r>
            <a:r>
              <a:rPr lang="en-US" altLang="zh-CN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9:20-22</a:t>
            </a:r>
            <a:r>
              <a:rPr lang="zh-CN" altLang="en-US" sz="36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），成全救赎大工。这就是祂的人生目的。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所以祂死的时候能高唱凯歌“成了！”</a:t>
            </a:r>
          </a:p>
        </p:txBody>
      </p:sp>
    </p:spTree>
    <p:extLst>
      <p:ext uri="{BB962C8B-B14F-4D97-AF65-F5344CB8AC3E}">
        <p14:creationId xmlns:p14="http://schemas.microsoft.com/office/powerpoint/2010/main" val="184234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1A5B5E-A684-FA9E-E8BF-0EB9C8DD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95" y="210665"/>
            <a:ext cx="10515600" cy="1325563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另一位历史伟人的人生经历</a:t>
            </a:r>
          </a:p>
        </p:txBody>
      </p:sp>
      <p:graphicFrame>
        <p:nvGraphicFramePr>
          <p:cNvPr id="6" name="内容占位符 5">
            <a:extLst>
              <a:ext uri="{FF2B5EF4-FFF2-40B4-BE49-F238E27FC236}">
                <a16:creationId xmlns:a16="http://schemas.microsoft.com/office/drawing/2014/main" id="{41725836-47E6-2349-CB1A-A6BC35F13A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5399584"/>
              </p:ext>
            </p:extLst>
          </p:nvPr>
        </p:nvGraphicFramePr>
        <p:xfrm>
          <a:off x="417039" y="1751485"/>
          <a:ext cx="113579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634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2DEE0F-70D5-94A3-69E7-D89BD4660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1396F85B-8464-D06A-1E37-EA03E9E32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5931" y="5139965"/>
            <a:ext cx="3436069" cy="1718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568EDF6-BE96-FEF6-FE40-A4C67E544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574" y="88964"/>
            <a:ext cx="11116506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1.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下列人物中，你认为哪一位是最成功的？若有机会的话，你愿成为哪一位？为什么？</a:t>
            </a:r>
          </a:p>
        </p:txBody>
      </p:sp>
      <p:sp>
        <p:nvSpPr>
          <p:cNvPr id="25" name="内容占位符 24">
            <a:extLst>
              <a:ext uri="{FF2B5EF4-FFF2-40B4-BE49-F238E27FC236}">
                <a16:creationId xmlns:a16="http://schemas.microsoft.com/office/drawing/2014/main" id="{73024EA5-996D-9F45-E1BC-49E705ADC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113" y="1596293"/>
            <a:ext cx="10800967" cy="4298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孙中山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：推翻满清，建立中华民国。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李嘉诚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：香港首富，在世界不少大城市亦有投资是成功商人。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葛培理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：世界最著名布道家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董家夫妇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：四小孩皆信主，两位作了传道人，一位到印度麻风病院作护士，一位作了基督教儿童工作者。</a:t>
            </a:r>
          </a:p>
          <a:p>
            <a:pPr marL="0" indent="0">
              <a:buNone/>
            </a:pP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32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李政道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：留美科学家，获诺贝尔奖，为中华民族争光。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00AC6E2-1054-9502-2F82-5E4E4587E844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3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580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834BD9-1BD4-954B-B548-48EDDE7DD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3A63CDA8-6BC5-360A-E810-835CEB0828AA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</a:rPr>
              <a:t>，作者: 未知作者，许可证: </a:t>
            </a:r>
            <a:r>
              <a:rPr kumimoji="0" lang="zh-CN" alt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110004020202020204"/>
                <a:ea typeface="等线" panose="02010600030101010101" pitchFamily="2" charset="-122"/>
                <a:cs typeface="+mn-cs"/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kumimoji="0" lang="zh-CN" altLang="en-US" sz="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 panose="0211000402020202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C1F7D81-C962-11F1-986E-C40B8DFB5145}"/>
              </a:ext>
            </a:extLst>
          </p:cNvPr>
          <p:cNvSpPr txBox="1"/>
          <p:nvPr/>
        </p:nvSpPr>
        <p:spPr>
          <a:xfrm>
            <a:off x="545715" y="994476"/>
            <a:ext cx="1110056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6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．今天的信息对你如何面对失败和挫折有帮助吗？你学习到了什么？请在小组中分享。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4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7. </a:t>
            </a: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主耶稣和林肯的人生经历，是否让你对成功和失败的看法有新的改变？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5" name="图形 4" descr="会议 轮廓">
            <a:extLst>
              <a:ext uri="{FF2B5EF4-FFF2-40B4-BE49-F238E27FC236}">
                <a16:creationId xmlns:a16="http://schemas.microsoft.com/office/drawing/2014/main" id="{049310A1-AD8C-A68C-A041-28F2843D86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94725" y="4064616"/>
            <a:ext cx="2134070" cy="213407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9AB3DD0-4725-20F4-15A6-ED8E2B4A44D3}"/>
              </a:ext>
            </a:extLst>
          </p:cNvPr>
          <p:cNvSpPr txBox="1"/>
          <p:nvPr/>
        </p:nvSpPr>
        <p:spPr>
          <a:xfrm>
            <a:off x="5454944" y="5363907"/>
            <a:ext cx="1614055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小组讨论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2955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9C36E-3AA3-4B5A-F322-30BB23D4B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C9E04-52EE-883A-8E73-BE9804C0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9" y="88964"/>
            <a:ext cx="11451480" cy="1334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2.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请分享在你印象中一次最深的成功经历。你当时的反应如何？现在想起来，你的感觉又怎样？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A01EDE-6B42-764F-B5F3-CD7C792369BF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4F310E6-1C34-19B0-EDD3-9D75E2729A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154" y="1711855"/>
            <a:ext cx="2316837" cy="1742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061BA5E-2E8F-3D0B-7026-968A5FC23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3056" y="1560550"/>
            <a:ext cx="2611759" cy="19642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5CA2E73-3289-433B-583E-F2994578AA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463" y="1487401"/>
            <a:ext cx="2913721" cy="21913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8AA69CF-01B7-8886-A484-7DA55E3198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6135" y="1560550"/>
            <a:ext cx="2863125" cy="21533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047F984-DE40-8F8A-9A26-425780A375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230" y="4665584"/>
            <a:ext cx="2611761" cy="1964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DD276F1-5EA4-7272-0A6F-2AB1F346A4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49462" y="4751452"/>
            <a:ext cx="2611761" cy="19642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4E5D019-B7F1-CC81-DAEA-3A7E89074E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37463" y="4642345"/>
            <a:ext cx="2760658" cy="2073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7506CF4E-3F66-501D-DF47-48726EF4C2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18361" y="4642345"/>
            <a:ext cx="2706761" cy="2035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E33FBA5B-9929-5FFC-E46D-C94E35683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0820" y="3120999"/>
            <a:ext cx="2684407" cy="2018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15BA88F-2396-AEBD-7974-CD79E06CB75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84836" y="3215349"/>
            <a:ext cx="2579050" cy="19396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2702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811C1-AFF1-023D-17B9-3CDE03957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A3A30-1FDB-CB49-2895-5C62F8638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9" y="88964"/>
            <a:ext cx="10956434" cy="1334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3.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请翻到路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10:17-20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，当门徒被差出去侍奉的时候，结果如何？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路加福音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10:17-20)</a:t>
            </a:r>
            <a:endParaRPr lang="zh-CN" altLang="en-US" sz="4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8B78AB6-6F6D-7D59-BA4C-87CEBB86D63A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A61AD95A-AAEB-9EA5-A717-3BFE3A02BCCA}"/>
              </a:ext>
            </a:extLst>
          </p:cNvPr>
          <p:cNvSpPr/>
          <p:nvPr/>
        </p:nvSpPr>
        <p:spPr>
          <a:xfrm>
            <a:off x="836666" y="1675377"/>
            <a:ext cx="10518667" cy="4467673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10:17】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那七十个人欢欢喜喜地回来说：“主啊，因你的名，就是鬼也服了我们。”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10:18】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耶稣对他们说：“我曾看见撒但从天上坠落，像闪电一样。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10:19】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我已经给你们权柄可以践踏蛇和蝎子，又胜过仇敌一切的能力，断没有什么能害你们。</a:t>
            </a: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10:20】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然而不要因鬼服了你们就欢喜，要因你们的名记录在天上欢喜。”</a:t>
            </a:r>
          </a:p>
        </p:txBody>
      </p:sp>
    </p:spTree>
    <p:extLst>
      <p:ext uri="{BB962C8B-B14F-4D97-AF65-F5344CB8AC3E}">
        <p14:creationId xmlns:p14="http://schemas.microsoft.com/office/powerpoint/2010/main" val="239718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9064D-E936-31DB-6005-61A43F1CD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8DF092-0024-6439-5B00-10C6FB0A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899" y="88964"/>
            <a:ext cx="10956434" cy="167233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(3.1)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门徒以前曾否被主差遣去侍奉？</a:t>
            </a:r>
            <a:b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他们这次出去传道有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10:17)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之效果，他们有何反应？</a:t>
            </a:r>
            <a:b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为何有这反应？ 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FD0346C-00C5-49EB-FA09-3C6EFDB7B2FB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E316A1CE-F377-6E31-C3AF-F7F42816EBF0}"/>
              </a:ext>
            </a:extLst>
          </p:cNvPr>
          <p:cNvSpPr/>
          <p:nvPr/>
        </p:nvSpPr>
        <p:spPr>
          <a:xfrm>
            <a:off x="836666" y="2282931"/>
            <a:ext cx="10518667" cy="3436671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10:1】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这事以后，主又设立七十个人，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差遣他们两个两个地在他前面，往自己所要到的各城、各地方去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10:17】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那七十个人</a:t>
            </a:r>
            <a:r>
              <a:rPr lang="zh-CN" altLang="en-US" sz="2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欢欢喜喜地</a:t>
            </a:r>
            <a:r>
              <a:rPr lang="zh-CN" altLang="en-US" sz="2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回来说：“主啊，因你的名，就是鬼也服了我们。”</a:t>
            </a:r>
            <a:endParaRPr lang="en-US" altLang="zh-CN" sz="2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带形: 上凸 2">
            <a:extLst>
              <a:ext uri="{FF2B5EF4-FFF2-40B4-BE49-F238E27FC236}">
                <a16:creationId xmlns:a16="http://schemas.microsoft.com/office/drawing/2014/main" id="{8DE235BC-96F0-67B0-70AC-1B21E75B529F}"/>
              </a:ext>
            </a:extLst>
          </p:cNvPr>
          <p:cNvSpPr/>
          <p:nvPr/>
        </p:nvSpPr>
        <p:spPr>
          <a:xfrm>
            <a:off x="2497281" y="1902442"/>
            <a:ext cx="7197435" cy="760977"/>
          </a:xfrm>
          <a:prstGeom prst="ribbon2">
            <a:avLst>
              <a:gd name="adj1" fmla="val 16667"/>
              <a:gd name="adj2" fmla="val 65014"/>
            </a:avLst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初试牛刀、首战告捷</a:t>
            </a:r>
          </a:p>
        </p:txBody>
      </p:sp>
    </p:spTree>
    <p:extLst>
      <p:ext uri="{BB962C8B-B14F-4D97-AF65-F5344CB8AC3E}">
        <p14:creationId xmlns:p14="http://schemas.microsoft.com/office/powerpoint/2010/main" val="62481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59744A-B4CE-63BA-1FEC-73695A7B0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73C74E-D6C9-60CC-2C93-4E26F1C31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78" y="0"/>
            <a:ext cx="11350934" cy="15881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(3.2) 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按上文下理所载，马太福音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11:20-30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应是路加福音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10:1-20</a:t>
            </a:r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同时发生的。因此，当主差了七十人出去侍奉后，祂本身亦在诸城行异能、赶鬼等，但效果如何？（太 </a:t>
            </a:r>
            <a:r>
              <a:rPr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11:20)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91D22A6-AE6B-9EA5-A40D-70B1E2441BBA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16" name="对话气泡: 圆角矩形 15">
            <a:extLst>
              <a:ext uri="{FF2B5EF4-FFF2-40B4-BE49-F238E27FC236}">
                <a16:creationId xmlns:a16="http://schemas.microsoft.com/office/drawing/2014/main" id="{E5074904-3FE0-F2D8-A46B-BBDE812A2A25}"/>
              </a:ext>
            </a:extLst>
          </p:cNvPr>
          <p:cNvSpPr/>
          <p:nvPr/>
        </p:nvSpPr>
        <p:spPr>
          <a:xfrm>
            <a:off x="564957" y="1692489"/>
            <a:ext cx="11062086" cy="5073889"/>
          </a:xfrm>
          <a:prstGeom prst="wedgeRound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11:20】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耶稣在诸城中行了许多异能，那些城的人终不悔改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，就在那时候责备他们说：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11:21】“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哥拉汛哪，你有祸了！伯赛大啊，你有祸了！因为在你们中间所行的异能，若行在推罗、西顿，他们早已披麻蒙灰悔改了。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11:22】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但我告诉你们，当审判的日子，推罗、西顿所受的比你们还容易受呢！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11:23】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迦百农啊，你已经升到天上（或作“你将要升到天上吗？”），将来必坠落阴间，因为在你那里所行的异能，若行在所多玛，它还可以存到今日。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11:24】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但我告诉你们：当审判的日子，所多玛所受的，比你还容易受呢！”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11:25】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那时，耶稣说：“父啊，天地的主，我感谢你！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因为你将这些事向聪明通达人就藏起来，向婴孩就显出来。 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10:21】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正当那时，耶稣被圣灵感动就欢乐，说</a:t>
            </a:r>
            <a:r>
              <a:rPr lang="en-US" altLang="zh-CN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11:26】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父啊，是的，因为你的美意本是如此。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11:27】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一切所有的，都是我父交付我的。除了父，没有人知道子；除了子和子所愿意指示的，没有人知道父。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11:28】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凡劳苦担重担的人，可以到我这里来，我就使你们得安息。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11:29】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我心里柔和谦卑，你们当负我的轭，学我的样式，这样，你们心里就必得享安息。</a:t>
            </a:r>
          </a:p>
          <a:p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太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11:30】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因为我的轭是容易的，我的担子是轻省的。”</a:t>
            </a:r>
          </a:p>
        </p:txBody>
      </p:sp>
    </p:spTree>
    <p:extLst>
      <p:ext uri="{BB962C8B-B14F-4D97-AF65-F5344CB8AC3E}">
        <p14:creationId xmlns:p14="http://schemas.microsoft.com/office/powerpoint/2010/main" val="3042763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3D0A7-0653-9780-2F93-B9FF0AEFA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3B0545-3966-55FE-5EA0-B8EBEA8FA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57" y="3583715"/>
            <a:ext cx="10986654" cy="1089879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(3.4) </a:t>
            </a: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若你是门徒，首次出去传福音即大功告成效果远胜师傅主耶稣，你会格外高兴吗？为什么？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01F2D98-280B-BC48-7AE8-1A46E2A2947B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3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7" name="带形: 上凸 6">
            <a:extLst>
              <a:ext uri="{FF2B5EF4-FFF2-40B4-BE49-F238E27FC236}">
                <a16:creationId xmlns:a16="http://schemas.microsoft.com/office/drawing/2014/main" id="{12BD3B76-3CCB-4BB4-CA3D-2DEC784E26B2}"/>
              </a:ext>
            </a:extLst>
          </p:cNvPr>
          <p:cNvSpPr/>
          <p:nvPr/>
        </p:nvSpPr>
        <p:spPr>
          <a:xfrm>
            <a:off x="2378027" y="5035889"/>
            <a:ext cx="7114309" cy="1176555"/>
          </a:xfrm>
          <a:prstGeom prst="ribbon2">
            <a:avLst>
              <a:gd name="adj1" fmla="val 16667"/>
              <a:gd name="adj2" fmla="val 6623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青出于蓝而胜于蓝</a:t>
            </a:r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D9682F9-B477-E277-A483-964D9A8C5B45}"/>
              </a:ext>
            </a:extLst>
          </p:cNvPr>
          <p:cNvSpPr txBox="1"/>
          <p:nvPr/>
        </p:nvSpPr>
        <p:spPr>
          <a:xfrm>
            <a:off x="441856" y="560356"/>
            <a:ext cx="109866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40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(3.3) 你有试过第一次尝试即成功的经验吗？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6A79146-63E6-5F68-15A3-C04309BA8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539" y="1233833"/>
            <a:ext cx="3391287" cy="1734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7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607BB3-8892-F71C-06BC-04A43DE4B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89F694-6169-3729-FC47-5E5292917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218" y="2925851"/>
            <a:ext cx="11365563" cy="82807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(4.1)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门徒的高兴正常吗？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BA2F883-46B4-FF93-DA77-49BC74FDE8E3}"/>
              </a:ext>
            </a:extLst>
          </p:cNvPr>
          <p:cNvSpPr txBox="1"/>
          <p:nvPr/>
        </p:nvSpPr>
        <p:spPr>
          <a:xfrm>
            <a:off x="10428377" y="6870700"/>
            <a:ext cx="176362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2" tooltip="https://www.flickr.com/photos/86530412@N02/82264518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3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zh-CN" altLang="en-US" sz="700">
              <a:solidFill>
                <a:srgbClr val="FFFFFF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30EEDE-1FA7-1D76-8056-2CE87E855B56}"/>
              </a:ext>
            </a:extLst>
          </p:cNvPr>
          <p:cNvSpPr txBox="1"/>
          <p:nvPr/>
        </p:nvSpPr>
        <p:spPr>
          <a:xfrm>
            <a:off x="441856" y="94863"/>
            <a:ext cx="1130828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4.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主耶稣怎样看他们的反应？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(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路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10:18-20)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5" name="对话气泡: 圆角矩形 4">
            <a:extLst>
              <a:ext uri="{FF2B5EF4-FFF2-40B4-BE49-F238E27FC236}">
                <a16:creationId xmlns:a16="http://schemas.microsoft.com/office/drawing/2014/main" id="{E09F5839-B7C3-69F7-DD44-14C5792E0B8C}"/>
              </a:ext>
            </a:extLst>
          </p:cNvPr>
          <p:cNvSpPr/>
          <p:nvPr/>
        </p:nvSpPr>
        <p:spPr>
          <a:xfrm>
            <a:off x="836664" y="821762"/>
            <a:ext cx="10518667" cy="2111800"/>
          </a:xfrm>
          <a:prstGeom prst="wedgeRoundRectCallout">
            <a:avLst>
              <a:gd name="adj1" fmla="val -21163"/>
              <a:gd name="adj2" fmla="val 4937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10:18】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耶稣对他们说：“我曾看见撒但从天上坠落，像闪电一样。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10:19】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我已经给你们权柄可以践踏蛇和蝎子，又胜过仇敌一切的能力，断没有什么能害你们。</a:t>
            </a:r>
          </a:p>
          <a:p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10:20】</a:t>
            </a: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然而不要因鬼服了你们就欢喜，要因你们的名记录在天上欢喜。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A8B604-7090-41D9-7746-6AD18C335424}"/>
              </a:ext>
            </a:extLst>
          </p:cNvPr>
          <p:cNvSpPr txBox="1"/>
          <p:nvPr/>
        </p:nvSpPr>
        <p:spPr>
          <a:xfrm>
            <a:off x="692727" y="3906322"/>
            <a:ext cx="1114598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正常的。耶稣没有说门徒的欢喜快乐是错的。 乃是说他们理当欢喜快乐，但却为了错的东西欢喜快乐（路加福音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15:7,10,32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15:7】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我告诉你们：一个罪人悔改，在天上也要这样为他欢喜，较比为九十九个不用悔改的义人欢喜更大。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15:10】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我告诉你们：一个罪人悔改，在　神的使者面前也是这样为他欢喜。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</a:t>
            </a:r>
            <a:r>
              <a:rPr lang="en-US" altLang="zh-CN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15:32】</a:t>
            </a:r>
            <a:r>
              <a:rPr lang="zh-CN" altLang="en-US" sz="24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只是你这个兄弟是死而复活、失而又得的，所以我们理当欢喜快乐。</a:t>
            </a:r>
            <a:endParaRPr lang="en-US" altLang="zh-CN" sz="24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耶稣的教导：当为灵魂得救、罪人回转、人得到建立、人与神和好而欢喜快乐。</a:t>
            </a:r>
          </a:p>
        </p:txBody>
      </p:sp>
    </p:spTree>
    <p:extLst>
      <p:ext uri="{BB962C8B-B14F-4D97-AF65-F5344CB8AC3E}">
        <p14:creationId xmlns:p14="http://schemas.microsoft.com/office/powerpoint/2010/main" val="214623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3675</Words>
  <Application>Microsoft Office PowerPoint</Application>
  <PresentationFormat>宽屏</PresentationFormat>
  <Paragraphs>196</Paragraphs>
  <Slides>30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7" baseType="lpstr">
      <vt:lpstr>等线</vt:lpstr>
      <vt:lpstr>等线 Light</vt:lpstr>
      <vt:lpstr>微软雅黑</vt:lpstr>
      <vt:lpstr>Arial</vt:lpstr>
      <vt:lpstr>Calibri</vt:lpstr>
      <vt:lpstr>Wingdings</vt:lpstr>
      <vt:lpstr>Office 主题​​</vt:lpstr>
      <vt:lpstr>价值观重整之旅</vt:lpstr>
      <vt:lpstr>门徒的成功观</vt:lpstr>
      <vt:lpstr>1. 下列人物中，你认为哪一位是最成功的？若有机会的话，你愿成为哪一位？为什么？</vt:lpstr>
      <vt:lpstr>2. 请分享在你印象中一次最深的成功经历。你当时的反应如何？现在想起来，你的感觉又怎样？</vt:lpstr>
      <vt:lpstr>3. 请翻到路10:17-20，当门徒被差出去侍奉的时候，结果如何？(路加福音 10:17-20)</vt:lpstr>
      <vt:lpstr>(3.1) 门徒以前曾否被主差遣去侍奉？ 他们这次出去传道有(路10:17)之效果，他们有何反应？ 为何有这反应？ (路10:1）</vt:lpstr>
      <vt:lpstr>(3.2) 按上文下理所载，马太福音11:20-30应是路加福音10:1-20同时发生的。因此，当主差了七十人出去侍奉后，祂本身亦在诸城行异能、赶鬼等，但效果如何？（太 11:20)</vt:lpstr>
      <vt:lpstr>(3.4) 若你是门徒，首次出去传福音即大功告成效果远胜师傅主耶稣，你会格外高兴吗？为什么？</vt:lpstr>
      <vt:lpstr>(4.1) 门徒的高兴正常吗？</vt:lpstr>
      <vt:lpstr>(4.3) 门徒是为了什么而高兴？你觉得世人是否也与门徒一样？主耶稣希望他们为何而高兴？</vt:lpstr>
      <vt:lpstr>PowerPoint 演示文稿</vt:lpstr>
      <vt:lpstr>PowerPoint 演示文稿</vt:lpstr>
      <vt:lpstr>PowerPoint 演示文稿</vt:lpstr>
      <vt:lpstr>结语</vt:lpstr>
      <vt:lpstr>门徒的失败观</vt:lpstr>
      <vt:lpstr>你曾经失败过吗？</vt:lpstr>
      <vt:lpstr>虽然……   但是， 人人都不愿面对失败</vt:lpstr>
      <vt:lpstr>1．你有试过失败的经验吗？请分享其中一些难忘的。你当时有何感受？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另一位历史伟人的人生经历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Ray Guo</dc:creator>
  <cp:lastModifiedBy>Ray Guo</cp:lastModifiedBy>
  <cp:revision>16</cp:revision>
  <dcterms:created xsi:type="dcterms:W3CDTF">2025-08-09T07:44:25Z</dcterms:created>
  <dcterms:modified xsi:type="dcterms:W3CDTF">2025-08-09T20:57:50Z</dcterms:modified>
</cp:coreProperties>
</file>