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015670-2C84-8826-1D43-512FEF532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565E81-2879-A063-9EA7-A30374ED2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2FDF9-7EB0-D6F7-FF60-E32A628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8930BE-CC03-B6C4-29C1-037FCA07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FA290A-E34D-3EC5-C340-173043B2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08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65AA-CF68-E537-20ED-058E5C2C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7A69-DE18-3C46-2B33-63BE0E159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387BE2-C0E2-B3D4-E6F7-87B585B1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C492E0-3465-0157-0F48-883431C5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900105-CEDE-65DA-B030-AFD6734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A45772-2D77-6175-3481-B8384E55D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8CFC7C-7255-C670-B645-03A907FD2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36A1E-0FED-E3E7-17A5-46C141C2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FA52C-B84E-1C25-1B5E-23D16D37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1A38B-B44F-F345-A5C2-134F73B3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3E9DB5-6117-4777-1634-91DA85F8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46BAAE-551B-A2CF-25CC-E13B6435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603F7-769E-03E9-10EB-CA8B85F0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ABC14A-2966-B32E-E1ED-8CDF3F5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1BF0EF-B18E-2F30-D225-9B4A2BE3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8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330C9B-F1DE-DF22-4C3A-EBD21016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7030D3-2842-5B97-352E-86D5E3C2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F64AA6-7BF0-455C-0968-1C7FB6B1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0141F-75F2-3ECF-5C92-E224C040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4AB14-889C-B8E2-C87B-CF2CBDF4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30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2211E-F443-7C18-B3FB-D04C003C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08A3B9-655C-CE7F-783F-DD77F9840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3C6F40-F713-6A54-CE81-7EF2F5D4A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BD6266-76ED-36F2-0557-C3BB9117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711E18-1359-6CEC-256C-014E4AB4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EAED5D-6779-24F5-9255-9141BB82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01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6C239-A87B-7619-A787-1C329E25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E937C4-6528-A160-9119-A6F35727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9952E0-5384-F506-3595-0BEDBA7D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D99F18-AFF2-78B2-7A22-404F36B8D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5CB3A1-A750-CE40-03F3-E2BEC9E99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05AE99-F5A9-A742-CCFA-21C0684B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D73BC9-6B8E-F70E-4349-241873D0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0FA9D0-C1C9-FBAC-A0BF-2ECC3889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7F026-3B31-D557-99A5-D28563F0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DC7592-6E8E-AD3C-295D-7E8ED68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F9E8AE-1259-0CC6-076E-1E5AAE1A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8650EC-8613-F7A6-3C05-17F6AE5C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98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627E79-4DF7-F912-6306-83FC144D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BC3DA1-0DF5-A168-95E1-3B45A916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B78173-846B-5DD6-9593-115A21A5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8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A5448-0866-AABB-9182-D377735D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890FA7-DAB0-39E4-1252-472B0830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5A3A17-C422-3837-3606-CCAE32EB3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C87853-7DC8-52F4-C014-403F2296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9BCDF9-4A5F-6E37-7578-1F2A29CC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68DD8D-2437-B41D-F7AE-59B1BCEA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E56E4-DC5B-1839-0FC0-785F9BF6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62487C-3DF1-3BA8-AE94-64B099AC0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519115-5D4D-D617-2A7C-B645B5388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E58552-57AB-8E43-0CAD-BDFB83D2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7580F9-1650-7F4E-AE33-E40D71E7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197EF3-DBAA-AFCF-6D57-AAE8698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1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CA950F-191D-08D7-F6EA-06C9194F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0FA258-6182-77DC-D1DB-0ACDB38A3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26F033-F0BD-5D37-F0CD-6AE9BF403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0C2E29-3A0E-423D-AA0F-2417E0EAB7F0}" type="datetimeFigureOut">
              <a:rPr lang="zh-CN" altLang="en-US" smtClean="0"/>
              <a:t>2026/7/18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B1D3B1-CA69-A1A8-502C-DAEC39232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3ED91B-9140-47D8-B31B-EBC3EADD3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C7A62-6FA6-4CD4-816D-56C9BE64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5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1DC816-4F15-77E7-CC8B-73D1A9EFA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870" b="3442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0C84ED6-9A20-87C5-5D32-0640EE698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617"/>
            <a:ext cx="9144000" cy="187945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与祂有约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4E1581-0921-CD8D-FECC-8FA4B52D5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7442"/>
            <a:ext cx="9144000" cy="109839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 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15:1-21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36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859107A2-CB5F-882C-0E80-28B5ADB4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07" y="2320814"/>
            <a:ext cx="4330912" cy="30263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在目前的人生当中，你觉得最难熬的阶段是什么时候？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FFE82E4-49C0-C89E-EED1-EDED21CBA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381" y="4160219"/>
            <a:ext cx="2529131" cy="248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BA5896C-164D-29DB-6DA9-23D462E2C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05" y="1178053"/>
            <a:ext cx="2795282" cy="228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50E1CA5-B82A-2D89-1F38-513CCFC7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863" y="332715"/>
            <a:ext cx="3196901" cy="211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C746C66-39BD-ED66-F3FA-A94429764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244" y="3027529"/>
            <a:ext cx="3176887" cy="248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73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0FF75-2532-ABB2-8A25-CEC2B3131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E251DF-C14B-1E0B-C09C-557EF0B98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81255C-C4CC-A1D4-7621-8B252425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238539"/>
            <a:ext cx="11323384" cy="1434415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一、惧怕软弱以先，神就赐下应许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(15:1-6)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7546C3C-E74B-B6FA-0D2E-667C380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592C5A-DB93-935C-5CBD-D5C1FB48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852" y="4818850"/>
            <a:ext cx="7016021" cy="1717048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“成功”背后仍有惧怕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(1a)</a:t>
            </a:r>
          </a:p>
          <a:p>
            <a:pPr marL="457200" indent="-457200">
              <a:buAutoNum type="arabicPeriod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应许带给人的安慰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(1b)</a:t>
            </a:r>
          </a:p>
          <a:p>
            <a:pPr marL="457200" indent="-457200">
              <a:buAutoNum type="arabicPeriod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信心带出人的回应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(2-3)</a:t>
            </a:r>
          </a:p>
          <a:p>
            <a:pPr marL="457200" indent="-457200">
              <a:buAutoNum type="arabicPeriod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因信被神看作为义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(4-6)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805767D-A865-2834-17C5-5CC7AA64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" b="-3"/>
          <a:stretch>
            <a:fillRect/>
          </a:stretch>
        </p:blipFill>
        <p:spPr>
          <a:xfrm>
            <a:off x="8998835" y="4578136"/>
            <a:ext cx="2462418" cy="2172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5114704-C963-DCA9-BEA2-42742AB86208}"/>
              </a:ext>
            </a:extLst>
          </p:cNvPr>
          <p:cNvSpPr txBox="1"/>
          <p:nvPr/>
        </p:nvSpPr>
        <p:spPr>
          <a:xfrm>
            <a:off x="572494" y="1836788"/>
            <a:ext cx="113490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【创15:1】这事以后，耶和华</a:t>
            </a:r>
            <a:r>
              <a:rPr lang="zh-CN" altLang="zh-CN" sz="2000" dirty="0">
                <a:solidFill>
                  <a:srgbClr val="CC66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在异象中有话对亚伯兰说</a:t>
            </a: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：“亚伯兰，你不要惧怕！我是你的盾牌，必大大地赏赐你。”</a:t>
            </a: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【创15:2】亚伯兰说：“主耶和华啊，我既无子，你还赐我什么呢？并且要承受我家业的是大马士革人以利以谢。”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【创15:3】亚伯兰又说：“你没有给我儿子，那生在我家中的人就是我的后嗣。”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【创15:4】耶和华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又有话对他说</a:t>
            </a: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：“这人必不成为你的后嗣，你本身所生的才成为你的后嗣。”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【创15:5】于是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领他走到外边，说</a:t>
            </a: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：“你向天观看，数算众星，能数得过来吗？”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又对他说</a:t>
            </a: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：“你的后裔将要如此。”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【创15:6】亚伯兰信耶和华，耶和华就以此为他的义。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1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08C5DC-0DE0-FA88-6DAE-ADB17233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71" y="0"/>
            <a:ext cx="12243141" cy="68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FC663-8011-EA3B-B201-C760DCB6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DA87E1-B0EF-C486-FEE0-4F2147CC4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221F70-E6AC-17A1-A7E2-20D63827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1" y="181446"/>
            <a:ext cx="11905609" cy="1434415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信心虽然微小，祂仍主动立约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(15:7-12,17)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C0D7084C-9CFF-EE4F-150B-3ADAB4FB7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6705A1A-AACA-0A91-E9F5-83BDC949C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" b="-3"/>
          <a:stretch>
            <a:fillRect/>
          </a:stretch>
        </p:blipFill>
        <p:spPr>
          <a:xfrm>
            <a:off x="10279328" y="5320149"/>
            <a:ext cx="1642193" cy="1448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32389B8-23D6-BC4A-43B1-3875F639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46" y="4920037"/>
            <a:ext cx="7065116" cy="1649493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刚被称义又陷疑惑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(7-8)</a:t>
            </a: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主动立约坚固信心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(9-11)</a:t>
            </a: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独自承担约的代价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(12,17)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631759-A538-2B5E-35DF-A33FE173B636}"/>
              </a:ext>
            </a:extLst>
          </p:cNvPr>
          <p:cNvSpPr txBox="1"/>
          <p:nvPr/>
        </p:nvSpPr>
        <p:spPr>
          <a:xfrm>
            <a:off x="454132" y="1836788"/>
            <a:ext cx="114673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【创15:7】耶和华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又对他说</a:t>
            </a: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：“我是耶和华，曾领你出了迦勒底的吾珥，为要将这地赐你为业。”</a:t>
            </a: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【创15:8】亚伯兰说：“主耶和华啊，我怎能知道必得这地为业呢？”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【创15:9】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他说</a:t>
            </a: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：“你为我取一只三年的母牛，一只三年的母山羊，一只三年的公绵羊，一只斑鸠，一只雏鸽。”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【创15:10】亚伯兰就取了这些来，每样劈开分成两半，一半对着一半地摆列，只有鸟没有劈开。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【创15:11】有鸷鸟下来落在那死畜的肉上，亚伯兰就把它吓飞了。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【创15:12】日头正落的时候，亚伯兰沉沉地睡了，忽然有惊人的大黑暗落在他身上。</a:t>
            </a:r>
            <a:br>
              <a:rPr lang="en-US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000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0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【创15:17】日落天黑，不料有冒烟的炉，并烧着的火把，从那些肉块中经过。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9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ACA4FC-CD77-9865-8B06-D36E7C58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2BB5F7-3873-8994-43D5-5C04486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CC5AE07-9979-4127-5D37-D8777506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1" y="181446"/>
            <a:ext cx="11905609" cy="1434415"/>
          </a:xfrm>
        </p:spPr>
        <p:txBody>
          <a:bodyPr anchor="ctr"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三、预言等待应验，恩约已然完成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(15:13-16,18-21)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83B14FF-A25E-4086-2A5D-95DF534E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E75EF4A-F646-41AF-6727-53A89AA0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" b="-3"/>
          <a:stretch>
            <a:fillRect/>
          </a:stretch>
        </p:blipFill>
        <p:spPr>
          <a:xfrm>
            <a:off x="10279328" y="5320149"/>
            <a:ext cx="1642193" cy="1448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BDEEE24-D2D5-1F89-F02B-DADDC84A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45" y="5176457"/>
            <a:ext cx="7157170" cy="1181386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与祂的约显明祂是掌管历史的主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(13-16)</a:t>
            </a: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与祂的约超过人的所求所想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(18-21)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4D6631-A4C0-F12D-D920-BBC460C5FBE4}"/>
              </a:ext>
            </a:extLst>
          </p:cNvPr>
          <p:cNvSpPr txBox="1"/>
          <p:nvPr/>
        </p:nvSpPr>
        <p:spPr>
          <a:xfrm>
            <a:off x="270023" y="1828696"/>
            <a:ext cx="118330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【创15:13】耶和华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对亚伯兰说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：“你要的确知道，你的后裔必寄居别人的地，又服侍那地的人，那地的人要苦待他们四百年。</a:t>
            </a:r>
            <a:endParaRPr lang="zh-CN" altLang="zh-CN" sz="2000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【创15:14】并且他们所要服侍的那国，我要惩罚，后来他们必带着许多财物从那里出来。</a:t>
            </a: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【创15:15】但你要享大寿数，平平安安地归到你列祖那里，被人埋葬。</a:t>
            </a: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【创15:16】到了第四代，他们必回到此地，因为亚摩利人的罪孽还没有满盈。”</a:t>
            </a:r>
          </a:p>
          <a:p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……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【创15:18】当那日，耶和华</a:t>
            </a:r>
            <a:r>
              <a:rPr lang="zh-CN" altLang="zh-CN" sz="20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与亚伯兰立约，说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：“我已赐给你的后裔，从埃及河直到幼发拉底大河之地，</a:t>
            </a: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【创15:19】就是基尼人、基尼洗人、甲摩尼人、</a:t>
            </a: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【创15:20】赫人、比利洗人、利乏音人、</a:t>
            </a:r>
          </a:p>
          <a:p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【创15:21】亚摩利人、迦南人、革迦撒人、耶布斯人之地。”</a:t>
            </a:r>
          </a:p>
        </p:txBody>
      </p:sp>
    </p:spTree>
    <p:extLst>
      <p:ext uri="{BB962C8B-B14F-4D97-AF65-F5344CB8AC3E}">
        <p14:creationId xmlns:p14="http://schemas.microsoft.com/office/powerpoint/2010/main" val="172900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8A2195-9576-478F-A0E3-0712CD7F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97AD697-7107-43F3-8FE7-97E90D574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54" y="155459"/>
            <a:ext cx="4106431" cy="64104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955CCB-A6F0-3154-C07D-76435B6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F24FAA6-929D-DD53-B45B-CB95B69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5" y="147532"/>
            <a:ext cx="3243306" cy="6546072"/>
          </a:xfrm>
          <a:prstGeom prst="rect">
            <a:avLst/>
          </a:prstGeom>
        </p:spPr>
      </p:pic>
      <p:sp>
        <p:nvSpPr>
          <p:cNvPr id="5" name="标注: 左箭头 4">
            <a:extLst>
              <a:ext uri="{FF2B5EF4-FFF2-40B4-BE49-F238E27FC236}">
                <a16:creationId xmlns:a16="http://schemas.microsoft.com/office/drawing/2014/main" id="{8257011F-4F94-883B-2B80-51678CC3C757}"/>
              </a:ext>
            </a:extLst>
          </p:cNvPr>
          <p:cNvSpPr/>
          <p:nvPr/>
        </p:nvSpPr>
        <p:spPr>
          <a:xfrm>
            <a:off x="3849243" y="239842"/>
            <a:ext cx="1354859" cy="6361453"/>
          </a:xfrm>
          <a:prstGeom prst="leftArrowCallout">
            <a:avLst>
              <a:gd name="adj1" fmla="val 35814"/>
              <a:gd name="adj2" fmla="val 25000"/>
              <a:gd name="adj3" fmla="val 19593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四王五王之战</a:t>
            </a:r>
          </a:p>
        </p:txBody>
      </p:sp>
      <p:sp>
        <p:nvSpPr>
          <p:cNvPr id="6" name="标注: 右箭头 5">
            <a:extLst>
              <a:ext uri="{FF2B5EF4-FFF2-40B4-BE49-F238E27FC236}">
                <a16:creationId xmlns:a16="http://schemas.microsoft.com/office/drawing/2014/main" id="{F1000D9A-0591-45F3-72C0-5F021CAB8482}"/>
              </a:ext>
            </a:extLst>
          </p:cNvPr>
          <p:cNvSpPr/>
          <p:nvPr/>
        </p:nvSpPr>
        <p:spPr>
          <a:xfrm>
            <a:off x="5633690" y="256705"/>
            <a:ext cx="1354859" cy="634459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从埃及河到幼发拉底河</a:t>
            </a:r>
          </a:p>
        </p:txBody>
      </p:sp>
      <p:sp>
        <p:nvSpPr>
          <p:cNvPr id="11" name="箭头: 虚尾 10">
            <a:extLst>
              <a:ext uri="{FF2B5EF4-FFF2-40B4-BE49-F238E27FC236}">
                <a16:creationId xmlns:a16="http://schemas.microsoft.com/office/drawing/2014/main" id="{34826CE1-FD0C-C10C-4397-AD25247C269F}"/>
              </a:ext>
            </a:extLst>
          </p:cNvPr>
          <p:cNvSpPr/>
          <p:nvPr/>
        </p:nvSpPr>
        <p:spPr>
          <a:xfrm rot="3826071">
            <a:off x="6422958" y="4365313"/>
            <a:ext cx="769874" cy="37966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虚尾 12">
            <a:extLst>
              <a:ext uri="{FF2B5EF4-FFF2-40B4-BE49-F238E27FC236}">
                <a16:creationId xmlns:a16="http://schemas.microsoft.com/office/drawing/2014/main" id="{65975D34-73C0-5D88-7B80-EDA9C9D878B7}"/>
              </a:ext>
            </a:extLst>
          </p:cNvPr>
          <p:cNvSpPr/>
          <p:nvPr/>
        </p:nvSpPr>
        <p:spPr>
          <a:xfrm rot="9761660">
            <a:off x="11006747" y="225957"/>
            <a:ext cx="769874" cy="37966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8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472C6-0DC2-387C-B4D8-2A3FA6AD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结语：牢记与祂有约，凭信盼望等候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6E7349-B4E7-7090-B61C-A24272DA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753"/>
            <a:ext cx="10515600" cy="38572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我们这至暂至轻的苦楚，要为我们成就极重无比、永远的荣耀。原来我们不是顾念所见的，乃是顾念所不见的；因为所见的是暂时的，所不见的是永远的。”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			——</a:t>
            </a:r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林后4:17-18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65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71898-D663-74F9-016A-22C8DB2CB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63616-406B-CE73-88F9-0AF41D91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D70F1C-6F69-B96B-7ACC-EFE95E32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753"/>
            <a:ext cx="10515600" cy="38572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这段信息中亚伯兰的哪些反应让你感同身受？你自己是否也有过类似的经历，或是有从神而来的感动和安慰？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神与亚伯兰立约的过程中，是否有让你感到惊讶或者带给你启发的地方？会对你信仰生活的实践带来怎样的影响？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76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880</Words>
  <Application>Microsoft Office PowerPoint</Application>
  <PresentationFormat>宽屏</PresentationFormat>
  <Paragraphs>45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Office 主题​​</vt:lpstr>
      <vt:lpstr>与祂有约</vt:lpstr>
      <vt:lpstr>PowerPoint 演示文稿</vt:lpstr>
      <vt:lpstr>一、惧怕软弱以先，神就赐下应许 (15:1-6)</vt:lpstr>
      <vt:lpstr>PowerPoint 演示文稿</vt:lpstr>
      <vt:lpstr>二、 信心虽然微小，祂仍主动立约 (15:7-12,17)</vt:lpstr>
      <vt:lpstr>三、预言等待应验，恩约已然完成 (15:13-16,18-21)</vt:lpstr>
      <vt:lpstr>PowerPoint 演示文稿</vt:lpstr>
      <vt:lpstr>结语：牢记与祂有约，凭信盼望等候</vt:lpstr>
      <vt:lpstr>讨论题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Guo</dc:creator>
  <cp:lastModifiedBy>Ray Guo</cp:lastModifiedBy>
  <cp:revision>3</cp:revision>
  <dcterms:created xsi:type="dcterms:W3CDTF">2026-07-18T14:09:57Z</dcterms:created>
  <dcterms:modified xsi:type="dcterms:W3CDTF">2026-07-18T16:48:06Z</dcterms:modified>
</cp:coreProperties>
</file>