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0F30E0-D958-4597-9ECA-9C61D0664A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6E31C58-4C23-4F36-B85C-241D860D72E8}">
      <dgm:prSet custT="1"/>
      <dgm:spPr/>
      <dgm:t>
        <a:bodyPr/>
        <a:lstStyle/>
        <a:p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一、神造万物是为着一人预备（</a:t>
          </a:r>
          <a:r>
            <a:rPr 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4-7</a:t>
          </a:r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gm:t>
    </dgm:pt>
    <dgm:pt modelId="{6C4A83A6-D789-4CCD-B82B-84F2F6AE8BF2}" type="parTrans" cxnId="{EB43E14E-FFEF-438B-98AD-D73DB33F7DF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10809A-2C1B-40B0-B661-2F8B691CDF72}" type="sibTrans" cxnId="{EB43E14E-FFEF-438B-98AD-D73DB33F7DF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A4CE9AF-740D-4243-B8D8-6774F319DE61}">
      <dgm:prSet custT="1"/>
      <dgm:spPr/>
      <dgm:t>
        <a:bodyPr/>
        <a:lstStyle/>
        <a:p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二、神立伊甸是为与那人同住（</a:t>
          </a:r>
          <a:r>
            <a:rPr 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8-17</a:t>
          </a:r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gm:t>
    </dgm:pt>
    <dgm:pt modelId="{FE1A02FB-7FF7-4704-8CDC-F783710B3077}" type="parTrans" cxnId="{9204901B-7AC0-4765-98CE-AF3880E9DE9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C040D2-A9C0-4930-968B-DB41F340CDBB}" type="sibTrans" cxnId="{9204901B-7AC0-4765-98CE-AF3880E9DE9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1E5EF33-0186-4860-A389-286D8BD99F2D}">
      <dgm:prSet custT="1"/>
      <dgm:spPr/>
      <dgm:t>
        <a:bodyPr/>
        <a:lstStyle/>
        <a:p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三、神设婚姻</a:t>
          </a:r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藉</a:t>
          </a:r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二人彰显救恩（</a:t>
          </a:r>
          <a:r>
            <a:rPr 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18-25</a:t>
          </a:r>
          <a:r>
            <a:rPr lang="zh-CN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gm:t>
    </dgm:pt>
    <dgm:pt modelId="{0FD2695B-574C-4A56-B166-AF91274DB6A2}" type="parTrans" cxnId="{B633213B-57C8-4435-AD7B-6E073E1EA58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649A4A8-07F4-440C-8D7F-F62DF7A36932}" type="sibTrans" cxnId="{B633213B-57C8-4435-AD7B-6E073E1EA58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D6482AD-0E40-4408-9C6C-A68BAE4AEA55}" type="pres">
      <dgm:prSet presAssocID="{930F30E0-D958-4597-9ECA-9C61D0664AA8}" presName="linear" presStyleCnt="0">
        <dgm:presLayoutVars>
          <dgm:animLvl val="lvl"/>
          <dgm:resizeHandles val="exact"/>
        </dgm:presLayoutVars>
      </dgm:prSet>
      <dgm:spPr/>
    </dgm:pt>
    <dgm:pt modelId="{8A596A5F-E32B-4396-AD00-27DEB6B6DDA2}" type="pres">
      <dgm:prSet presAssocID="{16E31C58-4C23-4F36-B85C-241D860D72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8BD6A4E-C648-4A16-A33E-6283F36799BF}" type="pres">
      <dgm:prSet presAssocID="{0E10809A-2C1B-40B0-B661-2F8B691CDF72}" presName="spacer" presStyleCnt="0"/>
      <dgm:spPr/>
    </dgm:pt>
    <dgm:pt modelId="{45E2BFEC-1E9A-4CFB-9247-9ED0FB69137E}" type="pres">
      <dgm:prSet presAssocID="{BA4CE9AF-740D-4243-B8D8-6774F319DE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1F09F7-208B-4D69-A600-0CCED1DBB09F}" type="pres">
      <dgm:prSet presAssocID="{27C040D2-A9C0-4930-968B-DB41F340CDBB}" presName="spacer" presStyleCnt="0"/>
      <dgm:spPr/>
    </dgm:pt>
    <dgm:pt modelId="{3973A319-AAD6-43FC-8DCA-F301EF8AA680}" type="pres">
      <dgm:prSet presAssocID="{11E5EF33-0186-4860-A389-286D8BD99F2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204901B-7AC0-4765-98CE-AF3880E9DE97}" srcId="{930F30E0-D958-4597-9ECA-9C61D0664AA8}" destId="{BA4CE9AF-740D-4243-B8D8-6774F319DE61}" srcOrd="1" destOrd="0" parTransId="{FE1A02FB-7FF7-4704-8CDC-F783710B3077}" sibTransId="{27C040D2-A9C0-4930-968B-DB41F340CDBB}"/>
    <dgm:cxn modelId="{B633213B-57C8-4435-AD7B-6E073E1EA580}" srcId="{930F30E0-D958-4597-9ECA-9C61D0664AA8}" destId="{11E5EF33-0186-4860-A389-286D8BD99F2D}" srcOrd="2" destOrd="0" parTransId="{0FD2695B-574C-4A56-B166-AF91274DB6A2}" sibTransId="{7649A4A8-07F4-440C-8D7F-F62DF7A36932}"/>
    <dgm:cxn modelId="{CC6A9C4A-2B22-4840-941C-D64F7B69AB9F}" type="presOf" srcId="{16E31C58-4C23-4F36-B85C-241D860D72E8}" destId="{8A596A5F-E32B-4396-AD00-27DEB6B6DDA2}" srcOrd="0" destOrd="0" presId="urn:microsoft.com/office/officeart/2005/8/layout/vList2"/>
    <dgm:cxn modelId="{5000694D-3777-43E5-A4CC-C134388C6A63}" type="presOf" srcId="{11E5EF33-0186-4860-A389-286D8BD99F2D}" destId="{3973A319-AAD6-43FC-8DCA-F301EF8AA680}" srcOrd="0" destOrd="0" presId="urn:microsoft.com/office/officeart/2005/8/layout/vList2"/>
    <dgm:cxn modelId="{EB43E14E-FFEF-438B-98AD-D73DB33F7DF3}" srcId="{930F30E0-D958-4597-9ECA-9C61D0664AA8}" destId="{16E31C58-4C23-4F36-B85C-241D860D72E8}" srcOrd="0" destOrd="0" parTransId="{6C4A83A6-D789-4CCD-B82B-84F2F6AE8BF2}" sibTransId="{0E10809A-2C1B-40B0-B661-2F8B691CDF72}"/>
    <dgm:cxn modelId="{9CECAAAB-4A13-439A-9B7B-77255A91FA8D}" type="presOf" srcId="{BA4CE9AF-740D-4243-B8D8-6774F319DE61}" destId="{45E2BFEC-1E9A-4CFB-9247-9ED0FB69137E}" srcOrd="0" destOrd="0" presId="urn:microsoft.com/office/officeart/2005/8/layout/vList2"/>
    <dgm:cxn modelId="{808426B0-0BCB-4330-B5A8-F583A21AB014}" type="presOf" srcId="{930F30E0-D958-4597-9ECA-9C61D0664AA8}" destId="{5D6482AD-0E40-4408-9C6C-A68BAE4AEA55}" srcOrd="0" destOrd="0" presId="urn:microsoft.com/office/officeart/2005/8/layout/vList2"/>
    <dgm:cxn modelId="{7CA2B9E3-D9DA-4F03-8B48-A6D300127BB9}" type="presParOf" srcId="{5D6482AD-0E40-4408-9C6C-A68BAE4AEA55}" destId="{8A596A5F-E32B-4396-AD00-27DEB6B6DDA2}" srcOrd="0" destOrd="0" presId="urn:microsoft.com/office/officeart/2005/8/layout/vList2"/>
    <dgm:cxn modelId="{08B9BB00-F14B-49E7-9DC8-555042C206E0}" type="presParOf" srcId="{5D6482AD-0E40-4408-9C6C-A68BAE4AEA55}" destId="{68BD6A4E-C648-4A16-A33E-6283F36799BF}" srcOrd="1" destOrd="0" presId="urn:microsoft.com/office/officeart/2005/8/layout/vList2"/>
    <dgm:cxn modelId="{306DFD79-E3AD-4EF5-80E8-1386156EBF7E}" type="presParOf" srcId="{5D6482AD-0E40-4408-9C6C-A68BAE4AEA55}" destId="{45E2BFEC-1E9A-4CFB-9247-9ED0FB69137E}" srcOrd="2" destOrd="0" presId="urn:microsoft.com/office/officeart/2005/8/layout/vList2"/>
    <dgm:cxn modelId="{65664DFF-F384-4618-A6C1-765D43FFE907}" type="presParOf" srcId="{5D6482AD-0E40-4408-9C6C-A68BAE4AEA55}" destId="{981F09F7-208B-4D69-A600-0CCED1DBB09F}" srcOrd="3" destOrd="0" presId="urn:microsoft.com/office/officeart/2005/8/layout/vList2"/>
    <dgm:cxn modelId="{4EB214C9-E1F9-4FB1-BB04-4D4487FC90C2}" type="presParOf" srcId="{5D6482AD-0E40-4408-9C6C-A68BAE4AEA55}" destId="{3973A319-AAD6-43FC-8DCA-F301EF8AA6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F30E0-D958-4597-9ECA-9C61D0664A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6E31C58-4C23-4F36-B85C-241D860D72E8}">
      <dgm:prSet custT="1"/>
      <dgm:spPr/>
      <dgm:t>
        <a:bodyPr/>
        <a:lstStyle/>
        <a:p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一、神造万物是为着一人预备（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4-7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gm:t>
    </dgm:pt>
    <dgm:pt modelId="{6C4A83A6-D789-4CCD-B82B-84F2F6AE8BF2}" type="parTrans" cxnId="{EB43E14E-FFEF-438B-98AD-D73DB33F7DF3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10809A-2C1B-40B0-B661-2F8B691CDF72}" type="sibTrans" cxnId="{EB43E14E-FFEF-438B-98AD-D73DB33F7DF3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A4CE9AF-740D-4243-B8D8-6774F319DE61}">
      <dgm:prSet custT="1"/>
      <dgm:spPr/>
      <dgm:t>
        <a:bodyPr/>
        <a:lstStyle/>
        <a:p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二、神立伊甸是为与那人同住（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8-17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gm:t>
    </dgm:pt>
    <dgm:pt modelId="{FE1A02FB-7FF7-4704-8CDC-F783710B3077}" type="parTrans" cxnId="{9204901B-7AC0-4765-98CE-AF3880E9DE97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C040D2-A9C0-4930-968B-DB41F340CDBB}" type="sibTrans" cxnId="{9204901B-7AC0-4765-98CE-AF3880E9DE97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1E5EF33-0186-4860-A389-286D8BD99F2D}">
      <dgm:prSet custT="1"/>
      <dgm:spPr/>
      <dgm:t>
        <a:bodyPr/>
        <a:lstStyle/>
        <a:p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三、神设婚姻</a:t>
          </a:r>
          <a:r>
            <a: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藉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二人彰显救恩（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18-25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gm:t>
    </dgm:pt>
    <dgm:pt modelId="{0FD2695B-574C-4A56-B166-AF91274DB6A2}" type="parTrans" cxnId="{B633213B-57C8-4435-AD7B-6E073E1EA580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649A4A8-07F4-440C-8D7F-F62DF7A36932}" type="sibTrans" cxnId="{B633213B-57C8-4435-AD7B-6E073E1EA580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D6482AD-0E40-4408-9C6C-A68BAE4AEA55}" type="pres">
      <dgm:prSet presAssocID="{930F30E0-D958-4597-9ECA-9C61D0664AA8}" presName="linear" presStyleCnt="0">
        <dgm:presLayoutVars>
          <dgm:animLvl val="lvl"/>
          <dgm:resizeHandles val="exact"/>
        </dgm:presLayoutVars>
      </dgm:prSet>
      <dgm:spPr/>
    </dgm:pt>
    <dgm:pt modelId="{8A596A5F-E32B-4396-AD00-27DEB6B6DDA2}" type="pres">
      <dgm:prSet presAssocID="{16E31C58-4C23-4F36-B85C-241D860D72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8BD6A4E-C648-4A16-A33E-6283F36799BF}" type="pres">
      <dgm:prSet presAssocID="{0E10809A-2C1B-40B0-B661-2F8B691CDF72}" presName="spacer" presStyleCnt="0"/>
      <dgm:spPr/>
    </dgm:pt>
    <dgm:pt modelId="{45E2BFEC-1E9A-4CFB-9247-9ED0FB69137E}" type="pres">
      <dgm:prSet presAssocID="{BA4CE9AF-740D-4243-B8D8-6774F319DE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1F09F7-208B-4D69-A600-0CCED1DBB09F}" type="pres">
      <dgm:prSet presAssocID="{27C040D2-A9C0-4930-968B-DB41F340CDBB}" presName="spacer" presStyleCnt="0"/>
      <dgm:spPr/>
    </dgm:pt>
    <dgm:pt modelId="{3973A319-AAD6-43FC-8DCA-F301EF8AA680}" type="pres">
      <dgm:prSet presAssocID="{11E5EF33-0186-4860-A389-286D8BD99F2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204901B-7AC0-4765-98CE-AF3880E9DE97}" srcId="{930F30E0-D958-4597-9ECA-9C61D0664AA8}" destId="{BA4CE9AF-740D-4243-B8D8-6774F319DE61}" srcOrd="1" destOrd="0" parTransId="{FE1A02FB-7FF7-4704-8CDC-F783710B3077}" sibTransId="{27C040D2-A9C0-4930-968B-DB41F340CDBB}"/>
    <dgm:cxn modelId="{B633213B-57C8-4435-AD7B-6E073E1EA580}" srcId="{930F30E0-D958-4597-9ECA-9C61D0664AA8}" destId="{11E5EF33-0186-4860-A389-286D8BD99F2D}" srcOrd="2" destOrd="0" parTransId="{0FD2695B-574C-4A56-B166-AF91274DB6A2}" sibTransId="{7649A4A8-07F4-440C-8D7F-F62DF7A36932}"/>
    <dgm:cxn modelId="{CC6A9C4A-2B22-4840-941C-D64F7B69AB9F}" type="presOf" srcId="{16E31C58-4C23-4F36-B85C-241D860D72E8}" destId="{8A596A5F-E32B-4396-AD00-27DEB6B6DDA2}" srcOrd="0" destOrd="0" presId="urn:microsoft.com/office/officeart/2005/8/layout/vList2"/>
    <dgm:cxn modelId="{5000694D-3777-43E5-A4CC-C134388C6A63}" type="presOf" srcId="{11E5EF33-0186-4860-A389-286D8BD99F2D}" destId="{3973A319-AAD6-43FC-8DCA-F301EF8AA680}" srcOrd="0" destOrd="0" presId="urn:microsoft.com/office/officeart/2005/8/layout/vList2"/>
    <dgm:cxn modelId="{EB43E14E-FFEF-438B-98AD-D73DB33F7DF3}" srcId="{930F30E0-D958-4597-9ECA-9C61D0664AA8}" destId="{16E31C58-4C23-4F36-B85C-241D860D72E8}" srcOrd="0" destOrd="0" parTransId="{6C4A83A6-D789-4CCD-B82B-84F2F6AE8BF2}" sibTransId="{0E10809A-2C1B-40B0-B661-2F8B691CDF72}"/>
    <dgm:cxn modelId="{9CECAAAB-4A13-439A-9B7B-77255A91FA8D}" type="presOf" srcId="{BA4CE9AF-740D-4243-B8D8-6774F319DE61}" destId="{45E2BFEC-1E9A-4CFB-9247-9ED0FB69137E}" srcOrd="0" destOrd="0" presId="urn:microsoft.com/office/officeart/2005/8/layout/vList2"/>
    <dgm:cxn modelId="{808426B0-0BCB-4330-B5A8-F583A21AB014}" type="presOf" srcId="{930F30E0-D958-4597-9ECA-9C61D0664AA8}" destId="{5D6482AD-0E40-4408-9C6C-A68BAE4AEA55}" srcOrd="0" destOrd="0" presId="urn:microsoft.com/office/officeart/2005/8/layout/vList2"/>
    <dgm:cxn modelId="{7CA2B9E3-D9DA-4F03-8B48-A6D300127BB9}" type="presParOf" srcId="{5D6482AD-0E40-4408-9C6C-A68BAE4AEA55}" destId="{8A596A5F-E32B-4396-AD00-27DEB6B6DDA2}" srcOrd="0" destOrd="0" presId="urn:microsoft.com/office/officeart/2005/8/layout/vList2"/>
    <dgm:cxn modelId="{08B9BB00-F14B-49E7-9DC8-555042C206E0}" type="presParOf" srcId="{5D6482AD-0E40-4408-9C6C-A68BAE4AEA55}" destId="{68BD6A4E-C648-4A16-A33E-6283F36799BF}" srcOrd="1" destOrd="0" presId="urn:microsoft.com/office/officeart/2005/8/layout/vList2"/>
    <dgm:cxn modelId="{306DFD79-E3AD-4EF5-80E8-1386156EBF7E}" type="presParOf" srcId="{5D6482AD-0E40-4408-9C6C-A68BAE4AEA55}" destId="{45E2BFEC-1E9A-4CFB-9247-9ED0FB69137E}" srcOrd="2" destOrd="0" presId="urn:microsoft.com/office/officeart/2005/8/layout/vList2"/>
    <dgm:cxn modelId="{65664DFF-F384-4618-A6C1-765D43FFE907}" type="presParOf" srcId="{5D6482AD-0E40-4408-9C6C-A68BAE4AEA55}" destId="{981F09F7-208B-4D69-A600-0CCED1DBB09F}" srcOrd="3" destOrd="0" presId="urn:microsoft.com/office/officeart/2005/8/layout/vList2"/>
    <dgm:cxn modelId="{4EB214C9-E1F9-4FB1-BB04-4D4487FC90C2}" type="presParOf" srcId="{5D6482AD-0E40-4408-9C6C-A68BAE4AEA55}" destId="{3973A319-AAD6-43FC-8DCA-F301EF8AA6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96A5F-E32B-4396-AD00-27DEB6B6DDA2}">
      <dsp:nvSpPr>
        <dsp:cNvPr id="0" name=""/>
        <dsp:cNvSpPr/>
      </dsp:nvSpPr>
      <dsp:spPr>
        <a:xfrm>
          <a:off x="0" y="511485"/>
          <a:ext cx="956386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一、神造万物是为着一人预备（</a:t>
          </a:r>
          <a:r>
            <a:rPr 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4-7</a:t>
          </a: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sp:txBody>
      <dsp:txXfrm>
        <a:off x="59399" y="570884"/>
        <a:ext cx="9445070" cy="1098002"/>
      </dsp:txXfrm>
    </dsp:sp>
    <dsp:sp modelId="{45E2BFEC-1E9A-4CFB-9247-9ED0FB69137E}">
      <dsp:nvSpPr>
        <dsp:cNvPr id="0" name=""/>
        <dsp:cNvSpPr/>
      </dsp:nvSpPr>
      <dsp:spPr>
        <a:xfrm>
          <a:off x="0" y="1915485"/>
          <a:ext cx="956386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二、神立伊甸是为与那人同住（</a:t>
          </a:r>
          <a:r>
            <a:rPr 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8-17</a:t>
          </a: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sp:txBody>
      <dsp:txXfrm>
        <a:off x="59399" y="1974884"/>
        <a:ext cx="9445070" cy="1098002"/>
      </dsp:txXfrm>
    </dsp:sp>
    <dsp:sp modelId="{3973A319-AAD6-43FC-8DCA-F301EF8AA680}">
      <dsp:nvSpPr>
        <dsp:cNvPr id="0" name=""/>
        <dsp:cNvSpPr/>
      </dsp:nvSpPr>
      <dsp:spPr>
        <a:xfrm>
          <a:off x="0" y="3319485"/>
          <a:ext cx="956386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三、神设婚姻</a:t>
          </a: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藉</a:t>
          </a: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二人彰显救恩（</a:t>
          </a:r>
          <a:r>
            <a:rPr 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18-25</a:t>
          </a:r>
          <a:r>
            <a:rPr lang="zh-CN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sp:txBody>
      <dsp:txXfrm>
        <a:off x="59399" y="3378884"/>
        <a:ext cx="9445070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96A5F-E32B-4396-AD00-27DEB6B6DDA2}">
      <dsp:nvSpPr>
        <dsp:cNvPr id="0" name=""/>
        <dsp:cNvSpPr/>
      </dsp:nvSpPr>
      <dsp:spPr>
        <a:xfrm>
          <a:off x="0" y="11535"/>
          <a:ext cx="6299030" cy="1198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一、神造万物是为着一人预备（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4-7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sp:txBody>
      <dsp:txXfrm>
        <a:off x="58485" y="70020"/>
        <a:ext cx="6182060" cy="1081110"/>
      </dsp:txXfrm>
    </dsp:sp>
    <dsp:sp modelId="{45E2BFEC-1E9A-4CFB-9247-9ED0FB69137E}">
      <dsp:nvSpPr>
        <dsp:cNvPr id="0" name=""/>
        <dsp:cNvSpPr/>
      </dsp:nvSpPr>
      <dsp:spPr>
        <a:xfrm>
          <a:off x="0" y="1393936"/>
          <a:ext cx="6299030" cy="1198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二、神立伊甸是为与那人同住（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8-17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sp:txBody>
      <dsp:txXfrm>
        <a:off x="58485" y="1452421"/>
        <a:ext cx="6182060" cy="1081110"/>
      </dsp:txXfrm>
    </dsp:sp>
    <dsp:sp modelId="{3973A319-AAD6-43FC-8DCA-F301EF8AA680}">
      <dsp:nvSpPr>
        <dsp:cNvPr id="0" name=""/>
        <dsp:cNvSpPr/>
      </dsp:nvSpPr>
      <dsp:spPr>
        <a:xfrm>
          <a:off x="0" y="2776336"/>
          <a:ext cx="6299030" cy="1198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三、神设婚姻</a:t>
          </a:r>
          <a:r>
            <a:rPr lang="zh-CN" alt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藉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二人彰显救恩（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18-25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</a:p>
      </dsp:txBody>
      <dsp:txXfrm>
        <a:off x="58485" y="2834821"/>
        <a:ext cx="6182060" cy="108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3802A-5500-13B4-5A78-9BBE7BB01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B30149F-A719-E17E-F1B9-F3ED4E3E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782EC8-14DB-6D38-7756-107D2C6B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E6FCB-9ABC-E6C6-CABD-43FA2453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F48879-44D9-AC69-BDF6-72064911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690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ED8FE0-6EC7-AF3D-A4B8-E56354A6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056915-FD9D-D1E5-E055-092B2F14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107FC-E308-EC98-C8D2-1A0BB95E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5E42C7-FF29-814D-FEF2-16A0635C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CA6ECA-9C9B-4DB2-C6E5-CCDC39CA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598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893720-226A-73FD-D3C9-2B1B2A34B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FFBBDC-A9E5-2718-17CC-AD39F74A8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D7B496-9E23-8107-DB4D-A173FA09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412126-A1F5-D61E-5464-54362E27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E5B134-C375-266F-BCCB-126D7A4F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481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94713-476F-DCA5-A97C-8870EDA1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F83504-249D-0471-419E-0FC8BD6C6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A02BE-5897-E9DA-6AAB-DFAFAF41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FF9A5-4B66-94C7-2A66-776A5A7F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2A2CC3-B94A-8DDE-7018-381BA249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6380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21CB74-77D7-C7CF-CCD9-212539DD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FC53B3-0ABF-09F9-F738-E87348251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076C0F-7A97-7C42-670B-D814081B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182EB-B2DF-5C7F-4336-C9C0424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25AF8B-A329-03E5-A658-2270E4CF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6990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D8713-12F0-B7F5-5ECD-A7F12A65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F4C515-9A26-CC04-2C96-670B385EF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693CC-00C7-1DFD-FC61-86FF2F559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D6D358-832A-3AD0-5751-CA324410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38A21E-4657-C0B6-4CF3-9C44FB3C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84146C-C69C-20F0-94F3-57FACAA5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502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5EAD5-AF0B-87EC-E3DE-86EF7B81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2619F6-5FE9-4F7C-8B89-D3196F8CA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1B9AF9-E7B2-BC65-6418-31F19836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A1FFCD-B3DA-E3C2-3707-314A8AA54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561B88-F708-8CD1-6C33-B59A0A664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C508CF-C7B8-4169-0BCB-2BC27BA1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D57CBDD-CE3C-191B-9B38-289D59A9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6EA507-1D81-A126-A8E7-7348B3D7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910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229725-30E3-E21C-BE6B-32F809E3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7F3DF4-2725-37BB-1226-11EB4D66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431EE8-CCDB-1F28-5579-33493870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DE8920-2934-4FB7-8805-325A8615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429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1371E5-678F-FE29-0719-39E5D32D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B19475-B733-B900-7BC3-A909702E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E6B1BF-5487-C5EC-8EEA-DD56A7DE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933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144F3A-84BE-A811-B440-8DA089029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B36A10-2C57-A1BA-512C-82976E89F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2378B6-9F2B-FFED-065C-BD88EF7A4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E49FFD-FD1D-B2CF-B67E-FA0D9FCD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759062-8759-A131-995C-A93F98AF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6EAF55-1F5B-4C00-753F-B9DECFE9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931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333AC-C613-4022-CBF7-4B79661B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E5A050-E60D-6CE9-63DF-9617FF5E6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F0F742-8A1C-DA70-D8C6-A033B586D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821792-40D0-30AA-D7EC-CFBCC677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2B7685-6EA5-588A-7DD8-6D51961A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FC6C50-FDA8-8553-1D6D-2B339C39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8280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466C01-DCF4-DFF9-7714-30F7A99D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B0442F-4C89-F7CB-D99B-3EC13022C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8AEEC0-6DA5-0C81-409D-81D38A85F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1/31/2026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0A8773-062F-F68B-6B99-5C37518E7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F11AF7-713E-8363-5E0C-C6DBA3EA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6405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6D63398-EEE4-4E6A-BEF3-E92924A28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0"/>
            <a:ext cx="1222675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804B24-17AC-406D-9636-1332F5DF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03156" y="-2460574"/>
            <a:ext cx="6859919" cy="1177723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23" y="-864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8000"/>
                </a:schemeClr>
              </a:gs>
              <a:gs pos="99000">
                <a:srgbClr val="000000">
                  <a:alpha val="46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626703">
            <a:off x="1164940" y="1025588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70DF94D-F28F-435E-AD56-C40FC99AF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2409782"/>
            <a:ext cx="12221732" cy="444325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1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4F952EE-9AAE-4D81-BF98-35DF71334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942096" y="-2872097"/>
            <a:ext cx="6407535" cy="12151737"/>
          </a:xfrm>
          <a:prstGeom prst="rect">
            <a:avLst/>
          </a:prstGeom>
          <a:gradFill>
            <a:gsLst>
              <a:gs pos="1000">
                <a:srgbClr val="000000">
                  <a:alpha val="33000"/>
                </a:srgb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标题 18">
            <a:extLst>
              <a:ext uri="{FF2B5EF4-FFF2-40B4-BE49-F238E27FC236}">
                <a16:creationId xmlns:a16="http://schemas.microsoft.com/office/drawing/2014/main" id="{0CD48A54-CC59-D88F-AE0B-4FE84C1F4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08" y="1542677"/>
            <a:ext cx="7284935" cy="2732297"/>
          </a:xfrm>
        </p:spPr>
        <p:txBody>
          <a:bodyPr anchor="t">
            <a:normAutofit/>
          </a:bodyPr>
          <a:lstStyle/>
          <a:p>
            <a:pPr algn="l"/>
            <a:r>
              <a:rPr lang="zh-CN" altLang="en-US" sz="5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神爱世人的确据</a:t>
            </a:r>
          </a:p>
        </p:txBody>
      </p:sp>
      <p:sp>
        <p:nvSpPr>
          <p:cNvPr id="20" name="副标题 19">
            <a:extLst>
              <a:ext uri="{FF2B5EF4-FFF2-40B4-BE49-F238E27FC236}">
                <a16:creationId xmlns:a16="http://schemas.microsoft.com/office/drawing/2014/main" id="{BE79B386-4671-D4FA-8AA9-E81337253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432" y="2553174"/>
            <a:ext cx="3416010" cy="1296368"/>
          </a:xfrm>
        </p:spPr>
        <p:txBody>
          <a:bodyPr anchor="b">
            <a:normAutofit/>
          </a:bodyPr>
          <a:lstStyle/>
          <a:p>
            <a:pPr algn="l"/>
            <a:r>
              <a: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创世记 </a:t>
            </a:r>
            <a:r>
              <a:rPr lang="en-US" altLang="zh-CN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2:4-25</a:t>
            </a:r>
            <a:endParaRPr lang="zh-CN" altLang="en-US" sz="3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3" descr="空中云彩的低角度视图">
            <a:extLst>
              <a:ext uri="{FF2B5EF4-FFF2-40B4-BE49-F238E27FC236}">
                <a16:creationId xmlns:a16="http://schemas.microsoft.com/office/drawing/2014/main" id="{C414FAA5-7AAC-9040-0F6A-6C5D5730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44" r="16805" b="-2"/>
          <a:stretch>
            <a:fillRect/>
          </a:stretch>
        </p:blipFill>
        <p:spPr>
          <a:xfrm>
            <a:off x="5279012" y="65314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349894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13DB45-1F70-910E-1FEE-773802CE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416" y="537307"/>
            <a:ext cx="4778627" cy="1110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写给我们的 </a:t>
            </a:r>
            <a:r>
              <a:rPr lang="en-US" altLang="zh-CN"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(to us)</a:t>
            </a:r>
          </a:p>
        </p:txBody>
      </p:sp>
      <p:pic>
        <p:nvPicPr>
          <p:cNvPr id="5" name="图片 4" descr="图片包含 文字, 游戏机&#10;&#10;AI 生成的内容可能不正确。">
            <a:extLst>
              <a:ext uri="{FF2B5EF4-FFF2-40B4-BE49-F238E27FC236}">
                <a16:creationId xmlns:a16="http://schemas.microsoft.com/office/drawing/2014/main" id="{D92C18B3-ACC4-D0ED-D2CD-AAC3E8D3C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80" y="371496"/>
            <a:ext cx="3241062" cy="2088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形 7" descr="复选标记 纯色填充">
            <a:extLst>
              <a:ext uri="{FF2B5EF4-FFF2-40B4-BE49-F238E27FC236}">
                <a16:creationId xmlns:a16="http://schemas.microsoft.com/office/drawing/2014/main" id="{D06A1633-F4EF-6682-B473-6DC777D49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3996" y="1719706"/>
            <a:ext cx="776099" cy="776099"/>
          </a:xfrm>
          <a:prstGeom prst="rect">
            <a:avLst/>
          </a:prstGeom>
        </p:spPr>
      </p:pic>
      <p:pic>
        <p:nvPicPr>
          <p:cNvPr id="11" name="图形 10" descr="关闭 纯色填充">
            <a:extLst>
              <a:ext uri="{FF2B5EF4-FFF2-40B4-BE49-F238E27FC236}">
                <a16:creationId xmlns:a16="http://schemas.microsoft.com/office/drawing/2014/main" id="{25A40A23-F345-EAC4-89CD-E7063BDF4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3996" y="433169"/>
            <a:ext cx="776099" cy="776099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24A07E39-3683-765F-5ED1-DC235A28C1B9}"/>
              </a:ext>
            </a:extLst>
          </p:cNvPr>
          <p:cNvSpPr txBox="1">
            <a:spLocks/>
          </p:cNvSpPr>
          <p:nvPr/>
        </p:nvSpPr>
        <p:spPr>
          <a:xfrm>
            <a:off x="5353416" y="1880707"/>
            <a:ext cx="4668084" cy="615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为我们而写的 </a:t>
            </a:r>
            <a:r>
              <a:rPr lang="en-US" altLang="zh-CN"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(for us)</a:t>
            </a:r>
            <a:endParaRPr lang="zh-CN" altLang="en-US" sz="3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004D82-D5C0-9359-521C-866A58BFAEE6}"/>
              </a:ext>
            </a:extLst>
          </p:cNvPr>
          <p:cNvSpPr txBox="1"/>
          <p:nvPr/>
        </p:nvSpPr>
        <p:spPr>
          <a:xfrm>
            <a:off x="656649" y="2823617"/>
            <a:ext cx="110341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2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圣经里每一卷书都不是直接写给我们的，而是直接写给那些与作者同时代的以色列人或教会的。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7" name="图片 26" descr="图示&#10;&#10;AI 生成的内容可能不正确。">
            <a:extLst>
              <a:ext uri="{FF2B5EF4-FFF2-40B4-BE49-F238E27FC236}">
                <a16:creationId xmlns:a16="http://schemas.microsoft.com/office/drawing/2014/main" id="{E770A614-C74E-DC3B-5BE6-DC66C9DE9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2811" y="3939839"/>
            <a:ext cx="2693094" cy="2251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 descr="图片包含 徽标&#10;&#10;AI 生成的内容可能不正确。">
            <a:extLst>
              <a:ext uri="{FF2B5EF4-FFF2-40B4-BE49-F238E27FC236}">
                <a16:creationId xmlns:a16="http://schemas.microsoft.com/office/drawing/2014/main" id="{3DCED6B2-8A51-3631-CB1C-265DFE06C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095" y="3939839"/>
            <a:ext cx="2693094" cy="22660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606CF9F-B4AD-FDE3-D086-172675EF77F4}"/>
              </a:ext>
            </a:extLst>
          </p:cNvPr>
          <p:cNvSpPr/>
          <p:nvPr/>
        </p:nvSpPr>
        <p:spPr>
          <a:xfrm>
            <a:off x="2099364" y="3856529"/>
            <a:ext cx="7990260" cy="2749337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F12D388-D286-A748-9910-EE9E06A8C7CF}"/>
              </a:ext>
            </a:extLst>
          </p:cNvPr>
          <p:cNvSpPr txBox="1"/>
          <p:nvPr/>
        </p:nvSpPr>
        <p:spPr>
          <a:xfrm>
            <a:off x="4938675" y="4280671"/>
            <a:ext cx="24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Creation</a:t>
            </a: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Salvation</a:t>
            </a: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(Re-creation)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63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7" grpId="0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672D9-ACAA-F9A0-2A18-ADA48E01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" y="0"/>
            <a:ext cx="10582594" cy="1325563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神爱世人的确据（创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2:4-25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14735E1A-6455-C575-3E96-FFC1281B7F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5574031"/>
              </p:ext>
            </p:extLst>
          </p:nvPr>
        </p:nvGraphicFramePr>
        <p:xfrm>
          <a:off x="1316879" y="1104644"/>
          <a:ext cx="9563868" cy="504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92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AB545-9713-AA56-226D-9CBF364E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553"/>
            <a:ext cx="10930353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一、神造万物是为着一人（亚当）预备（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4-7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A60C6F-4644-517B-BDFE-047DDB7F98B9}"/>
              </a:ext>
            </a:extLst>
          </p:cNvPr>
          <p:cNvSpPr txBox="1"/>
          <p:nvPr/>
        </p:nvSpPr>
        <p:spPr>
          <a:xfrm>
            <a:off x="711882" y="163024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从“神”到“耶和华神”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B7EAF5B-50FD-2C0F-2206-11EF4D7E2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343915"/>
              </p:ext>
            </p:extLst>
          </p:nvPr>
        </p:nvGraphicFramePr>
        <p:xfrm>
          <a:off x="1835618" y="2128676"/>
          <a:ext cx="581097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487">
                  <a:extLst>
                    <a:ext uri="{9D8B030D-6E8A-4147-A177-3AD203B41FA5}">
                      <a16:colId xmlns:a16="http://schemas.microsoft.com/office/drawing/2014/main" val="155174382"/>
                    </a:ext>
                  </a:extLst>
                </a:gridCol>
                <a:gridCol w="2905487">
                  <a:extLst>
                    <a:ext uri="{9D8B030D-6E8A-4147-A177-3AD203B41FA5}">
                      <a16:colId xmlns:a16="http://schemas.microsoft.com/office/drawing/2014/main" val="1891742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耶和华神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702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Elohim</a:t>
                      </a: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）埃洛希姆”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Yahweh Elohim</a:t>
                      </a: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263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创造主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与摩西立约的神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03151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14485DD-C202-4B29-911D-EB8E4207D901}"/>
              </a:ext>
            </a:extLst>
          </p:cNvPr>
          <p:cNvSpPr txBox="1"/>
          <p:nvPr/>
        </p:nvSpPr>
        <p:spPr>
          <a:xfrm>
            <a:off x="711882" y="3758051"/>
            <a:ext cx="10794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用地上的尘土造人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ea"/>
              <a:buAutoNum type="circleNumDbPlai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唯有来到「耶和华神」的面前，「人」才能找到自己的根源，也同时寻回他原有的尊贵地位。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ea"/>
              <a:buAutoNum type="circleNumDbPlai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相反的，「人」若离开了造他的神，所剩下的不过是尘土。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CB25CC-90B5-7058-56E4-C9F32F99B1DC}"/>
              </a:ext>
            </a:extLst>
          </p:cNvPr>
          <p:cNvSpPr txBox="1"/>
          <p:nvPr/>
        </p:nvSpPr>
        <p:spPr>
          <a:xfrm>
            <a:off x="711882" y="5679331"/>
            <a:ext cx="6204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生气 →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「生命之气」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78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2CFB0-A85E-5F5B-F316-421720E76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B8D20-561F-8444-712A-B7DA3AFD3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553"/>
            <a:ext cx="11635587" cy="1325563"/>
          </a:xfrm>
        </p:spPr>
        <p:txBody>
          <a:bodyPr>
            <a:normAutofit/>
          </a:bodyPr>
          <a:lstStyle/>
          <a:p>
            <a:pPr lvl="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二、神立伊甸是为与那人（亚当）同住（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8-17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98152D-B008-C952-0A4C-34282EF51C68}"/>
              </a:ext>
            </a:extLst>
          </p:cNvPr>
          <p:cNvSpPr txBox="1"/>
          <p:nvPr/>
        </p:nvSpPr>
        <p:spPr>
          <a:xfrm>
            <a:off x="294571" y="1535820"/>
            <a:ext cx="44431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伊甸园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伊甸园景色如画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伊甸园有神的供应和护理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AutoNum type="arabicPeriod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伊甸园起初是由亚当独自修理看守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AutoNum type="arabicPeriod"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树林前的草地上有一群马&#10;&#10;AI 生成的内容可能不正确。">
            <a:extLst>
              <a:ext uri="{FF2B5EF4-FFF2-40B4-BE49-F238E27FC236}">
                <a16:creationId xmlns:a16="http://schemas.microsoft.com/office/drawing/2014/main" id="{1EDAA1AC-6EC8-1048-74B6-31F9F9C9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28" y="1865828"/>
            <a:ext cx="7546353" cy="366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630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366B6-A63D-695B-8913-4A2FA2446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户外, 女人, 前, 建筑&#10;&#10;AI 生成的内容可能不正确。">
            <a:extLst>
              <a:ext uri="{FF2B5EF4-FFF2-40B4-BE49-F238E27FC236}">
                <a16:creationId xmlns:a16="http://schemas.microsoft.com/office/drawing/2014/main" id="{3B234E1D-DCC0-C1E7-F196-F0D74C17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172" y="2667286"/>
            <a:ext cx="2630600" cy="167157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D545E78-B2EA-4BB7-9265-B389FC3B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553"/>
            <a:ext cx="11635587" cy="1325563"/>
          </a:xfrm>
        </p:spPr>
        <p:txBody>
          <a:bodyPr>
            <a:normAutofit/>
          </a:bodyPr>
          <a:lstStyle/>
          <a:p>
            <a:pPr lvl="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二、神立伊甸是为与那人（亚当）同住（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8-17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CC9443A-F121-6BFA-661F-B875EA913C3C}"/>
              </a:ext>
            </a:extLst>
          </p:cNvPr>
          <p:cNvSpPr txBox="1"/>
          <p:nvPr/>
        </p:nvSpPr>
        <p:spPr>
          <a:xfrm>
            <a:off x="556413" y="1335112"/>
            <a:ext cx="10250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2:15】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耶和华神将那人安置在伊甸园，使他修理看守。</a:t>
            </a:r>
            <a:endParaRPr lang="en-US" altLang="zh-CN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</a:p>
          <a:p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3:19】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你必汗流满面才得糊口，直到你归了土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DCA48A-1C18-CB37-D9EC-E7E1E1F322F7}"/>
              </a:ext>
            </a:extLst>
          </p:cNvPr>
          <p:cNvSpPr txBox="1"/>
          <p:nvPr/>
        </p:nvSpPr>
        <p:spPr>
          <a:xfrm>
            <a:off x="337531" y="3052431"/>
            <a:ext cx="93096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工作是祝福还是咒诅？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男人在骑自行车&#10;&#10;AI 生成的内容可能不正确。">
            <a:extLst>
              <a:ext uri="{FF2B5EF4-FFF2-40B4-BE49-F238E27FC236}">
                <a16:creationId xmlns:a16="http://schemas.microsoft.com/office/drawing/2014/main" id="{E58C678F-71C7-BD95-2C3F-85DFF8A78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0675"/>
            <a:ext cx="1756667" cy="2149724"/>
          </a:xfrm>
          <a:prstGeom prst="rect">
            <a:avLst/>
          </a:prstGeom>
        </p:spPr>
      </p:pic>
      <p:pic>
        <p:nvPicPr>
          <p:cNvPr id="15" name="图片 14" descr="骑马的小孩&#10;&#10;AI 生成的内容可能不正确。">
            <a:extLst>
              <a:ext uri="{FF2B5EF4-FFF2-40B4-BE49-F238E27FC236}">
                <a16:creationId xmlns:a16="http://schemas.microsoft.com/office/drawing/2014/main" id="{5A0367C3-83C3-33B0-30E4-7BCBACE8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757" y="3052431"/>
            <a:ext cx="1976403" cy="2313639"/>
          </a:xfrm>
          <a:prstGeom prst="rect">
            <a:avLst/>
          </a:prstGeom>
        </p:spPr>
      </p:pic>
      <p:pic>
        <p:nvPicPr>
          <p:cNvPr id="6" name="图片 5" descr="一群人站在台上&#10;&#10;AI 生成的内容可能不正确。">
            <a:extLst>
              <a:ext uri="{FF2B5EF4-FFF2-40B4-BE49-F238E27FC236}">
                <a16:creationId xmlns:a16="http://schemas.microsoft.com/office/drawing/2014/main" id="{9876E324-BEB5-E143-E881-901B4E0FC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438" y="4345473"/>
            <a:ext cx="4222604" cy="2450981"/>
          </a:xfrm>
          <a:prstGeom prst="rect">
            <a:avLst/>
          </a:prstGeom>
        </p:spPr>
      </p:pic>
      <p:pic>
        <p:nvPicPr>
          <p:cNvPr id="13" name="图片 12" descr="男人的照片上写着字&#10;&#10;AI 生成的内容可能不正确。">
            <a:extLst>
              <a:ext uri="{FF2B5EF4-FFF2-40B4-BE49-F238E27FC236}">
                <a16:creationId xmlns:a16="http://schemas.microsoft.com/office/drawing/2014/main" id="{79303E88-F8E5-80E5-353B-9A354CE5B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889" y="2720107"/>
            <a:ext cx="2433740" cy="1847233"/>
          </a:xfrm>
          <a:prstGeom prst="rect">
            <a:avLst/>
          </a:prstGeom>
        </p:spPr>
      </p:pic>
      <p:pic>
        <p:nvPicPr>
          <p:cNvPr id="21" name="图片 20" descr="一群穿制服的人&#10;&#10;AI 生成的内容可能不正确。">
            <a:extLst>
              <a:ext uri="{FF2B5EF4-FFF2-40B4-BE49-F238E27FC236}">
                <a16:creationId xmlns:a16="http://schemas.microsoft.com/office/drawing/2014/main" id="{7A737CE7-E6F1-BA05-DDDA-8D3E4D542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781" y="4927009"/>
            <a:ext cx="3178024" cy="1752834"/>
          </a:xfrm>
          <a:prstGeom prst="rect">
            <a:avLst/>
          </a:prstGeom>
        </p:spPr>
      </p:pic>
      <p:pic>
        <p:nvPicPr>
          <p:cNvPr id="23" name="图片 22" descr="会议室的人&#10;&#10;AI 生成的内容可能不正确。">
            <a:extLst>
              <a:ext uri="{FF2B5EF4-FFF2-40B4-BE49-F238E27FC236}">
                <a16:creationId xmlns:a16="http://schemas.microsoft.com/office/drawing/2014/main" id="{5197883A-A771-954C-B8E8-4CBEFD9AC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39" y="4469491"/>
            <a:ext cx="3308354" cy="19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2841-2CEA-319E-0255-C8232F3A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BF21B-589E-9BF0-80B0-C9D948E7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553"/>
            <a:ext cx="11635587" cy="1325563"/>
          </a:xfrm>
        </p:spPr>
        <p:txBody>
          <a:bodyPr>
            <a:normAutofit/>
          </a:bodyPr>
          <a:lstStyle/>
          <a:p>
            <a:pPr lvl="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三、神设婚姻向二人（夫妻）彰显救恩（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18-25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57B59C-187B-9F50-1F1F-B87AB4962B84}"/>
              </a:ext>
            </a:extLst>
          </p:cNvPr>
          <p:cNvSpPr txBox="1"/>
          <p:nvPr/>
        </p:nvSpPr>
        <p:spPr>
          <a:xfrm>
            <a:off x="665855" y="2787750"/>
            <a:ext cx="67475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那人独居哪里「不好」？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如何才能「帮助他」？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D17461-D9AE-A2B0-3530-C7E0ECC60CE9}"/>
              </a:ext>
            </a:extLst>
          </p:cNvPr>
          <p:cNvSpPr txBox="1"/>
          <p:nvPr/>
        </p:nvSpPr>
        <p:spPr>
          <a:xfrm>
            <a:off x="295686" y="1392190"/>
            <a:ext cx="11896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r>
              <a:rPr lang="en-US" altLang="zh-CN" sz="28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2:18】</a:t>
            </a:r>
            <a:r>
              <a:rPr lang="zh-CN" altLang="en-US" sz="28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耶和华神说：“那人独居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不好</a:t>
            </a:r>
            <a:r>
              <a:rPr lang="zh-CN" altLang="en-US" sz="28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，我要为他造一个配偶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帮助他</a:t>
            </a:r>
            <a:r>
              <a:rPr lang="zh-CN" altLang="en-US" sz="28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。”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5" name="图片 4" descr="图片包含 桌子, 水果, 食物, 站&#10;&#10;AI 生成的内容可能不正确。">
            <a:extLst>
              <a:ext uri="{FF2B5EF4-FFF2-40B4-BE49-F238E27FC236}">
                <a16:creationId xmlns:a16="http://schemas.microsoft.com/office/drawing/2014/main" id="{6F6749EC-CD36-37DB-B5E8-023444F01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229" y="2031783"/>
            <a:ext cx="5214722" cy="231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EA53EFB-D3F4-89A0-1D7B-FFBD3D611529}"/>
              </a:ext>
            </a:extLst>
          </p:cNvPr>
          <p:cNvSpPr txBox="1"/>
          <p:nvPr/>
        </p:nvSpPr>
        <p:spPr>
          <a:xfrm>
            <a:off x="828483" y="4293897"/>
            <a:ext cx="84075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基督徒的婚姻家庭生活最真实面貌：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罪人生活的地方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人们常失败的地方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藉着恩典不断长进的地方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虽住着罪人，却有全然无罪的救主耶稣基督同住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小孩在桌子上&#10;&#10;AI 生成的内容可能不正确。">
            <a:extLst>
              <a:ext uri="{FF2B5EF4-FFF2-40B4-BE49-F238E27FC236}">
                <a16:creationId xmlns:a16="http://schemas.microsoft.com/office/drawing/2014/main" id="{5751F446-54A2-5B98-A45D-035DAD025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716" y="4293897"/>
            <a:ext cx="3259748" cy="183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7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F064-BD75-F1A9-FB54-7784A67D5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10F48-0CBA-BBDD-DAA4-4091169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36" y="70553"/>
            <a:ext cx="11229951" cy="1325563"/>
          </a:xfrm>
        </p:spPr>
        <p:txBody>
          <a:bodyPr>
            <a:normAutofit/>
          </a:bodyPr>
          <a:lstStyle/>
          <a:p>
            <a:pPr lvl="0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zh-CN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内容占位符 3">
            <a:extLst>
              <a:ext uri="{FF2B5EF4-FFF2-40B4-BE49-F238E27FC236}">
                <a16:creationId xmlns:a16="http://schemas.microsoft.com/office/drawing/2014/main" id="{D5FE1901-61BD-069B-BC4C-51C8E7A11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883285"/>
              </p:ext>
            </p:extLst>
          </p:nvPr>
        </p:nvGraphicFramePr>
        <p:xfrm>
          <a:off x="5189271" y="1135133"/>
          <a:ext cx="6299030" cy="3985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箭头: 虚尾 8">
            <a:extLst>
              <a:ext uri="{FF2B5EF4-FFF2-40B4-BE49-F238E27FC236}">
                <a16:creationId xmlns:a16="http://schemas.microsoft.com/office/drawing/2014/main" id="{4764978A-26CB-D0A7-D8B0-03D720779AE1}"/>
              </a:ext>
            </a:extLst>
          </p:cNvPr>
          <p:cNvSpPr/>
          <p:nvPr/>
        </p:nvSpPr>
        <p:spPr>
          <a:xfrm>
            <a:off x="1503543" y="1176633"/>
            <a:ext cx="3242185" cy="1112344"/>
          </a:xfrm>
          <a:prstGeom prst="striped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祂的创造</a:t>
            </a:r>
          </a:p>
        </p:txBody>
      </p:sp>
      <p:sp>
        <p:nvSpPr>
          <p:cNvPr id="10" name="箭头: 虚尾 9">
            <a:extLst>
              <a:ext uri="{FF2B5EF4-FFF2-40B4-BE49-F238E27FC236}">
                <a16:creationId xmlns:a16="http://schemas.microsoft.com/office/drawing/2014/main" id="{9D261FC9-1F24-1629-7F0E-B9A74757764A}"/>
              </a:ext>
            </a:extLst>
          </p:cNvPr>
          <p:cNvSpPr/>
          <p:nvPr/>
        </p:nvSpPr>
        <p:spPr>
          <a:xfrm>
            <a:off x="1503541" y="2571937"/>
            <a:ext cx="3242185" cy="1112344"/>
          </a:xfrm>
          <a:prstGeom prst="striped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祂的护理</a:t>
            </a:r>
          </a:p>
        </p:txBody>
      </p:sp>
      <p:sp>
        <p:nvSpPr>
          <p:cNvPr id="12" name="箭头: 虚尾 11">
            <a:extLst>
              <a:ext uri="{FF2B5EF4-FFF2-40B4-BE49-F238E27FC236}">
                <a16:creationId xmlns:a16="http://schemas.microsoft.com/office/drawing/2014/main" id="{7F6004C3-ED5D-5467-5C82-46CBBCE4CDB4}"/>
              </a:ext>
            </a:extLst>
          </p:cNvPr>
          <p:cNvSpPr/>
          <p:nvPr/>
        </p:nvSpPr>
        <p:spPr>
          <a:xfrm>
            <a:off x="1503541" y="3967241"/>
            <a:ext cx="3242185" cy="1112344"/>
          </a:xfrm>
          <a:prstGeom prst="striped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祂的计划</a:t>
            </a:r>
          </a:p>
        </p:txBody>
      </p:sp>
    </p:spTree>
    <p:extLst>
      <p:ext uri="{BB962C8B-B14F-4D97-AF65-F5344CB8AC3E}">
        <p14:creationId xmlns:p14="http://schemas.microsoft.com/office/powerpoint/2010/main" val="177416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218CFC-A64C-C04A-D9D7-8968B067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讨论题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811925-ED69-BFB7-5258-9A06C437C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你最近的生活中有感到自己的“灵”正在枯干还是有活力？哪些行为、习惯或心态正在让你远离神？哪些属灵操练或者肢体的扶持或许能帮助你重新恢复“生命之气”？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在你的工作、学习或家庭责任中，你最常因什么而感到疲惫与无力？如果让神真正参与你的工作或生活节奏，你认为会带来怎样的改变？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无论你已婚或是未婚，你怎样在现有的人际关系（配偶、家庭、弟兄姐妹）中实际地活出“合一”的原则？有哪些“阻隔合一”的因素需要你在神面前处理和放下？</a:t>
            </a:r>
          </a:p>
        </p:txBody>
      </p:sp>
    </p:spTree>
    <p:extLst>
      <p:ext uri="{BB962C8B-B14F-4D97-AF65-F5344CB8AC3E}">
        <p14:creationId xmlns:p14="http://schemas.microsoft.com/office/powerpoint/2010/main" val="291018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596</Words>
  <Application>Microsoft Office PowerPoint</Application>
  <PresentationFormat>宽屏</PresentationFormat>
  <Paragraphs>57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等线</vt:lpstr>
      <vt:lpstr>等线 Light</vt:lpstr>
      <vt:lpstr>微软雅黑</vt:lpstr>
      <vt:lpstr>Arial</vt:lpstr>
      <vt:lpstr>Wingdings</vt:lpstr>
      <vt:lpstr>Office 主题​​</vt:lpstr>
      <vt:lpstr>神爱世人的确据</vt:lpstr>
      <vt:lpstr>PowerPoint 演示文稿</vt:lpstr>
      <vt:lpstr>神爱世人的确据（创 2:4-25）</vt:lpstr>
      <vt:lpstr>一、神造万物是为着一人（亚当）预备（4-7）</vt:lpstr>
      <vt:lpstr>二、神立伊甸是为与那人（亚当）同住（8-17）</vt:lpstr>
      <vt:lpstr>二、神立伊甸是为与那人（亚当）同住（8-17）</vt:lpstr>
      <vt:lpstr>三、神设婚姻向二人（夫妻）彰显救恩（18-25）</vt:lpstr>
      <vt:lpstr>总结</vt:lpstr>
      <vt:lpstr>讨论题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 Guo</dc:creator>
  <cp:lastModifiedBy>Ray Guo</cp:lastModifiedBy>
  <cp:revision>6</cp:revision>
  <dcterms:created xsi:type="dcterms:W3CDTF">2026-01-31T06:20:44Z</dcterms:created>
  <dcterms:modified xsi:type="dcterms:W3CDTF">2026-01-31T16:29:26Z</dcterms:modified>
</cp:coreProperties>
</file>