
<file path=[Content_Types].xml><?xml version="1.0" encoding="utf-8"?>
<Types xmlns="http://schemas.openxmlformats.org/package/2006/content-types">
  <Default Extension="1" ContentType="image/jpeg"/>
  <Default Extension="fntdata" ContentType="application/x-fontdata"/>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0" embedTrueTypeFonts="1">
  <p:sldMasterIdLst>
    <p:sldMasterId id="2147483662" r:id="rId1"/>
  </p:sldMasterIdLst>
  <p:notesMasterIdLst>
    <p:notesMasterId r:id="rId15"/>
  </p:notesMasterIdLst>
  <p:handoutMasterIdLst>
    <p:handoutMasterId r:id="rId16"/>
  </p:handoutMasterIdLst>
  <p:sldIdLst>
    <p:sldId id="482" r:id="rId2"/>
    <p:sldId id="483" r:id="rId3"/>
    <p:sldId id="475" r:id="rId4"/>
    <p:sldId id="463" r:id="rId5"/>
    <p:sldId id="444" r:id="rId6"/>
    <p:sldId id="446" r:id="rId7"/>
    <p:sldId id="447" r:id="rId8"/>
    <p:sldId id="443" r:id="rId9"/>
    <p:sldId id="448" r:id="rId10"/>
    <p:sldId id="489" r:id="rId11"/>
    <p:sldId id="488" r:id="rId12"/>
    <p:sldId id="491" r:id="rId13"/>
    <p:sldId id="481" r:id="rId14"/>
  </p:sldIdLst>
  <p:sldSz cx="12192000" cy="6858000"/>
  <p:notesSz cx="6858000" cy="9144000"/>
  <p:embeddedFontLst>
    <p:embeddedFont>
      <p:font typeface="等线" panose="02010600030101010101" pitchFamily="2" charset="-122"/>
      <p:regular r:id="rId17"/>
      <p:bold r:id="rId18"/>
    </p:embeddedFont>
    <p:embeddedFont>
      <p:font typeface="等线 Light" panose="02010600030101010101" pitchFamily="2" charset="-122"/>
      <p:regular r:id="rId19"/>
    </p:embeddedFont>
    <p:embeddedFont>
      <p:font typeface="楷体" panose="02010609060101010101" pitchFamily="49" charset="-122"/>
      <p:regular r:id="rId20"/>
    </p:embeddedFont>
    <p:embeddedFont>
      <p:font typeface="微软雅黑" panose="020B0503020204020204" pitchFamily="34" charset="-122"/>
      <p:regular r:id="rId21"/>
      <p:bold r:id="rId22"/>
    </p:embeddedFont>
  </p:embeddedFontLst>
  <p:custDataLst>
    <p:tags r:id="rId23"/>
  </p:custDataLst>
  <p:defaultTextStyle>
    <a:lvl1pPr marL="0" indent="0" algn="l" fontAlgn="base" latinLnBrk="1">
      <a:lnSpc>
        <a:spcPct val="100000"/>
      </a:lnSpc>
      <a:spcBef>
        <a:spcPct val="0"/>
      </a:spcBef>
      <a:spcAft>
        <a:spcPct val="0"/>
      </a:spcAft>
      <a:buFontTx/>
      <a:buNone/>
      <a:defRPr sz="1800" b="0" i="0" u="none" baseline="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457200" indent="0" algn="l" fontAlgn="base" latinLnBrk="1">
      <a:lnSpc>
        <a:spcPct val="100000"/>
      </a:lnSpc>
      <a:spcBef>
        <a:spcPct val="0"/>
      </a:spcBef>
      <a:spcAft>
        <a:spcPct val="0"/>
      </a:spcAft>
      <a:buFontTx/>
      <a:buNone/>
      <a:defRPr sz="1800" b="0" i="0" u="none" baseline="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914400" indent="0" algn="l" fontAlgn="base" latinLnBrk="1">
      <a:lnSpc>
        <a:spcPct val="100000"/>
      </a:lnSpc>
      <a:spcBef>
        <a:spcPct val="0"/>
      </a:spcBef>
      <a:spcAft>
        <a:spcPct val="0"/>
      </a:spcAft>
      <a:buFontTx/>
      <a:buNone/>
      <a:defRPr sz="1800" b="0" i="0" u="none" baseline="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371600" indent="0" algn="l" fontAlgn="base" latinLnBrk="1">
      <a:lnSpc>
        <a:spcPct val="100000"/>
      </a:lnSpc>
      <a:spcBef>
        <a:spcPct val="0"/>
      </a:spcBef>
      <a:spcAft>
        <a:spcPct val="0"/>
      </a:spcAft>
      <a:buFontTx/>
      <a:buNone/>
      <a:defRPr sz="1800" b="0" i="0" u="none" baseline="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1828800" indent="0" algn="l" fontAlgn="base" latinLnBrk="1">
      <a:lnSpc>
        <a:spcPct val="100000"/>
      </a:lnSpc>
      <a:spcBef>
        <a:spcPct val="0"/>
      </a:spcBef>
      <a:spcAft>
        <a:spcPct val="0"/>
      </a:spcAft>
      <a:buFontTx/>
      <a:buNone/>
      <a:defRPr sz="1800" b="0" i="0" u="none" baseline="0">
        <a:solidFill>
          <a:srgbClr val="000000"/>
        </a:solidFill>
        <a:latin typeface="Arial" panose="020B0604020202020204" pitchFamily="34" charset="0"/>
        <a:ea typeface="宋体" panose="02010600030101010101" pitchFamily="2" charset="-122"/>
        <a:sym typeface="Arial" panose="020B0604020202020204" pitchFamily="34" charset="0"/>
      </a:defRPr>
    </a:lvl5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09B7"/>
    <a:srgbClr val="986E50"/>
    <a:srgbClr val="507C30"/>
    <a:srgbClr val="596D3F"/>
    <a:srgbClr val="DDE2E6"/>
    <a:srgbClr val="FFA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showGuides="1">
      <p:cViewPr varScale="1">
        <p:scale>
          <a:sx n="104" d="100"/>
          <a:sy n="104" d="100"/>
        </p:scale>
        <p:origin x="284" y="7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2026/1/10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607" name="Rectangle 2"/>
          <p:cNvSpPr>
            <a:spLocks noGrp="1"/>
          </p:cNvSpPr>
          <p:nvPr>
            <p:ph type="hdr" sz="quarter"/>
          </p:nvPr>
        </p:nvSpPr>
        <p:spPr>
          <a:xfrm>
            <a:off x="0" y="0"/>
            <a:ext cx="3076575" cy="512762"/>
          </a:xfrm>
          <a:prstGeom prst="rect">
            <a:avLst/>
          </a:prstGeom>
          <a:noFill/>
          <a:ln>
            <a:noFill/>
          </a:ln>
        </p:spPr>
        <p:txBody>
          <a:bodyPr vert="horz" lIns="91494" tIns="45747" rIns="91494" bIns="45747" anchor="t"/>
          <a:lstStyle/>
          <a:p>
            <a:pPr lvl="0" eaLnBrk="1" latinLnBrk="1" hangingPunct="1"/>
            <a:endParaRPr lang="en-US" altLang="zh-CN" sz="1100">
              <a:solidFill>
                <a:srgbClr val="000000"/>
              </a:solidFill>
              <a:latin typeface="Calibri" panose="020F0502020204030204" pitchFamily="34" charset="0"/>
            </a:endParaRPr>
          </a:p>
        </p:txBody>
      </p:sp>
      <p:sp>
        <p:nvSpPr>
          <p:cNvPr id="1048608" name="Rectangle 3"/>
          <p:cNvSpPr>
            <a:spLocks noGrp="1"/>
          </p:cNvSpPr>
          <p:nvPr>
            <p:ph type="dt" idx="1"/>
          </p:nvPr>
        </p:nvSpPr>
        <p:spPr>
          <a:xfrm>
            <a:off x="4021137" y="0"/>
            <a:ext cx="3076575" cy="512762"/>
          </a:xfrm>
          <a:prstGeom prst="rect">
            <a:avLst/>
          </a:prstGeom>
          <a:noFill/>
          <a:ln>
            <a:noFill/>
          </a:ln>
        </p:spPr>
        <p:txBody>
          <a:bodyPr vert="horz" lIns="91494" tIns="45747" rIns="91494" bIns="45747" anchor="t"/>
          <a:lstStyle/>
          <a:p>
            <a:pPr lvl="0" algn="r" eaLnBrk="1" latinLnBrk="1" hangingPunct="1"/>
            <a:endParaRPr lang="en-US" altLang="zh-CN" sz="1100">
              <a:solidFill>
                <a:srgbClr val="000000"/>
              </a:solidFill>
              <a:latin typeface="Calibri" panose="020F0502020204030204" pitchFamily="34" charset="0"/>
            </a:endParaRPr>
          </a:p>
        </p:txBody>
      </p:sp>
      <p:sp>
        <p:nvSpPr>
          <p:cNvPr id="1048609" name="Rectangle 4"/>
          <p:cNvSpPr>
            <a:spLocks noGrp="1" noRot="1" noChangeAspect="1"/>
          </p:cNvSpPr>
          <p:nvPr>
            <p:ph type="sldImg" idx="2"/>
          </p:nvPr>
        </p:nvSpPr>
        <p:spPr>
          <a:xfrm>
            <a:off x="990600" y="766762"/>
            <a:ext cx="5118100" cy="3838575"/>
          </a:xfrm>
          <a:prstGeom prst="rect">
            <a:avLst/>
          </a:prstGeom>
          <a:noFill/>
          <a:ln w="9528" cap="flat" cmpd="sng">
            <a:solidFill>
              <a:srgbClr val="000000">
                <a:alpha val="100000"/>
              </a:srgbClr>
            </a:solidFill>
            <a:prstDash val="solid"/>
            <a:round/>
          </a:ln>
        </p:spPr>
        <p:txBody>
          <a:bodyPr vert="horz" lIns="0" tIns="0" rIns="0" bIns="0" anchor="t"/>
          <a:lstStyle/>
          <a:p>
            <a:endParaRPr/>
          </a:p>
        </p:txBody>
      </p:sp>
      <p:sp>
        <p:nvSpPr>
          <p:cNvPr id="1048610" name="Rectangle 5"/>
          <p:cNvSpPr>
            <a:spLocks noGrp="1"/>
          </p:cNvSpPr>
          <p:nvPr>
            <p:ph type="body" sz="quarter" idx="3"/>
          </p:nvPr>
        </p:nvSpPr>
        <p:spPr>
          <a:xfrm>
            <a:off x="709612" y="4862512"/>
            <a:ext cx="5680075" cy="4605337"/>
          </a:xfrm>
          <a:prstGeom prst="rect">
            <a:avLst/>
          </a:prstGeom>
          <a:noFill/>
          <a:ln>
            <a:noFill/>
          </a:ln>
        </p:spPr>
        <p:txBody>
          <a:bodyPr vert="horz" lIns="91494" tIns="45747" rIns="91494" bIns="45747" ancho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611" name="Rectangle 6"/>
          <p:cNvSpPr>
            <a:spLocks noGrp="1"/>
          </p:cNvSpPr>
          <p:nvPr>
            <p:ph type="ftr" sz="quarter" idx="4"/>
          </p:nvPr>
        </p:nvSpPr>
        <p:spPr>
          <a:xfrm>
            <a:off x="0" y="9720262"/>
            <a:ext cx="3076575" cy="512762"/>
          </a:xfrm>
          <a:prstGeom prst="rect">
            <a:avLst/>
          </a:prstGeom>
          <a:noFill/>
          <a:ln>
            <a:noFill/>
          </a:ln>
        </p:spPr>
        <p:txBody>
          <a:bodyPr vert="horz" lIns="91494" tIns="45747" rIns="91494" bIns="45747" anchor="b"/>
          <a:lstStyle/>
          <a:p>
            <a:pPr lvl="0" eaLnBrk="1" latinLnBrk="1" hangingPunct="1"/>
            <a:endParaRPr lang="en-US" altLang="zh-CN" sz="1100">
              <a:solidFill>
                <a:srgbClr val="000000"/>
              </a:solidFill>
              <a:latin typeface="Calibri" panose="020F0502020204030204" pitchFamily="34" charset="0"/>
            </a:endParaRPr>
          </a:p>
        </p:txBody>
      </p:sp>
      <p:sp>
        <p:nvSpPr>
          <p:cNvPr id="1048612" name="Rectangle 7"/>
          <p:cNvSpPr>
            <a:spLocks noGrp="1"/>
          </p:cNvSpPr>
          <p:nvPr>
            <p:ph type="sldNum" sz="quarter" idx="5"/>
          </p:nvPr>
        </p:nvSpPr>
        <p:spPr>
          <a:xfrm>
            <a:off x="4021137" y="9720262"/>
            <a:ext cx="3076575" cy="512762"/>
          </a:xfrm>
          <a:prstGeom prst="rect">
            <a:avLst/>
          </a:prstGeom>
          <a:noFill/>
          <a:ln>
            <a:noFill/>
          </a:ln>
        </p:spPr>
        <p:txBody>
          <a:bodyPr vert="horz" lIns="91494" tIns="45747" rIns="91494" bIns="45747" anchor="b"/>
          <a:lstStyle/>
          <a:p>
            <a:pPr lvl="0" algn="r" eaLnBrk="1" latinLnBrk="1" hangingPunct="1"/>
            <a:fld id="{566ABCEB-ACFC-4714-9973-3DA970169C29}" type="slidenum">
              <a:rPr lang="en-US" altLang="zh-CN" sz="1100">
                <a:solidFill>
                  <a:srgbClr val="000000"/>
                </a:solidFill>
                <a:latin typeface="Calibri" panose="020F0502020204030204" pitchFamily="34" charset="0"/>
              </a:rPr>
              <a:t>‹#›</a:t>
            </a:fld>
            <a:endParaRPr lang="en-US" altLang="zh-CN" sz="1100">
              <a:solidFill>
                <a:srgbClr val="000000"/>
              </a:solidFill>
              <a:latin typeface="Calibri" panose="020F0502020204030204" pitchFamily="34" charset="0"/>
            </a:endParaRPr>
          </a:p>
        </p:txBody>
      </p:sp>
    </p:spTree>
  </p:cSld>
  <p:clrMap bg1="dk1" tx1="dk1" bg2="dk1" tx2="dk1" accent1="dk1" accent2="dk1" accent3="dk1" accent4="dk1" accent5="dk1" accent6="dk1" hlink="dk1" folHlink="dk1"/>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1A679D-5D55-4246-B049-DD17BE475AAC}" type="slidenum">
              <a:rPr lang="zh-CN" altLang="en-US" smtClean="0"/>
              <a:t>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1A679D-5D55-4246-B049-DD17BE475AAC}" type="slidenum">
              <a:rPr lang="zh-CN" altLang="en-US" smtClean="0"/>
              <a:t>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1A679D-5D55-4246-B049-DD17BE475AAC}" type="slidenum">
              <a:rPr lang="zh-CN" altLang="en-US" smtClean="0"/>
              <a:t>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1A679D-5D55-4246-B049-DD17BE475AAC}" type="slidenum">
              <a:rPr lang="zh-CN" altLang="en-US" smtClean="0"/>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50DF6694-B940-42A6-B42A-D6156D23D301}" type="datetimeFigureOut">
              <a:rPr lang="zh-CN" altLang="en-US" smtClean="0"/>
              <a:t>2026/1/10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4F870B-49C5-40BD-856C-9DC4DB87BC10}"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DF6694-B940-42A6-B42A-D6156D23D301}" type="datetimeFigureOut">
              <a:rPr lang="zh-CN" altLang="en-US" smtClean="0"/>
              <a:t>2026/1/10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4F870B-49C5-40BD-856C-9DC4DB87BC10}"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DF6694-B940-42A6-B42A-D6156D23D301}" type="datetimeFigureOut">
              <a:rPr lang="zh-CN" altLang="en-US" smtClean="0"/>
              <a:t>2026/1/10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4F870B-49C5-40BD-856C-9DC4DB87BC10}"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6" name="任意多边形: 形状 5"/>
          <p:cNvSpPr/>
          <p:nvPr userDrawn="1"/>
        </p:nvSpPr>
        <p:spPr>
          <a:xfrm>
            <a:off x="3048000" y="1714500"/>
            <a:ext cx="9144000" cy="5143500"/>
          </a:xfrm>
          <a:custGeom>
            <a:avLst/>
            <a:gdLst>
              <a:gd name="connsiteX0" fmla="*/ 0 w 9144000"/>
              <a:gd name="connsiteY0" fmla="*/ 0 h 782515"/>
              <a:gd name="connsiteX1" fmla="*/ 9144000 w 9144000"/>
              <a:gd name="connsiteY1" fmla="*/ 0 h 782515"/>
              <a:gd name="connsiteX2" fmla="*/ 9144000 w 9144000"/>
              <a:gd name="connsiteY2" fmla="*/ 782515 h 782515"/>
              <a:gd name="connsiteX3" fmla="*/ 0 w 9144000"/>
              <a:gd name="connsiteY3" fmla="*/ 782515 h 782515"/>
              <a:gd name="connsiteX4" fmla="*/ 0 w 9144000"/>
              <a:gd name="connsiteY4" fmla="*/ 0 h 782515"/>
              <a:gd name="connsiteX0-1" fmla="*/ 0 w 9144000"/>
              <a:gd name="connsiteY0-2" fmla="*/ 4360985 h 5143500"/>
              <a:gd name="connsiteX1-3" fmla="*/ 9144000 w 9144000"/>
              <a:gd name="connsiteY1-4" fmla="*/ 0 h 5143500"/>
              <a:gd name="connsiteX2-5" fmla="*/ 9144000 w 9144000"/>
              <a:gd name="connsiteY2-6" fmla="*/ 5143500 h 5143500"/>
              <a:gd name="connsiteX3-7" fmla="*/ 0 w 9144000"/>
              <a:gd name="connsiteY3-8" fmla="*/ 5143500 h 5143500"/>
              <a:gd name="connsiteX4-9" fmla="*/ 0 w 9144000"/>
              <a:gd name="connsiteY4-10" fmla="*/ 4360985 h 5143500"/>
              <a:gd name="connsiteX0-11" fmla="*/ 0 w 9158068"/>
              <a:gd name="connsiteY0-12" fmla="*/ 5127675 h 5143500"/>
              <a:gd name="connsiteX1-13" fmla="*/ 9158068 w 9158068"/>
              <a:gd name="connsiteY1-14" fmla="*/ 0 h 5143500"/>
              <a:gd name="connsiteX2-15" fmla="*/ 9158068 w 9158068"/>
              <a:gd name="connsiteY2-16" fmla="*/ 5143500 h 5143500"/>
              <a:gd name="connsiteX3-17" fmla="*/ 14068 w 9158068"/>
              <a:gd name="connsiteY3-18" fmla="*/ 5143500 h 5143500"/>
              <a:gd name="connsiteX4-19" fmla="*/ 0 w 9158068"/>
              <a:gd name="connsiteY4-20" fmla="*/ 5127675 h 5143500"/>
              <a:gd name="connsiteX0-21" fmla="*/ 0 w 9144000"/>
              <a:gd name="connsiteY0-22" fmla="*/ 5143500 h 5143500"/>
              <a:gd name="connsiteX1-23" fmla="*/ 9144000 w 9144000"/>
              <a:gd name="connsiteY1-24" fmla="*/ 0 h 5143500"/>
              <a:gd name="connsiteX2-25" fmla="*/ 9144000 w 9144000"/>
              <a:gd name="connsiteY2-26" fmla="*/ 5143500 h 5143500"/>
              <a:gd name="connsiteX3-27" fmla="*/ 0 w 9144000"/>
              <a:gd name="connsiteY3-28" fmla="*/ 5143500 h 5143500"/>
              <a:gd name="connsiteX0-29" fmla="*/ 0 w 9144000"/>
              <a:gd name="connsiteY0-30" fmla="*/ 5143500 h 5143500"/>
              <a:gd name="connsiteX1-31" fmla="*/ 9144000 w 9144000"/>
              <a:gd name="connsiteY1-32" fmla="*/ 0 h 5143500"/>
              <a:gd name="connsiteX2-33" fmla="*/ 9144000 w 9144000"/>
              <a:gd name="connsiteY2-34" fmla="*/ 5143500 h 5143500"/>
              <a:gd name="connsiteX3-35" fmla="*/ 0 w 9144000"/>
              <a:gd name="connsiteY3-36" fmla="*/ 5143500 h 5143500"/>
            </a:gdLst>
            <a:ahLst/>
            <a:cxnLst>
              <a:cxn ang="0">
                <a:pos x="connsiteX0-1" y="connsiteY0-2"/>
              </a:cxn>
              <a:cxn ang="0">
                <a:pos x="connsiteX1-3" y="connsiteY1-4"/>
              </a:cxn>
              <a:cxn ang="0">
                <a:pos x="connsiteX2-5" y="connsiteY2-6"/>
              </a:cxn>
              <a:cxn ang="0">
                <a:pos x="connsiteX3-7" y="connsiteY3-8"/>
              </a:cxn>
            </a:cxnLst>
            <a:rect l="l" t="t" r="r" b="b"/>
            <a:pathLst>
              <a:path w="9144000" h="5143500">
                <a:moveTo>
                  <a:pt x="0" y="5143500"/>
                </a:moveTo>
                <a:lnTo>
                  <a:pt x="9144000" y="0"/>
                </a:lnTo>
                <a:lnTo>
                  <a:pt x="9144000" y="5143500"/>
                </a:lnTo>
                <a:lnTo>
                  <a:pt x="0" y="51435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nvGrpSpPr>
          <p:cNvPr id="7" name="组合 6"/>
          <p:cNvGrpSpPr/>
          <p:nvPr userDrawn="1"/>
        </p:nvGrpSpPr>
        <p:grpSpPr>
          <a:xfrm rot="16200000">
            <a:off x="-1745023" y="2148419"/>
            <a:ext cx="5747827" cy="2315257"/>
            <a:chOff x="1638844" y="-17207"/>
            <a:chExt cx="9123822" cy="3675127"/>
          </a:xfrm>
        </p:grpSpPr>
        <p:grpSp>
          <p:nvGrpSpPr>
            <p:cNvPr id="8" name="组合 7"/>
            <p:cNvGrpSpPr/>
            <p:nvPr/>
          </p:nvGrpSpPr>
          <p:grpSpPr>
            <a:xfrm>
              <a:off x="1638844" y="-17207"/>
              <a:ext cx="9123822" cy="551768"/>
              <a:chOff x="1638844" y="-17207"/>
              <a:chExt cx="9123822" cy="551768"/>
            </a:xfrm>
          </p:grpSpPr>
          <p:sp>
            <p:nvSpPr>
              <p:cNvPr id="34" name="任意多边形: 形状 33"/>
              <p:cNvSpPr/>
              <p:nvPr/>
            </p:nvSpPr>
            <p:spPr bwMode="auto">
              <a:xfrm>
                <a:off x="1638844" y="-17207"/>
                <a:ext cx="2804122" cy="531135"/>
              </a:xfrm>
              <a:custGeom>
                <a:avLst/>
                <a:gdLst>
                  <a:gd name="T0" fmla="*/ 1327 w 1327"/>
                  <a:gd name="T1" fmla="*/ 1378 h 1378"/>
                  <a:gd name="T2" fmla="*/ 834 w 1327"/>
                  <a:gd name="T3" fmla="*/ 1378 h 1378"/>
                  <a:gd name="T4" fmla="*/ 0 w 1327"/>
                  <a:gd name="T5" fmla="*/ 0 h 1378"/>
                  <a:gd name="T6" fmla="*/ 869 w 1327"/>
                  <a:gd name="T7" fmla="*/ 0 h 1378"/>
                  <a:gd name="T8" fmla="*/ 1327 w 1327"/>
                  <a:gd name="T9" fmla="*/ 1378 h 1378"/>
                </a:gdLst>
                <a:ahLst/>
                <a:cxnLst>
                  <a:cxn ang="0">
                    <a:pos x="T0" y="T1"/>
                  </a:cxn>
                  <a:cxn ang="0">
                    <a:pos x="T2" y="T3"/>
                  </a:cxn>
                  <a:cxn ang="0">
                    <a:pos x="T4" y="T5"/>
                  </a:cxn>
                  <a:cxn ang="0">
                    <a:pos x="T6" y="T7"/>
                  </a:cxn>
                  <a:cxn ang="0">
                    <a:pos x="T8" y="T9"/>
                  </a:cxn>
                </a:cxnLst>
                <a:rect l="0" t="0" r="r" b="b"/>
                <a:pathLst>
                  <a:path w="1327" h="1378">
                    <a:moveTo>
                      <a:pt x="1327" y="1378"/>
                    </a:moveTo>
                    <a:lnTo>
                      <a:pt x="834" y="1378"/>
                    </a:lnTo>
                    <a:lnTo>
                      <a:pt x="0" y="0"/>
                    </a:lnTo>
                    <a:lnTo>
                      <a:pt x="869" y="0"/>
                    </a:lnTo>
                    <a:lnTo>
                      <a:pt x="1327" y="1378"/>
                    </a:lnTo>
                    <a:close/>
                  </a:path>
                </a:pathLst>
              </a:custGeom>
              <a:solidFill>
                <a:schemeClr val="accent1"/>
              </a:solidFill>
              <a:ln w="9525">
                <a:noFill/>
                <a:round/>
              </a:ln>
            </p:spPr>
            <p:txBody>
              <a:bodyPr vert="horz" wrap="square" lIns="91440" tIns="45720" rIns="91440" bIns="45720" numCol="1" anchor="t" anchorCtr="0" compatLnSpc="1"/>
              <a:lstStyle/>
              <a:p>
                <a:pPr defTabSz="685800"/>
                <a:endParaRPr lang="zh-CN" altLang="en-US" sz="1350">
                  <a:solidFill>
                    <a:prstClr val="black"/>
                  </a:solidFill>
                </a:endParaRPr>
              </a:p>
            </p:txBody>
          </p:sp>
          <p:sp>
            <p:nvSpPr>
              <p:cNvPr id="35" name="任意多边形: 形状 34"/>
              <p:cNvSpPr/>
              <p:nvPr/>
            </p:nvSpPr>
            <p:spPr bwMode="auto">
              <a:xfrm>
                <a:off x="3466331" y="-17207"/>
                <a:ext cx="2007473" cy="531135"/>
              </a:xfrm>
              <a:custGeom>
                <a:avLst/>
                <a:gdLst>
                  <a:gd name="T0" fmla="*/ 950 w 950"/>
                  <a:gd name="T1" fmla="*/ 1378 h 1378"/>
                  <a:gd name="T2" fmla="*/ 458 w 950"/>
                  <a:gd name="T3" fmla="*/ 1378 h 1378"/>
                  <a:gd name="T4" fmla="*/ 0 w 950"/>
                  <a:gd name="T5" fmla="*/ 0 h 1378"/>
                  <a:gd name="T6" fmla="*/ 868 w 950"/>
                  <a:gd name="T7" fmla="*/ 0 h 1378"/>
                  <a:gd name="T8" fmla="*/ 950 w 950"/>
                  <a:gd name="T9" fmla="*/ 1378 h 1378"/>
                </a:gdLst>
                <a:ahLst/>
                <a:cxnLst>
                  <a:cxn ang="0">
                    <a:pos x="T0" y="T1"/>
                  </a:cxn>
                  <a:cxn ang="0">
                    <a:pos x="T2" y="T3"/>
                  </a:cxn>
                  <a:cxn ang="0">
                    <a:pos x="T4" y="T5"/>
                  </a:cxn>
                  <a:cxn ang="0">
                    <a:pos x="T6" y="T7"/>
                  </a:cxn>
                  <a:cxn ang="0">
                    <a:pos x="T8" y="T9"/>
                  </a:cxn>
                </a:cxnLst>
                <a:rect l="0" t="0" r="r" b="b"/>
                <a:pathLst>
                  <a:path w="950" h="1378">
                    <a:moveTo>
                      <a:pt x="950" y="1378"/>
                    </a:moveTo>
                    <a:lnTo>
                      <a:pt x="458" y="1378"/>
                    </a:lnTo>
                    <a:lnTo>
                      <a:pt x="0" y="0"/>
                    </a:lnTo>
                    <a:lnTo>
                      <a:pt x="868" y="0"/>
                    </a:lnTo>
                    <a:lnTo>
                      <a:pt x="950" y="1378"/>
                    </a:lnTo>
                    <a:close/>
                  </a:path>
                </a:pathLst>
              </a:custGeom>
              <a:solidFill>
                <a:schemeClr val="accent2"/>
              </a:solidFill>
              <a:ln>
                <a:noFill/>
              </a:ln>
            </p:spPr>
            <p:txBody>
              <a:bodyPr vert="horz" wrap="square" lIns="91440" tIns="45720" rIns="91440" bIns="45720" numCol="1" anchor="t" anchorCtr="0" compatLnSpc="1"/>
              <a:lstStyle/>
              <a:p>
                <a:pPr defTabSz="685800"/>
                <a:endParaRPr lang="zh-CN" altLang="en-US" sz="1350">
                  <a:solidFill>
                    <a:prstClr val="black"/>
                  </a:solidFill>
                </a:endParaRPr>
              </a:p>
            </p:txBody>
          </p:sp>
          <p:sp>
            <p:nvSpPr>
              <p:cNvPr id="36" name="任意多边形: 形状 35"/>
              <p:cNvSpPr/>
              <p:nvPr/>
            </p:nvSpPr>
            <p:spPr bwMode="auto">
              <a:xfrm>
                <a:off x="5285369" y="-17207"/>
                <a:ext cx="1838422" cy="531135"/>
              </a:xfrm>
              <a:custGeom>
                <a:avLst/>
                <a:gdLst>
                  <a:gd name="T0" fmla="*/ 576 w 870"/>
                  <a:gd name="T1" fmla="*/ 1378 h 1378"/>
                  <a:gd name="T2" fmla="*/ 83 w 870"/>
                  <a:gd name="T3" fmla="*/ 1378 h 1378"/>
                  <a:gd name="T4" fmla="*/ 0 w 870"/>
                  <a:gd name="T5" fmla="*/ 0 h 1378"/>
                  <a:gd name="T6" fmla="*/ 870 w 870"/>
                  <a:gd name="T7" fmla="*/ 0 h 1378"/>
                  <a:gd name="T8" fmla="*/ 576 w 870"/>
                  <a:gd name="T9" fmla="*/ 1378 h 1378"/>
                </a:gdLst>
                <a:ahLst/>
                <a:cxnLst>
                  <a:cxn ang="0">
                    <a:pos x="T0" y="T1"/>
                  </a:cxn>
                  <a:cxn ang="0">
                    <a:pos x="T2" y="T3"/>
                  </a:cxn>
                  <a:cxn ang="0">
                    <a:pos x="T4" y="T5"/>
                  </a:cxn>
                  <a:cxn ang="0">
                    <a:pos x="T6" y="T7"/>
                  </a:cxn>
                  <a:cxn ang="0">
                    <a:pos x="T8" y="T9"/>
                  </a:cxn>
                </a:cxnLst>
                <a:rect l="0" t="0" r="r" b="b"/>
                <a:pathLst>
                  <a:path w="870" h="1378">
                    <a:moveTo>
                      <a:pt x="576" y="1378"/>
                    </a:moveTo>
                    <a:lnTo>
                      <a:pt x="83" y="1378"/>
                    </a:lnTo>
                    <a:lnTo>
                      <a:pt x="0" y="0"/>
                    </a:lnTo>
                    <a:lnTo>
                      <a:pt x="870" y="0"/>
                    </a:lnTo>
                    <a:lnTo>
                      <a:pt x="576" y="1378"/>
                    </a:lnTo>
                    <a:close/>
                  </a:path>
                </a:pathLst>
              </a:custGeom>
              <a:solidFill>
                <a:schemeClr val="accent3"/>
              </a:solidFill>
              <a:ln>
                <a:noFill/>
              </a:ln>
            </p:spPr>
            <p:txBody>
              <a:bodyPr vert="horz" wrap="square" lIns="91440" tIns="45720" rIns="91440" bIns="45720" numCol="1" anchor="t" anchorCtr="0" compatLnSpc="1"/>
              <a:lstStyle/>
              <a:p>
                <a:pPr defTabSz="685800"/>
                <a:endParaRPr lang="zh-CN" altLang="en-US" sz="1350">
                  <a:solidFill>
                    <a:prstClr val="black"/>
                  </a:solidFill>
                </a:endParaRPr>
              </a:p>
            </p:txBody>
          </p:sp>
          <p:sp>
            <p:nvSpPr>
              <p:cNvPr id="37" name="任意多边形: 形状 36"/>
              <p:cNvSpPr/>
              <p:nvPr/>
            </p:nvSpPr>
            <p:spPr bwMode="auto">
              <a:xfrm>
                <a:off x="6493713" y="-17207"/>
                <a:ext cx="2547875" cy="531136"/>
              </a:xfrm>
              <a:custGeom>
                <a:avLst/>
                <a:gdLst>
                  <a:gd name="T0" fmla="*/ 493 w 1161"/>
                  <a:gd name="T1" fmla="*/ 1378 h 1378"/>
                  <a:gd name="T2" fmla="*/ 0 w 1161"/>
                  <a:gd name="T3" fmla="*/ 1378 h 1378"/>
                  <a:gd name="T4" fmla="*/ 291 w 1161"/>
                  <a:gd name="T5" fmla="*/ 0 h 1378"/>
                  <a:gd name="T6" fmla="*/ 1161 w 1161"/>
                  <a:gd name="T7" fmla="*/ 0 h 1378"/>
                  <a:gd name="T8" fmla="*/ 493 w 1161"/>
                  <a:gd name="T9" fmla="*/ 1378 h 1378"/>
                </a:gdLst>
                <a:ahLst/>
                <a:cxnLst>
                  <a:cxn ang="0">
                    <a:pos x="T0" y="T1"/>
                  </a:cxn>
                  <a:cxn ang="0">
                    <a:pos x="T2" y="T3"/>
                  </a:cxn>
                  <a:cxn ang="0">
                    <a:pos x="T4" y="T5"/>
                  </a:cxn>
                  <a:cxn ang="0">
                    <a:pos x="T6" y="T7"/>
                  </a:cxn>
                  <a:cxn ang="0">
                    <a:pos x="T8" y="T9"/>
                  </a:cxn>
                </a:cxnLst>
                <a:rect l="0" t="0" r="r" b="b"/>
                <a:pathLst>
                  <a:path w="1161" h="1378">
                    <a:moveTo>
                      <a:pt x="493" y="1378"/>
                    </a:moveTo>
                    <a:lnTo>
                      <a:pt x="0" y="1378"/>
                    </a:lnTo>
                    <a:lnTo>
                      <a:pt x="291" y="0"/>
                    </a:lnTo>
                    <a:lnTo>
                      <a:pt x="1161" y="0"/>
                    </a:lnTo>
                    <a:lnTo>
                      <a:pt x="493" y="1378"/>
                    </a:lnTo>
                    <a:close/>
                  </a:path>
                </a:pathLst>
              </a:custGeom>
              <a:solidFill>
                <a:schemeClr val="accent4"/>
              </a:solidFill>
              <a:ln>
                <a:noFill/>
              </a:ln>
            </p:spPr>
            <p:txBody>
              <a:bodyPr vert="horz" wrap="square" lIns="91440" tIns="45720" rIns="91440" bIns="45720" numCol="1" anchor="t" anchorCtr="0" compatLnSpc="1"/>
              <a:lstStyle/>
              <a:p>
                <a:pPr defTabSz="685800"/>
                <a:endParaRPr lang="zh-CN" altLang="en-US" sz="1350">
                  <a:solidFill>
                    <a:prstClr val="black"/>
                  </a:solidFill>
                </a:endParaRPr>
              </a:p>
            </p:txBody>
          </p:sp>
          <p:sp>
            <p:nvSpPr>
              <p:cNvPr id="38" name="任意多边形: 形状 37"/>
              <p:cNvSpPr/>
              <p:nvPr/>
            </p:nvSpPr>
            <p:spPr>
              <a:xfrm>
                <a:off x="7481580" y="1013"/>
                <a:ext cx="3281086" cy="533548"/>
              </a:xfrm>
              <a:custGeom>
                <a:avLst/>
                <a:gdLst>
                  <a:gd name="connsiteX0" fmla="*/ 0 w 1399451"/>
                  <a:gd name="connsiteY0" fmla="*/ 0 h 2187575"/>
                  <a:gd name="connsiteX1" fmla="*/ 1399451 w 1399451"/>
                  <a:gd name="connsiteY1" fmla="*/ 0 h 2187575"/>
                  <a:gd name="connsiteX2" fmla="*/ 1399451 w 1399451"/>
                  <a:gd name="connsiteY2" fmla="*/ 2187575 h 2187575"/>
                  <a:gd name="connsiteX3" fmla="*/ 0 w 1399451"/>
                  <a:gd name="connsiteY3" fmla="*/ 2187575 h 2187575"/>
                  <a:gd name="connsiteX4" fmla="*/ 0 w 1399451"/>
                  <a:gd name="connsiteY4" fmla="*/ 0 h 2187575"/>
                  <a:gd name="connsiteX0-1" fmla="*/ 1073426 w 2472877"/>
                  <a:gd name="connsiteY0-2" fmla="*/ 0 h 2187575"/>
                  <a:gd name="connsiteX1-3" fmla="*/ 2472877 w 2472877"/>
                  <a:gd name="connsiteY1-4" fmla="*/ 0 h 2187575"/>
                  <a:gd name="connsiteX2-5" fmla="*/ 2472877 w 2472877"/>
                  <a:gd name="connsiteY2-6" fmla="*/ 2187575 h 2187575"/>
                  <a:gd name="connsiteX3-7" fmla="*/ 0 w 2472877"/>
                  <a:gd name="connsiteY3-8" fmla="*/ 2187575 h 2187575"/>
                  <a:gd name="connsiteX4-9" fmla="*/ 1073426 w 2472877"/>
                  <a:gd name="connsiteY4-10" fmla="*/ 0 h 2187575"/>
                  <a:gd name="connsiteX0-11" fmla="*/ 1073426 w 2472877"/>
                  <a:gd name="connsiteY0-12" fmla="*/ 0 h 2197514"/>
                  <a:gd name="connsiteX1-13" fmla="*/ 2472877 w 2472877"/>
                  <a:gd name="connsiteY1-14" fmla="*/ 0 h 2197514"/>
                  <a:gd name="connsiteX2-15" fmla="*/ 813042 w 2472877"/>
                  <a:gd name="connsiteY2-16" fmla="*/ 2197514 h 2197514"/>
                  <a:gd name="connsiteX3-17" fmla="*/ 0 w 2472877"/>
                  <a:gd name="connsiteY3-18" fmla="*/ 2187575 h 2197514"/>
                  <a:gd name="connsiteX4-19" fmla="*/ 1073426 w 2472877"/>
                  <a:gd name="connsiteY4-20" fmla="*/ 0 h 2197514"/>
                  <a:gd name="connsiteX0-21" fmla="*/ 1073426 w 2472877"/>
                  <a:gd name="connsiteY0-22" fmla="*/ 0 h 2197514"/>
                  <a:gd name="connsiteX1-23" fmla="*/ 2472877 w 2472877"/>
                  <a:gd name="connsiteY1-24" fmla="*/ 0 h 2197514"/>
                  <a:gd name="connsiteX2-25" fmla="*/ 813042 w 2472877"/>
                  <a:gd name="connsiteY2-26" fmla="*/ 2197514 h 2197514"/>
                  <a:gd name="connsiteX3-27" fmla="*/ 0 w 2472877"/>
                  <a:gd name="connsiteY3-28" fmla="*/ 2187575 h 2197514"/>
                  <a:gd name="connsiteX4-29" fmla="*/ 1073426 w 2472877"/>
                  <a:gd name="connsiteY4-30" fmla="*/ 0 h 2197514"/>
                  <a:gd name="connsiteX0-31" fmla="*/ 1053548 w 2452999"/>
                  <a:gd name="connsiteY0-32" fmla="*/ 0 h 2197514"/>
                  <a:gd name="connsiteX1-33" fmla="*/ 2452999 w 2452999"/>
                  <a:gd name="connsiteY1-34" fmla="*/ 0 h 2197514"/>
                  <a:gd name="connsiteX2-35" fmla="*/ 793164 w 2452999"/>
                  <a:gd name="connsiteY2-36" fmla="*/ 2197514 h 2197514"/>
                  <a:gd name="connsiteX3-37" fmla="*/ 0 w 2452999"/>
                  <a:gd name="connsiteY3-38" fmla="*/ 2197514 h 2197514"/>
                  <a:gd name="connsiteX4-39" fmla="*/ 1053548 w 2452999"/>
                  <a:gd name="connsiteY4-40" fmla="*/ 0 h 21975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52999" h="2197514">
                    <a:moveTo>
                      <a:pt x="1053548" y="0"/>
                    </a:moveTo>
                    <a:lnTo>
                      <a:pt x="2452999" y="0"/>
                    </a:lnTo>
                    <a:lnTo>
                      <a:pt x="793164" y="2197514"/>
                    </a:lnTo>
                    <a:lnTo>
                      <a:pt x="0" y="2197514"/>
                    </a:lnTo>
                    <a:lnTo>
                      <a:pt x="1053548"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endParaRPr>
              </a:p>
            </p:txBody>
          </p:sp>
        </p:grpSp>
        <p:grpSp>
          <p:nvGrpSpPr>
            <p:cNvPr id="9" name="组合 8"/>
            <p:cNvGrpSpPr/>
            <p:nvPr/>
          </p:nvGrpSpPr>
          <p:grpSpPr>
            <a:xfrm>
              <a:off x="3395597" y="513928"/>
              <a:ext cx="1041977" cy="2644796"/>
              <a:chOff x="2546016" y="330379"/>
              <a:chExt cx="782791" cy="2836791"/>
            </a:xfrm>
            <a:effectLst/>
          </p:grpSpPr>
          <p:sp>
            <p:nvSpPr>
              <p:cNvPr id="32" name="任意多边形: 形状 31"/>
              <p:cNvSpPr/>
              <p:nvPr/>
            </p:nvSpPr>
            <p:spPr bwMode="auto">
              <a:xfrm>
                <a:off x="2548783" y="330379"/>
                <a:ext cx="780024" cy="2836791"/>
              </a:xfrm>
              <a:custGeom>
                <a:avLst/>
                <a:gdLst>
                  <a:gd name="T0" fmla="*/ 493 w 493"/>
                  <a:gd name="T1" fmla="*/ 1806 h 1955"/>
                  <a:gd name="T2" fmla="*/ 247 w 493"/>
                  <a:gd name="T3" fmla="*/ 1955 h 1955"/>
                  <a:gd name="T4" fmla="*/ 0 w 493"/>
                  <a:gd name="T5" fmla="*/ 1806 h 1955"/>
                  <a:gd name="T6" fmla="*/ 0 w 493"/>
                  <a:gd name="T7" fmla="*/ 903 h 1955"/>
                  <a:gd name="T8" fmla="*/ 0 w 493"/>
                  <a:gd name="T9" fmla="*/ 0 h 1955"/>
                  <a:gd name="T10" fmla="*/ 247 w 493"/>
                  <a:gd name="T11" fmla="*/ 0 h 1955"/>
                  <a:gd name="T12" fmla="*/ 493 w 493"/>
                  <a:gd name="T13" fmla="*/ 0 h 1955"/>
                  <a:gd name="T14" fmla="*/ 493 w 493"/>
                  <a:gd name="T15" fmla="*/ 903 h 1955"/>
                  <a:gd name="T16" fmla="*/ 493 w 493"/>
                  <a:gd name="T17" fmla="*/ 1806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1955">
                    <a:moveTo>
                      <a:pt x="493" y="1806"/>
                    </a:moveTo>
                    <a:lnTo>
                      <a:pt x="247" y="1955"/>
                    </a:lnTo>
                    <a:lnTo>
                      <a:pt x="0" y="1806"/>
                    </a:lnTo>
                    <a:lnTo>
                      <a:pt x="0" y="903"/>
                    </a:lnTo>
                    <a:lnTo>
                      <a:pt x="0" y="0"/>
                    </a:lnTo>
                    <a:lnTo>
                      <a:pt x="247" y="0"/>
                    </a:lnTo>
                    <a:lnTo>
                      <a:pt x="493" y="0"/>
                    </a:lnTo>
                    <a:lnTo>
                      <a:pt x="493" y="903"/>
                    </a:lnTo>
                    <a:lnTo>
                      <a:pt x="493" y="180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endParaRPr lang="zh-CN" altLang="en-US" sz="1350">
                  <a:solidFill>
                    <a:prstClr val="black"/>
                  </a:solidFill>
                </a:endParaRPr>
              </a:p>
            </p:txBody>
          </p:sp>
          <p:sp>
            <p:nvSpPr>
              <p:cNvPr id="33" name="任意多边形: 形状 32"/>
              <p:cNvSpPr/>
              <p:nvPr/>
            </p:nvSpPr>
            <p:spPr bwMode="auto">
              <a:xfrm>
                <a:off x="2546016" y="330381"/>
                <a:ext cx="780024" cy="1328417"/>
              </a:xfrm>
              <a:custGeom>
                <a:avLst/>
                <a:gdLst>
                  <a:gd name="T0" fmla="*/ 493 w 493"/>
                  <a:gd name="T1" fmla="*/ 1806 h 1955"/>
                  <a:gd name="T2" fmla="*/ 247 w 493"/>
                  <a:gd name="T3" fmla="*/ 1955 h 1955"/>
                  <a:gd name="T4" fmla="*/ 0 w 493"/>
                  <a:gd name="T5" fmla="*/ 1806 h 1955"/>
                  <a:gd name="T6" fmla="*/ 0 w 493"/>
                  <a:gd name="T7" fmla="*/ 903 h 1955"/>
                  <a:gd name="T8" fmla="*/ 0 w 493"/>
                  <a:gd name="T9" fmla="*/ 0 h 1955"/>
                  <a:gd name="T10" fmla="*/ 247 w 493"/>
                  <a:gd name="T11" fmla="*/ 0 h 1955"/>
                  <a:gd name="T12" fmla="*/ 493 w 493"/>
                  <a:gd name="T13" fmla="*/ 0 h 1955"/>
                  <a:gd name="T14" fmla="*/ 493 w 493"/>
                  <a:gd name="T15" fmla="*/ 903 h 1955"/>
                  <a:gd name="T16" fmla="*/ 493 w 493"/>
                  <a:gd name="T17" fmla="*/ 1806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1955">
                    <a:moveTo>
                      <a:pt x="493" y="1806"/>
                    </a:moveTo>
                    <a:lnTo>
                      <a:pt x="247" y="1955"/>
                    </a:lnTo>
                    <a:lnTo>
                      <a:pt x="0" y="1806"/>
                    </a:lnTo>
                    <a:lnTo>
                      <a:pt x="0" y="903"/>
                    </a:lnTo>
                    <a:lnTo>
                      <a:pt x="0" y="0"/>
                    </a:lnTo>
                    <a:lnTo>
                      <a:pt x="247" y="0"/>
                    </a:lnTo>
                    <a:lnTo>
                      <a:pt x="493" y="0"/>
                    </a:lnTo>
                    <a:lnTo>
                      <a:pt x="493" y="903"/>
                    </a:lnTo>
                    <a:lnTo>
                      <a:pt x="493" y="1806"/>
                    </a:lnTo>
                    <a:close/>
                  </a:path>
                </a:pathLst>
              </a:custGeom>
              <a:gradFill>
                <a:gsLst>
                  <a:gs pos="22500">
                    <a:srgbClr val="868686">
                      <a:alpha val="0"/>
                    </a:srgbClr>
                  </a:gs>
                  <a:gs pos="71000">
                    <a:schemeClr val="bg1">
                      <a:alpha val="0"/>
                    </a:schemeClr>
                  </a:gs>
                  <a:gs pos="0">
                    <a:schemeClr val="tx1">
                      <a:lumMod val="95000"/>
                      <a:lumOff val="5000"/>
                      <a:alpha val="9000"/>
                    </a:schemeClr>
                  </a:gs>
                </a:gsLst>
                <a:lin ang="5400000" scaled="1"/>
              </a:gradFill>
              <a:ln>
                <a:noFill/>
              </a:ln>
            </p:spPr>
            <p:txBody>
              <a:bodyPr vert="horz" wrap="square" lIns="91440" tIns="45720" rIns="91440" bIns="45720" numCol="1" anchor="t" anchorCtr="0" compatLnSpc="1"/>
              <a:lstStyle/>
              <a:p>
                <a:pPr defTabSz="685800"/>
                <a:endParaRPr lang="zh-CN" altLang="en-US" sz="1350">
                  <a:solidFill>
                    <a:prstClr val="black"/>
                  </a:solidFill>
                </a:endParaRPr>
              </a:p>
            </p:txBody>
          </p:sp>
        </p:grpSp>
        <p:grpSp>
          <p:nvGrpSpPr>
            <p:cNvPr id="10" name="组合 9"/>
            <p:cNvGrpSpPr/>
            <p:nvPr/>
          </p:nvGrpSpPr>
          <p:grpSpPr>
            <a:xfrm>
              <a:off x="4419476" y="513929"/>
              <a:ext cx="1047369" cy="3143991"/>
              <a:chOff x="3315211" y="330380"/>
              <a:chExt cx="786842" cy="3372225"/>
            </a:xfrm>
            <a:effectLst/>
          </p:grpSpPr>
          <p:sp>
            <p:nvSpPr>
              <p:cNvPr id="30" name="任意多边形: 形状 29"/>
              <p:cNvSpPr/>
              <p:nvPr/>
            </p:nvSpPr>
            <p:spPr bwMode="auto">
              <a:xfrm>
                <a:off x="3322029" y="330380"/>
                <a:ext cx="780024" cy="3372225"/>
              </a:xfrm>
              <a:custGeom>
                <a:avLst/>
                <a:gdLst>
                  <a:gd name="T0" fmla="*/ 493 w 493"/>
                  <a:gd name="T1" fmla="*/ 2175 h 2324"/>
                  <a:gd name="T2" fmla="*/ 247 w 493"/>
                  <a:gd name="T3" fmla="*/ 2324 h 2324"/>
                  <a:gd name="T4" fmla="*/ 0 w 493"/>
                  <a:gd name="T5" fmla="*/ 2175 h 2324"/>
                  <a:gd name="T6" fmla="*/ 0 w 493"/>
                  <a:gd name="T7" fmla="*/ 1088 h 2324"/>
                  <a:gd name="T8" fmla="*/ 0 w 493"/>
                  <a:gd name="T9" fmla="*/ 0 h 2324"/>
                  <a:gd name="T10" fmla="*/ 247 w 493"/>
                  <a:gd name="T11" fmla="*/ 0 h 2324"/>
                  <a:gd name="T12" fmla="*/ 493 w 493"/>
                  <a:gd name="T13" fmla="*/ 0 h 2324"/>
                  <a:gd name="T14" fmla="*/ 493 w 493"/>
                  <a:gd name="T15" fmla="*/ 1088 h 2324"/>
                  <a:gd name="T16" fmla="*/ 493 w 493"/>
                  <a:gd name="T17" fmla="*/ 2175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2324">
                    <a:moveTo>
                      <a:pt x="493" y="2175"/>
                    </a:moveTo>
                    <a:lnTo>
                      <a:pt x="247" y="2324"/>
                    </a:lnTo>
                    <a:lnTo>
                      <a:pt x="0" y="2175"/>
                    </a:lnTo>
                    <a:lnTo>
                      <a:pt x="0" y="1088"/>
                    </a:lnTo>
                    <a:lnTo>
                      <a:pt x="0" y="0"/>
                    </a:lnTo>
                    <a:lnTo>
                      <a:pt x="247" y="0"/>
                    </a:lnTo>
                    <a:lnTo>
                      <a:pt x="493" y="0"/>
                    </a:lnTo>
                    <a:lnTo>
                      <a:pt x="493" y="1088"/>
                    </a:lnTo>
                    <a:lnTo>
                      <a:pt x="493" y="2175"/>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endParaRPr lang="zh-CN" altLang="en-US" sz="1350">
                  <a:solidFill>
                    <a:prstClr val="black"/>
                  </a:solidFill>
                </a:endParaRPr>
              </a:p>
            </p:txBody>
          </p:sp>
          <p:sp>
            <p:nvSpPr>
              <p:cNvPr id="31" name="任意多边形: 形状 30"/>
              <p:cNvSpPr/>
              <p:nvPr/>
            </p:nvSpPr>
            <p:spPr bwMode="auto">
              <a:xfrm>
                <a:off x="3315211" y="330380"/>
                <a:ext cx="780024" cy="1579150"/>
              </a:xfrm>
              <a:custGeom>
                <a:avLst/>
                <a:gdLst>
                  <a:gd name="T0" fmla="*/ 493 w 493"/>
                  <a:gd name="T1" fmla="*/ 2175 h 2324"/>
                  <a:gd name="T2" fmla="*/ 247 w 493"/>
                  <a:gd name="T3" fmla="*/ 2324 h 2324"/>
                  <a:gd name="T4" fmla="*/ 0 w 493"/>
                  <a:gd name="T5" fmla="*/ 2175 h 2324"/>
                  <a:gd name="T6" fmla="*/ 0 w 493"/>
                  <a:gd name="T7" fmla="*/ 1088 h 2324"/>
                  <a:gd name="T8" fmla="*/ 0 w 493"/>
                  <a:gd name="T9" fmla="*/ 0 h 2324"/>
                  <a:gd name="T10" fmla="*/ 247 w 493"/>
                  <a:gd name="T11" fmla="*/ 0 h 2324"/>
                  <a:gd name="T12" fmla="*/ 493 w 493"/>
                  <a:gd name="T13" fmla="*/ 0 h 2324"/>
                  <a:gd name="T14" fmla="*/ 493 w 493"/>
                  <a:gd name="T15" fmla="*/ 1088 h 2324"/>
                  <a:gd name="T16" fmla="*/ 493 w 493"/>
                  <a:gd name="T17" fmla="*/ 2175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2324">
                    <a:moveTo>
                      <a:pt x="493" y="2175"/>
                    </a:moveTo>
                    <a:lnTo>
                      <a:pt x="247" y="2324"/>
                    </a:lnTo>
                    <a:lnTo>
                      <a:pt x="0" y="2175"/>
                    </a:lnTo>
                    <a:lnTo>
                      <a:pt x="0" y="1088"/>
                    </a:lnTo>
                    <a:lnTo>
                      <a:pt x="0" y="0"/>
                    </a:lnTo>
                    <a:lnTo>
                      <a:pt x="247" y="0"/>
                    </a:lnTo>
                    <a:lnTo>
                      <a:pt x="493" y="0"/>
                    </a:lnTo>
                    <a:lnTo>
                      <a:pt x="493" y="1088"/>
                    </a:lnTo>
                    <a:lnTo>
                      <a:pt x="493" y="2175"/>
                    </a:lnTo>
                    <a:close/>
                  </a:path>
                </a:pathLst>
              </a:custGeom>
              <a:gradFill>
                <a:gsLst>
                  <a:gs pos="22500">
                    <a:srgbClr val="868686">
                      <a:alpha val="0"/>
                    </a:srgbClr>
                  </a:gs>
                  <a:gs pos="71000">
                    <a:schemeClr val="bg1">
                      <a:alpha val="0"/>
                    </a:schemeClr>
                  </a:gs>
                  <a:gs pos="0">
                    <a:schemeClr val="tx1">
                      <a:lumMod val="95000"/>
                      <a:lumOff val="5000"/>
                      <a:alpha val="9000"/>
                    </a:schemeClr>
                  </a:gs>
                </a:gsLst>
                <a:lin ang="5400000" scaled="1"/>
              </a:gradFill>
              <a:ln>
                <a:noFill/>
              </a:ln>
            </p:spPr>
            <p:txBody>
              <a:bodyPr vert="horz" wrap="square" lIns="91440" tIns="45720" rIns="91440" bIns="45720" numCol="1" anchor="t" anchorCtr="0" compatLnSpc="1"/>
              <a:lstStyle/>
              <a:p>
                <a:pPr defTabSz="685800"/>
                <a:endParaRPr lang="zh-CN" altLang="en-US" sz="1350">
                  <a:solidFill>
                    <a:prstClr val="black"/>
                  </a:solidFill>
                </a:endParaRPr>
              </a:p>
            </p:txBody>
          </p:sp>
        </p:grpSp>
        <p:grpSp>
          <p:nvGrpSpPr>
            <p:cNvPr id="11" name="组合 10"/>
            <p:cNvGrpSpPr/>
            <p:nvPr/>
          </p:nvGrpSpPr>
          <p:grpSpPr>
            <a:xfrm>
              <a:off x="5454286" y="513928"/>
              <a:ext cx="1041488" cy="2286294"/>
              <a:chOff x="4092618" y="330379"/>
              <a:chExt cx="782424" cy="2452265"/>
            </a:xfrm>
            <a:effectLst/>
          </p:grpSpPr>
          <p:sp>
            <p:nvSpPr>
              <p:cNvPr id="28" name="任意多边形: 形状 27"/>
              <p:cNvSpPr/>
              <p:nvPr/>
            </p:nvSpPr>
            <p:spPr bwMode="auto">
              <a:xfrm>
                <a:off x="4095018" y="330380"/>
                <a:ext cx="780024" cy="2452264"/>
              </a:xfrm>
              <a:custGeom>
                <a:avLst/>
                <a:gdLst>
                  <a:gd name="T0" fmla="*/ 493 w 493"/>
                  <a:gd name="T1" fmla="*/ 1540 h 1690"/>
                  <a:gd name="T2" fmla="*/ 247 w 493"/>
                  <a:gd name="T3" fmla="*/ 1690 h 1690"/>
                  <a:gd name="T4" fmla="*/ 0 w 493"/>
                  <a:gd name="T5" fmla="*/ 1540 h 1690"/>
                  <a:gd name="T6" fmla="*/ 0 w 493"/>
                  <a:gd name="T7" fmla="*/ 770 h 1690"/>
                  <a:gd name="T8" fmla="*/ 0 w 493"/>
                  <a:gd name="T9" fmla="*/ 0 h 1690"/>
                  <a:gd name="T10" fmla="*/ 247 w 493"/>
                  <a:gd name="T11" fmla="*/ 0 h 1690"/>
                  <a:gd name="T12" fmla="*/ 493 w 493"/>
                  <a:gd name="T13" fmla="*/ 0 h 1690"/>
                  <a:gd name="T14" fmla="*/ 493 w 493"/>
                  <a:gd name="T15" fmla="*/ 770 h 1690"/>
                  <a:gd name="T16" fmla="*/ 493 w 493"/>
                  <a:gd name="T17" fmla="*/ 1540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1690">
                    <a:moveTo>
                      <a:pt x="493" y="1540"/>
                    </a:moveTo>
                    <a:lnTo>
                      <a:pt x="247" y="1690"/>
                    </a:lnTo>
                    <a:lnTo>
                      <a:pt x="0" y="1540"/>
                    </a:lnTo>
                    <a:lnTo>
                      <a:pt x="0" y="770"/>
                    </a:lnTo>
                    <a:lnTo>
                      <a:pt x="0" y="0"/>
                    </a:lnTo>
                    <a:lnTo>
                      <a:pt x="247" y="0"/>
                    </a:lnTo>
                    <a:lnTo>
                      <a:pt x="493" y="0"/>
                    </a:lnTo>
                    <a:lnTo>
                      <a:pt x="493" y="770"/>
                    </a:lnTo>
                    <a:lnTo>
                      <a:pt x="493" y="154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endParaRPr lang="zh-CN" altLang="en-US" sz="1350">
                  <a:solidFill>
                    <a:prstClr val="black"/>
                  </a:solidFill>
                </a:endParaRPr>
              </a:p>
            </p:txBody>
          </p:sp>
          <p:sp>
            <p:nvSpPr>
              <p:cNvPr id="29" name="任意多边形: 形状 28"/>
              <p:cNvSpPr/>
              <p:nvPr/>
            </p:nvSpPr>
            <p:spPr bwMode="auto">
              <a:xfrm>
                <a:off x="4092618" y="330379"/>
                <a:ext cx="780023" cy="1148350"/>
              </a:xfrm>
              <a:custGeom>
                <a:avLst/>
                <a:gdLst>
                  <a:gd name="T0" fmla="*/ 493 w 493"/>
                  <a:gd name="T1" fmla="*/ 1540 h 1690"/>
                  <a:gd name="T2" fmla="*/ 247 w 493"/>
                  <a:gd name="T3" fmla="*/ 1690 h 1690"/>
                  <a:gd name="T4" fmla="*/ 0 w 493"/>
                  <a:gd name="T5" fmla="*/ 1540 h 1690"/>
                  <a:gd name="T6" fmla="*/ 0 w 493"/>
                  <a:gd name="T7" fmla="*/ 770 h 1690"/>
                  <a:gd name="T8" fmla="*/ 0 w 493"/>
                  <a:gd name="T9" fmla="*/ 0 h 1690"/>
                  <a:gd name="T10" fmla="*/ 247 w 493"/>
                  <a:gd name="T11" fmla="*/ 0 h 1690"/>
                  <a:gd name="T12" fmla="*/ 493 w 493"/>
                  <a:gd name="T13" fmla="*/ 0 h 1690"/>
                  <a:gd name="T14" fmla="*/ 493 w 493"/>
                  <a:gd name="T15" fmla="*/ 770 h 1690"/>
                  <a:gd name="T16" fmla="*/ 493 w 493"/>
                  <a:gd name="T17" fmla="*/ 1540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1690">
                    <a:moveTo>
                      <a:pt x="493" y="1540"/>
                    </a:moveTo>
                    <a:lnTo>
                      <a:pt x="247" y="1690"/>
                    </a:lnTo>
                    <a:lnTo>
                      <a:pt x="0" y="1540"/>
                    </a:lnTo>
                    <a:lnTo>
                      <a:pt x="0" y="770"/>
                    </a:lnTo>
                    <a:lnTo>
                      <a:pt x="0" y="0"/>
                    </a:lnTo>
                    <a:lnTo>
                      <a:pt x="247" y="0"/>
                    </a:lnTo>
                    <a:lnTo>
                      <a:pt x="493" y="0"/>
                    </a:lnTo>
                    <a:lnTo>
                      <a:pt x="493" y="770"/>
                    </a:lnTo>
                    <a:lnTo>
                      <a:pt x="493" y="1540"/>
                    </a:lnTo>
                    <a:close/>
                  </a:path>
                </a:pathLst>
              </a:custGeom>
              <a:gradFill>
                <a:gsLst>
                  <a:gs pos="22500">
                    <a:srgbClr val="868686">
                      <a:alpha val="0"/>
                    </a:srgbClr>
                  </a:gs>
                  <a:gs pos="71000">
                    <a:schemeClr val="bg1">
                      <a:alpha val="0"/>
                    </a:schemeClr>
                  </a:gs>
                  <a:gs pos="0">
                    <a:schemeClr val="tx1">
                      <a:lumMod val="95000"/>
                      <a:lumOff val="5000"/>
                      <a:alpha val="9000"/>
                    </a:schemeClr>
                  </a:gs>
                </a:gsLst>
                <a:lin ang="5400000" scaled="1"/>
              </a:gradFill>
              <a:ln>
                <a:noFill/>
              </a:ln>
            </p:spPr>
            <p:txBody>
              <a:bodyPr vert="horz" wrap="square" lIns="91440" tIns="45720" rIns="91440" bIns="45720" numCol="1" anchor="t" anchorCtr="0" compatLnSpc="1"/>
              <a:lstStyle/>
              <a:p>
                <a:pPr defTabSz="685800"/>
                <a:endParaRPr lang="zh-CN" altLang="en-US" sz="1350">
                  <a:solidFill>
                    <a:prstClr val="black"/>
                  </a:solidFill>
                </a:endParaRPr>
              </a:p>
            </p:txBody>
          </p:sp>
        </p:grpSp>
        <p:grpSp>
          <p:nvGrpSpPr>
            <p:cNvPr id="12" name="组合 11"/>
            <p:cNvGrpSpPr/>
            <p:nvPr/>
          </p:nvGrpSpPr>
          <p:grpSpPr>
            <a:xfrm>
              <a:off x="6483724" y="513929"/>
              <a:ext cx="1040100" cy="3143991"/>
              <a:chOff x="4875042" y="330380"/>
              <a:chExt cx="781381" cy="3372225"/>
            </a:xfrm>
            <a:effectLst/>
          </p:grpSpPr>
          <p:sp>
            <p:nvSpPr>
              <p:cNvPr id="26" name="任意多边形: 形状 25"/>
              <p:cNvSpPr/>
              <p:nvPr/>
            </p:nvSpPr>
            <p:spPr bwMode="auto">
              <a:xfrm>
                <a:off x="4875042" y="330380"/>
                <a:ext cx="780024" cy="3372225"/>
              </a:xfrm>
              <a:custGeom>
                <a:avLst/>
                <a:gdLst>
                  <a:gd name="T0" fmla="*/ 493 w 493"/>
                  <a:gd name="T1" fmla="*/ 2175 h 2324"/>
                  <a:gd name="T2" fmla="*/ 247 w 493"/>
                  <a:gd name="T3" fmla="*/ 2324 h 2324"/>
                  <a:gd name="T4" fmla="*/ 0 w 493"/>
                  <a:gd name="T5" fmla="*/ 2175 h 2324"/>
                  <a:gd name="T6" fmla="*/ 0 w 493"/>
                  <a:gd name="T7" fmla="*/ 1088 h 2324"/>
                  <a:gd name="T8" fmla="*/ 0 w 493"/>
                  <a:gd name="T9" fmla="*/ 0 h 2324"/>
                  <a:gd name="T10" fmla="*/ 247 w 493"/>
                  <a:gd name="T11" fmla="*/ 0 h 2324"/>
                  <a:gd name="T12" fmla="*/ 493 w 493"/>
                  <a:gd name="T13" fmla="*/ 0 h 2324"/>
                  <a:gd name="T14" fmla="*/ 493 w 493"/>
                  <a:gd name="T15" fmla="*/ 1088 h 2324"/>
                  <a:gd name="T16" fmla="*/ 493 w 493"/>
                  <a:gd name="T17" fmla="*/ 2175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2324">
                    <a:moveTo>
                      <a:pt x="493" y="2175"/>
                    </a:moveTo>
                    <a:lnTo>
                      <a:pt x="247" y="2324"/>
                    </a:lnTo>
                    <a:lnTo>
                      <a:pt x="0" y="2175"/>
                    </a:lnTo>
                    <a:lnTo>
                      <a:pt x="0" y="1088"/>
                    </a:lnTo>
                    <a:lnTo>
                      <a:pt x="0" y="0"/>
                    </a:lnTo>
                    <a:lnTo>
                      <a:pt x="247" y="0"/>
                    </a:lnTo>
                    <a:lnTo>
                      <a:pt x="493" y="0"/>
                    </a:lnTo>
                    <a:lnTo>
                      <a:pt x="493" y="1088"/>
                    </a:lnTo>
                    <a:lnTo>
                      <a:pt x="493" y="2175"/>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endParaRPr lang="zh-CN" altLang="en-US" sz="1350">
                  <a:solidFill>
                    <a:prstClr val="black"/>
                  </a:solidFill>
                </a:endParaRPr>
              </a:p>
            </p:txBody>
          </p:sp>
          <p:sp>
            <p:nvSpPr>
              <p:cNvPr id="27" name="任意多边形: 形状 26"/>
              <p:cNvSpPr/>
              <p:nvPr/>
            </p:nvSpPr>
            <p:spPr bwMode="auto">
              <a:xfrm>
                <a:off x="4876399" y="330380"/>
                <a:ext cx="780024" cy="1579150"/>
              </a:xfrm>
              <a:custGeom>
                <a:avLst/>
                <a:gdLst>
                  <a:gd name="T0" fmla="*/ 493 w 493"/>
                  <a:gd name="T1" fmla="*/ 2175 h 2324"/>
                  <a:gd name="T2" fmla="*/ 247 w 493"/>
                  <a:gd name="T3" fmla="*/ 2324 h 2324"/>
                  <a:gd name="T4" fmla="*/ 0 w 493"/>
                  <a:gd name="T5" fmla="*/ 2175 h 2324"/>
                  <a:gd name="T6" fmla="*/ 0 w 493"/>
                  <a:gd name="T7" fmla="*/ 1088 h 2324"/>
                  <a:gd name="T8" fmla="*/ 0 w 493"/>
                  <a:gd name="T9" fmla="*/ 0 h 2324"/>
                  <a:gd name="T10" fmla="*/ 247 w 493"/>
                  <a:gd name="T11" fmla="*/ 0 h 2324"/>
                  <a:gd name="T12" fmla="*/ 493 w 493"/>
                  <a:gd name="T13" fmla="*/ 0 h 2324"/>
                  <a:gd name="T14" fmla="*/ 493 w 493"/>
                  <a:gd name="T15" fmla="*/ 1088 h 2324"/>
                  <a:gd name="T16" fmla="*/ 493 w 493"/>
                  <a:gd name="T17" fmla="*/ 2175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2324">
                    <a:moveTo>
                      <a:pt x="493" y="2175"/>
                    </a:moveTo>
                    <a:lnTo>
                      <a:pt x="247" y="2324"/>
                    </a:lnTo>
                    <a:lnTo>
                      <a:pt x="0" y="2175"/>
                    </a:lnTo>
                    <a:lnTo>
                      <a:pt x="0" y="1088"/>
                    </a:lnTo>
                    <a:lnTo>
                      <a:pt x="0" y="0"/>
                    </a:lnTo>
                    <a:lnTo>
                      <a:pt x="247" y="0"/>
                    </a:lnTo>
                    <a:lnTo>
                      <a:pt x="493" y="0"/>
                    </a:lnTo>
                    <a:lnTo>
                      <a:pt x="493" y="1088"/>
                    </a:lnTo>
                    <a:lnTo>
                      <a:pt x="493" y="2175"/>
                    </a:lnTo>
                    <a:close/>
                  </a:path>
                </a:pathLst>
              </a:custGeom>
              <a:gradFill>
                <a:gsLst>
                  <a:gs pos="22500">
                    <a:srgbClr val="868686">
                      <a:alpha val="0"/>
                    </a:srgbClr>
                  </a:gs>
                  <a:gs pos="71000">
                    <a:schemeClr val="bg1">
                      <a:alpha val="0"/>
                    </a:schemeClr>
                  </a:gs>
                  <a:gs pos="0">
                    <a:schemeClr val="tx1">
                      <a:lumMod val="95000"/>
                      <a:lumOff val="5000"/>
                      <a:alpha val="9000"/>
                    </a:schemeClr>
                  </a:gs>
                </a:gsLst>
                <a:lin ang="5400000" scaled="1"/>
              </a:gradFill>
              <a:ln>
                <a:noFill/>
              </a:ln>
            </p:spPr>
            <p:txBody>
              <a:bodyPr vert="horz" wrap="square" lIns="91440" tIns="45720" rIns="91440" bIns="45720" numCol="1" anchor="t" anchorCtr="0" compatLnSpc="1"/>
              <a:lstStyle/>
              <a:p>
                <a:pPr defTabSz="685800"/>
                <a:endParaRPr lang="zh-CN" altLang="en-US" sz="1350">
                  <a:solidFill>
                    <a:prstClr val="black"/>
                  </a:solidFill>
                </a:endParaRPr>
              </a:p>
            </p:txBody>
          </p:sp>
        </p:grpSp>
        <p:grpSp>
          <p:nvGrpSpPr>
            <p:cNvPr id="13" name="组合 12"/>
            <p:cNvGrpSpPr/>
            <p:nvPr/>
          </p:nvGrpSpPr>
          <p:grpSpPr>
            <a:xfrm>
              <a:off x="7518311" y="518157"/>
              <a:ext cx="1056863" cy="2640568"/>
              <a:chOff x="5652281" y="334916"/>
              <a:chExt cx="793974" cy="2832256"/>
            </a:xfrm>
            <a:effectLst/>
          </p:grpSpPr>
          <p:sp>
            <p:nvSpPr>
              <p:cNvPr id="24" name="任意多边形: 形状 23"/>
              <p:cNvSpPr/>
              <p:nvPr/>
            </p:nvSpPr>
            <p:spPr bwMode="auto">
              <a:xfrm>
                <a:off x="5652281" y="334916"/>
                <a:ext cx="793974" cy="2832256"/>
              </a:xfrm>
              <a:custGeom>
                <a:avLst/>
                <a:gdLst>
                  <a:gd name="T0" fmla="*/ 493 w 493"/>
                  <a:gd name="T1" fmla="*/ 2175 h 2324"/>
                  <a:gd name="T2" fmla="*/ 247 w 493"/>
                  <a:gd name="T3" fmla="*/ 2324 h 2324"/>
                  <a:gd name="T4" fmla="*/ 0 w 493"/>
                  <a:gd name="T5" fmla="*/ 2175 h 2324"/>
                  <a:gd name="T6" fmla="*/ 0 w 493"/>
                  <a:gd name="T7" fmla="*/ 1088 h 2324"/>
                  <a:gd name="T8" fmla="*/ 0 w 493"/>
                  <a:gd name="T9" fmla="*/ 0 h 2324"/>
                  <a:gd name="T10" fmla="*/ 247 w 493"/>
                  <a:gd name="T11" fmla="*/ 0 h 2324"/>
                  <a:gd name="T12" fmla="*/ 493 w 493"/>
                  <a:gd name="T13" fmla="*/ 0 h 2324"/>
                  <a:gd name="T14" fmla="*/ 493 w 493"/>
                  <a:gd name="T15" fmla="*/ 1088 h 2324"/>
                  <a:gd name="T16" fmla="*/ 493 w 493"/>
                  <a:gd name="T17" fmla="*/ 2175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2324">
                    <a:moveTo>
                      <a:pt x="493" y="2175"/>
                    </a:moveTo>
                    <a:lnTo>
                      <a:pt x="247" y="2324"/>
                    </a:lnTo>
                    <a:lnTo>
                      <a:pt x="0" y="2175"/>
                    </a:lnTo>
                    <a:lnTo>
                      <a:pt x="0" y="1088"/>
                    </a:lnTo>
                    <a:lnTo>
                      <a:pt x="0" y="0"/>
                    </a:lnTo>
                    <a:lnTo>
                      <a:pt x="247" y="0"/>
                    </a:lnTo>
                    <a:lnTo>
                      <a:pt x="493" y="0"/>
                    </a:lnTo>
                    <a:lnTo>
                      <a:pt x="493" y="1088"/>
                    </a:lnTo>
                    <a:lnTo>
                      <a:pt x="493" y="2175"/>
                    </a:lnTo>
                    <a:close/>
                  </a:path>
                </a:pathLst>
              </a:custGeom>
              <a:solidFill>
                <a:schemeClr val="accent5"/>
              </a:solidFill>
              <a:ln>
                <a:noFill/>
              </a:ln>
            </p:spPr>
            <p:txBody>
              <a:bodyPr vert="horz" wrap="square" lIns="91440" tIns="45720" rIns="91440" bIns="45720" numCol="1" anchor="t" anchorCtr="0" compatLnSpc="1"/>
              <a:lstStyle/>
              <a:p>
                <a:pPr defTabSz="685800"/>
                <a:endParaRPr lang="zh-CN" altLang="en-US" sz="1350">
                  <a:solidFill>
                    <a:prstClr val="black"/>
                  </a:solidFill>
                </a:endParaRPr>
              </a:p>
            </p:txBody>
          </p:sp>
          <p:sp>
            <p:nvSpPr>
              <p:cNvPr id="25" name="任意多边形: 形状 24"/>
              <p:cNvSpPr/>
              <p:nvPr/>
            </p:nvSpPr>
            <p:spPr bwMode="auto">
              <a:xfrm>
                <a:off x="5659256" y="339450"/>
                <a:ext cx="780024" cy="1320132"/>
              </a:xfrm>
              <a:custGeom>
                <a:avLst/>
                <a:gdLst>
                  <a:gd name="T0" fmla="*/ 493 w 493"/>
                  <a:gd name="T1" fmla="*/ 2175 h 2324"/>
                  <a:gd name="T2" fmla="*/ 247 w 493"/>
                  <a:gd name="T3" fmla="*/ 2324 h 2324"/>
                  <a:gd name="T4" fmla="*/ 0 w 493"/>
                  <a:gd name="T5" fmla="*/ 2175 h 2324"/>
                  <a:gd name="T6" fmla="*/ 0 w 493"/>
                  <a:gd name="T7" fmla="*/ 1088 h 2324"/>
                  <a:gd name="T8" fmla="*/ 0 w 493"/>
                  <a:gd name="T9" fmla="*/ 0 h 2324"/>
                  <a:gd name="T10" fmla="*/ 247 w 493"/>
                  <a:gd name="T11" fmla="*/ 0 h 2324"/>
                  <a:gd name="T12" fmla="*/ 493 w 493"/>
                  <a:gd name="T13" fmla="*/ 0 h 2324"/>
                  <a:gd name="T14" fmla="*/ 493 w 493"/>
                  <a:gd name="T15" fmla="*/ 1088 h 2324"/>
                  <a:gd name="T16" fmla="*/ 493 w 493"/>
                  <a:gd name="T17" fmla="*/ 2175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2324">
                    <a:moveTo>
                      <a:pt x="493" y="2175"/>
                    </a:moveTo>
                    <a:lnTo>
                      <a:pt x="247" y="2324"/>
                    </a:lnTo>
                    <a:lnTo>
                      <a:pt x="0" y="2175"/>
                    </a:lnTo>
                    <a:lnTo>
                      <a:pt x="0" y="1088"/>
                    </a:lnTo>
                    <a:lnTo>
                      <a:pt x="0" y="0"/>
                    </a:lnTo>
                    <a:lnTo>
                      <a:pt x="247" y="0"/>
                    </a:lnTo>
                    <a:lnTo>
                      <a:pt x="493" y="0"/>
                    </a:lnTo>
                    <a:lnTo>
                      <a:pt x="493" y="1088"/>
                    </a:lnTo>
                    <a:lnTo>
                      <a:pt x="493" y="2175"/>
                    </a:lnTo>
                    <a:close/>
                  </a:path>
                </a:pathLst>
              </a:custGeom>
              <a:gradFill>
                <a:gsLst>
                  <a:gs pos="22500">
                    <a:srgbClr val="868686">
                      <a:alpha val="0"/>
                    </a:srgbClr>
                  </a:gs>
                  <a:gs pos="71000">
                    <a:schemeClr val="bg1">
                      <a:alpha val="0"/>
                    </a:schemeClr>
                  </a:gs>
                  <a:gs pos="0">
                    <a:schemeClr val="tx1">
                      <a:lumMod val="95000"/>
                      <a:lumOff val="5000"/>
                      <a:alpha val="9000"/>
                    </a:schemeClr>
                  </a:gs>
                </a:gsLst>
                <a:lin ang="5400000" scaled="1"/>
              </a:gradFill>
              <a:ln>
                <a:noFill/>
              </a:ln>
            </p:spPr>
            <p:txBody>
              <a:bodyPr vert="horz" wrap="square" lIns="91440" tIns="45720" rIns="91440" bIns="45720" numCol="1" anchor="t" anchorCtr="0" compatLnSpc="1"/>
              <a:lstStyle/>
              <a:p>
                <a:pPr defTabSz="685800"/>
                <a:endParaRPr lang="zh-CN" altLang="en-US" sz="1350">
                  <a:solidFill>
                    <a:prstClr val="black"/>
                  </a:solidFill>
                </a:endParaRPr>
              </a:p>
            </p:txBody>
          </p:sp>
        </p:grpSp>
        <p:grpSp>
          <p:nvGrpSpPr>
            <p:cNvPr id="14" name="组合 13"/>
            <p:cNvGrpSpPr>
              <a:grpSpLocks noChangeAspect="1"/>
            </p:cNvGrpSpPr>
            <p:nvPr/>
          </p:nvGrpSpPr>
          <p:grpSpPr bwMode="auto">
            <a:xfrm>
              <a:off x="3722332" y="2362834"/>
              <a:ext cx="374657" cy="374657"/>
              <a:chOff x="1639" y="2249"/>
              <a:chExt cx="319" cy="319"/>
            </a:xfrm>
            <a:solidFill>
              <a:schemeClr val="bg1">
                <a:alpha val="91000"/>
              </a:schemeClr>
            </a:solidFill>
          </p:grpSpPr>
          <p:sp>
            <p:nvSpPr>
              <p:cNvPr id="19" name="任意多边形: 形状 18"/>
              <p:cNvSpPr/>
              <p:nvPr/>
            </p:nvSpPr>
            <p:spPr bwMode="auto">
              <a:xfrm>
                <a:off x="1639" y="2249"/>
                <a:ext cx="319" cy="319"/>
              </a:xfrm>
              <a:custGeom>
                <a:avLst/>
                <a:gdLst>
                  <a:gd name="T0" fmla="*/ 276 w 319"/>
                  <a:gd name="T1" fmla="*/ 116 h 319"/>
                  <a:gd name="T2" fmla="*/ 276 w 319"/>
                  <a:gd name="T3" fmla="*/ 15 h 319"/>
                  <a:gd name="T4" fmla="*/ 218 w 319"/>
                  <a:gd name="T5" fmla="*/ 15 h 319"/>
                  <a:gd name="T6" fmla="*/ 218 w 319"/>
                  <a:gd name="T7" fmla="*/ 58 h 319"/>
                  <a:gd name="T8" fmla="*/ 160 w 319"/>
                  <a:gd name="T9" fmla="*/ 0 h 319"/>
                  <a:gd name="T10" fmla="*/ 0 w 319"/>
                  <a:gd name="T11" fmla="*/ 160 h 319"/>
                  <a:gd name="T12" fmla="*/ 29 w 319"/>
                  <a:gd name="T13" fmla="*/ 160 h 319"/>
                  <a:gd name="T14" fmla="*/ 29 w 319"/>
                  <a:gd name="T15" fmla="*/ 319 h 319"/>
                  <a:gd name="T16" fmla="*/ 116 w 319"/>
                  <a:gd name="T17" fmla="*/ 319 h 319"/>
                  <a:gd name="T18" fmla="*/ 116 w 319"/>
                  <a:gd name="T19" fmla="*/ 189 h 319"/>
                  <a:gd name="T20" fmla="*/ 203 w 319"/>
                  <a:gd name="T21" fmla="*/ 189 h 319"/>
                  <a:gd name="T22" fmla="*/ 203 w 319"/>
                  <a:gd name="T23" fmla="*/ 319 h 319"/>
                  <a:gd name="T24" fmla="*/ 290 w 319"/>
                  <a:gd name="T25" fmla="*/ 319 h 319"/>
                  <a:gd name="T26" fmla="*/ 290 w 319"/>
                  <a:gd name="T27" fmla="*/ 160 h 319"/>
                  <a:gd name="T28" fmla="*/ 319 w 319"/>
                  <a:gd name="T29" fmla="*/ 160 h 319"/>
                  <a:gd name="T30" fmla="*/ 276 w 319"/>
                  <a:gd name="T31" fmla="*/ 11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9" h="319">
                    <a:moveTo>
                      <a:pt x="276" y="116"/>
                    </a:moveTo>
                    <a:lnTo>
                      <a:pt x="276" y="15"/>
                    </a:lnTo>
                    <a:lnTo>
                      <a:pt x="218" y="15"/>
                    </a:lnTo>
                    <a:lnTo>
                      <a:pt x="218" y="58"/>
                    </a:lnTo>
                    <a:lnTo>
                      <a:pt x="160" y="0"/>
                    </a:lnTo>
                    <a:lnTo>
                      <a:pt x="0" y="160"/>
                    </a:lnTo>
                    <a:lnTo>
                      <a:pt x="29" y="160"/>
                    </a:lnTo>
                    <a:lnTo>
                      <a:pt x="29" y="319"/>
                    </a:lnTo>
                    <a:lnTo>
                      <a:pt x="116" y="319"/>
                    </a:lnTo>
                    <a:lnTo>
                      <a:pt x="116" y="189"/>
                    </a:lnTo>
                    <a:lnTo>
                      <a:pt x="203" y="189"/>
                    </a:lnTo>
                    <a:lnTo>
                      <a:pt x="203" y="319"/>
                    </a:lnTo>
                    <a:lnTo>
                      <a:pt x="290" y="319"/>
                    </a:lnTo>
                    <a:lnTo>
                      <a:pt x="290" y="160"/>
                    </a:lnTo>
                    <a:lnTo>
                      <a:pt x="319" y="160"/>
                    </a:lnTo>
                    <a:lnTo>
                      <a:pt x="276" y="1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endParaRPr lang="zh-CN" altLang="en-US" sz="1350">
                  <a:solidFill>
                    <a:prstClr val="black"/>
                  </a:solidFill>
                </a:endParaRPr>
              </a:p>
            </p:txBody>
          </p:sp>
          <p:sp>
            <p:nvSpPr>
              <p:cNvPr id="20" name="矩形 19"/>
              <p:cNvSpPr>
                <a:spLocks noChangeArrowheads="1"/>
              </p:cNvSpPr>
              <p:nvPr/>
            </p:nvSpPr>
            <p:spPr bwMode="auto">
              <a:xfrm>
                <a:off x="1770" y="2452"/>
                <a:ext cx="58"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685800"/>
                <a:endParaRPr lang="zh-CN" altLang="en-US" sz="1350">
                  <a:solidFill>
                    <a:prstClr val="black"/>
                  </a:solidFill>
                </a:endParaRPr>
              </a:p>
            </p:txBody>
          </p:sp>
          <p:sp>
            <p:nvSpPr>
              <p:cNvPr id="21" name="矩形 20"/>
              <p:cNvSpPr>
                <a:spLocks noChangeArrowheads="1"/>
              </p:cNvSpPr>
              <p:nvPr/>
            </p:nvSpPr>
            <p:spPr bwMode="auto">
              <a:xfrm>
                <a:off x="1770" y="2452"/>
                <a:ext cx="58"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685800"/>
                <a:endParaRPr lang="zh-CN" altLang="en-US" sz="1350">
                  <a:solidFill>
                    <a:prstClr val="black"/>
                  </a:solidFill>
                </a:endParaRPr>
              </a:p>
            </p:txBody>
          </p:sp>
          <p:sp>
            <p:nvSpPr>
              <p:cNvPr id="22" name="矩形 21"/>
              <p:cNvSpPr>
                <a:spLocks noChangeArrowheads="1"/>
              </p:cNvSpPr>
              <p:nvPr/>
            </p:nvSpPr>
            <p:spPr bwMode="auto">
              <a:xfrm>
                <a:off x="1770" y="2452"/>
                <a:ext cx="58"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685800"/>
                <a:endParaRPr lang="zh-CN" altLang="en-US" sz="1350">
                  <a:solidFill>
                    <a:prstClr val="black"/>
                  </a:solidFill>
                </a:endParaRPr>
              </a:p>
            </p:txBody>
          </p:sp>
          <p:sp>
            <p:nvSpPr>
              <p:cNvPr id="23" name="矩形 22"/>
              <p:cNvSpPr>
                <a:spLocks noChangeArrowheads="1"/>
              </p:cNvSpPr>
              <p:nvPr/>
            </p:nvSpPr>
            <p:spPr bwMode="auto">
              <a:xfrm>
                <a:off x="1770" y="2452"/>
                <a:ext cx="58"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685800"/>
                <a:endParaRPr lang="zh-CN" altLang="en-US" sz="1350">
                  <a:solidFill>
                    <a:prstClr val="black"/>
                  </a:solidFill>
                </a:endParaRPr>
              </a:p>
            </p:txBody>
          </p:sp>
        </p:grpSp>
        <p:sp>
          <p:nvSpPr>
            <p:cNvPr id="15" name="任意多边形: 形状 14"/>
            <p:cNvSpPr>
              <a:spLocks noEditPoints="1"/>
            </p:cNvSpPr>
            <p:nvPr/>
          </p:nvSpPr>
          <p:spPr bwMode="auto">
            <a:xfrm>
              <a:off x="4726426" y="2967912"/>
              <a:ext cx="424394" cy="424394"/>
            </a:xfrm>
            <a:custGeom>
              <a:avLst/>
              <a:gdLst>
                <a:gd name="T0" fmla="*/ 132 w 144"/>
                <a:gd name="T1" fmla="*/ 61 h 144"/>
                <a:gd name="T2" fmla="*/ 121 w 144"/>
                <a:gd name="T3" fmla="*/ 46 h 144"/>
                <a:gd name="T4" fmla="*/ 127 w 144"/>
                <a:gd name="T5" fmla="*/ 33 h 144"/>
                <a:gd name="T6" fmla="*/ 119 w 144"/>
                <a:gd name="T7" fmla="*/ 17 h 144"/>
                <a:gd name="T8" fmla="*/ 106 w 144"/>
                <a:gd name="T9" fmla="*/ 22 h 144"/>
                <a:gd name="T10" fmla="*/ 88 w 144"/>
                <a:gd name="T11" fmla="*/ 19 h 144"/>
                <a:gd name="T12" fmla="*/ 83 w 144"/>
                <a:gd name="T13" fmla="*/ 6 h 144"/>
                <a:gd name="T14" fmla="*/ 66 w 144"/>
                <a:gd name="T15" fmla="*/ 0 h 144"/>
                <a:gd name="T16" fmla="*/ 61 w 144"/>
                <a:gd name="T17" fmla="*/ 12 h 144"/>
                <a:gd name="T18" fmla="*/ 46 w 144"/>
                <a:gd name="T19" fmla="*/ 23 h 144"/>
                <a:gd name="T20" fmla="*/ 33 w 144"/>
                <a:gd name="T21" fmla="*/ 17 h 144"/>
                <a:gd name="T22" fmla="*/ 17 w 144"/>
                <a:gd name="T23" fmla="*/ 25 h 144"/>
                <a:gd name="T24" fmla="*/ 22 w 144"/>
                <a:gd name="T25" fmla="*/ 38 h 144"/>
                <a:gd name="T26" fmla="*/ 19 w 144"/>
                <a:gd name="T27" fmla="*/ 56 h 144"/>
                <a:gd name="T28" fmla="*/ 6 w 144"/>
                <a:gd name="T29" fmla="*/ 61 h 144"/>
                <a:gd name="T30" fmla="*/ 0 w 144"/>
                <a:gd name="T31" fmla="*/ 78 h 144"/>
                <a:gd name="T32" fmla="*/ 12 w 144"/>
                <a:gd name="T33" fmla="*/ 83 h 144"/>
                <a:gd name="T34" fmla="*/ 23 w 144"/>
                <a:gd name="T35" fmla="*/ 98 h 144"/>
                <a:gd name="T36" fmla="*/ 17 w 144"/>
                <a:gd name="T37" fmla="*/ 111 h 144"/>
                <a:gd name="T38" fmla="*/ 25 w 144"/>
                <a:gd name="T39" fmla="*/ 127 h 144"/>
                <a:gd name="T40" fmla="*/ 38 w 144"/>
                <a:gd name="T41" fmla="*/ 122 h 144"/>
                <a:gd name="T42" fmla="*/ 56 w 144"/>
                <a:gd name="T43" fmla="*/ 125 h 144"/>
                <a:gd name="T44" fmla="*/ 61 w 144"/>
                <a:gd name="T45" fmla="*/ 138 h 144"/>
                <a:gd name="T46" fmla="*/ 78 w 144"/>
                <a:gd name="T47" fmla="*/ 144 h 144"/>
                <a:gd name="T48" fmla="*/ 83 w 144"/>
                <a:gd name="T49" fmla="*/ 132 h 144"/>
                <a:gd name="T50" fmla="*/ 98 w 144"/>
                <a:gd name="T51" fmla="*/ 121 h 144"/>
                <a:gd name="T52" fmla="*/ 111 w 144"/>
                <a:gd name="T53" fmla="*/ 127 h 144"/>
                <a:gd name="T54" fmla="*/ 127 w 144"/>
                <a:gd name="T55" fmla="*/ 119 h 144"/>
                <a:gd name="T56" fmla="*/ 122 w 144"/>
                <a:gd name="T57" fmla="*/ 106 h 144"/>
                <a:gd name="T58" fmla="*/ 125 w 144"/>
                <a:gd name="T59" fmla="*/ 88 h 144"/>
                <a:gd name="T60" fmla="*/ 138 w 144"/>
                <a:gd name="T61" fmla="*/ 83 h 144"/>
                <a:gd name="T62" fmla="*/ 144 w 144"/>
                <a:gd name="T63" fmla="*/ 66 h 144"/>
                <a:gd name="T64" fmla="*/ 100 w 144"/>
                <a:gd name="T65" fmla="*/ 72 h 144"/>
                <a:gd name="T66" fmla="*/ 44 w 144"/>
                <a:gd name="T67" fmla="*/ 72 h 144"/>
                <a:gd name="T68" fmla="*/ 100 w 144"/>
                <a:gd name="T69"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44">
                  <a:moveTo>
                    <a:pt x="138" y="61"/>
                  </a:moveTo>
                  <a:cubicBezTo>
                    <a:pt x="132" y="61"/>
                    <a:pt x="132" y="61"/>
                    <a:pt x="132" y="61"/>
                  </a:cubicBezTo>
                  <a:cubicBezTo>
                    <a:pt x="129" y="61"/>
                    <a:pt x="126" y="59"/>
                    <a:pt x="125" y="56"/>
                  </a:cubicBezTo>
                  <a:cubicBezTo>
                    <a:pt x="121" y="46"/>
                    <a:pt x="121" y="46"/>
                    <a:pt x="121" y="46"/>
                  </a:cubicBezTo>
                  <a:cubicBezTo>
                    <a:pt x="119" y="44"/>
                    <a:pt x="120" y="40"/>
                    <a:pt x="122" y="38"/>
                  </a:cubicBezTo>
                  <a:cubicBezTo>
                    <a:pt x="127" y="33"/>
                    <a:pt x="127" y="33"/>
                    <a:pt x="127" y="33"/>
                  </a:cubicBezTo>
                  <a:cubicBezTo>
                    <a:pt x="129" y="31"/>
                    <a:pt x="129" y="27"/>
                    <a:pt x="127" y="25"/>
                  </a:cubicBezTo>
                  <a:cubicBezTo>
                    <a:pt x="119" y="17"/>
                    <a:pt x="119" y="17"/>
                    <a:pt x="119" y="17"/>
                  </a:cubicBezTo>
                  <a:cubicBezTo>
                    <a:pt x="117" y="15"/>
                    <a:pt x="113" y="15"/>
                    <a:pt x="111" y="17"/>
                  </a:cubicBezTo>
                  <a:cubicBezTo>
                    <a:pt x="106" y="22"/>
                    <a:pt x="106" y="22"/>
                    <a:pt x="106" y="22"/>
                  </a:cubicBezTo>
                  <a:cubicBezTo>
                    <a:pt x="104" y="24"/>
                    <a:pt x="100" y="25"/>
                    <a:pt x="98" y="23"/>
                  </a:cubicBezTo>
                  <a:cubicBezTo>
                    <a:pt x="88" y="19"/>
                    <a:pt x="88" y="19"/>
                    <a:pt x="88" y="19"/>
                  </a:cubicBezTo>
                  <a:cubicBezTo>
                    <a:pt x="85" y="18"/>
                    <a:pt x="83" y="15"/>
                    <a:pt x="83" y="12"/>
                  </a:cubicBezTo>
                  <a:cubicBezTo>
                    <a:pt x="83" y="6"/>
                    <a:pt x="83" y="6"/>
                    <a:pt x="83" y="6"/>
                  </a:cubicBezTo>
                  <a:cubicBezTo>
                    <a:pt x="83" y="2"/>
                    <a:pt x="81" y="0"/>
                    <a:pt x="78" y="0"/>
                  </a:cubicBezTo>
                  <a:cubicBezTo>
                    <a:pt x="66" y="0"/>
                    <a:pt x="66" y="0"/>
                    <a:pt x="66" y="0"/>
                  </a:cubicBezTo>
                  <a:cubicBezTo>
                    <a:pt x="63" y="0"/>
                    <a:pt x="61" y="2"/>
                    <a:pt x="61" y="6"/>
                  </a:cubicBezTo>
                  <a:cubicBezTo>
                    <a:pt x="61" y="12"/>
                    <a:pt x="61" y="12"/>
                    <a:pt x="61" y="12"/>
                  </a:cubicBezTo>
                  <a:cubicBezTo>
                    <a:pt x="61" y="15"/>
                    <a:pt x="59" y="18"/>
                    <a:pt x="56" y="19"/>
                  </a:cubicBezTo>
                  <a:cubicBezTo>
                    <a:pt x="46" y="23"/>
                    <a:pt x="46" y="23"/>
                    <a:pt x="46" y="23"/>
                  </a:cubicBezTo>
                  <a:cubicBezTo>
                    <a:pt x="44" y="25"/>
                    <a:pt x="40" y="24"/>
                    <a:pt x="38" y="22"/>
                  </a:cubicBezTo>
                  <a:cubicBezTo>
                    <a:pt x="33" y="17"/>
                    <a:pt x="33" y="17"/>
                    <a:pt x="33" y="17"/>
                  </a:cubicBezTo>
                  <a:cubicBezTo>
                    <a:pt x="31" y="15"/>
                    <a:pt x="27" y="15"/>
                    <a:pt x="25" y="17"/>
                  </a:cubicBezTo>
                  <a:cubicBezTo>
                    <a:pt x="17" y="25"/>
                    <a:pt x="17" y="25"/>
                    <a:pt x="17" y="25"/>
                  </a:cubicBezTo>
                  <a:cubicBezTo>
                    <a:pt x="15" y="27"/>
                    <a:pt x="15" y="31"/>
                    <a:pt x="17" y="33"/>
                  </a:cubicBezTo>
                  <a:cubicBezTo>
                    <a:pt x="22" y="38"/>
                    <a:pt x="22" y="38"/>
                    <a:pt x="22" y="38"/>
                  </a:cubicBezTo>
                  <a:cubicBezTo>
                    <a:pt x="24" y="40"/>
                    <a:pt x="25" y="44"/>
                    <a:pt x="23" y="46"/>
                  </a:cubicBezTo>
                  <a:cubicBezTo>
                    <a:pt x="19" y="56"/>
                    <a:pt x="19" y="56"/>
                    <a:pt x="19" y="56"/>
                  </a:cubicBezTo>
                  <a:cubicBezTo>
                    <a:pt x="18" y="59"/>
                    <a:pt x="15" y="61"/>
                    <a:pt x="12" y="61"/>
                  </a:cubicBezTo>
                  <a:cubicBezTo>
                    <a:pt x="6" y="61"/>
                    <a:pt x="6" y="61"/>
                    <a:pt x="6" y="61"/>
                  </a:cubicBezTo>
                  <a:cubicBezTo>
                    <a:pt x="2" y="61"/>
                    <a:pt x="0" y="63"/>
                    <a:pt x="0" y="66"/>
                  </a:cubicBezTo>
                  <a:cubicBezTo>
                    <a:pt x="0" y="78"/>
                    <a:pt x="0" y="78"/>
                    <a:pt x="0" y="78"/>
                  </a:cubicBezTo>
                  <a:cubicBezTo>
                    <a:pt x="0" y="81"/>
                    <a:pt x="2" y="83"/>
                    <a:pt x="6" y="83"/>
                  </a:cubicBezTo>
                  <a:cubicBezTo>
                    <a:pt x="12" y="83"/>
                    <a:pt x="12" y="83"/>
                    <a:pt x="12" y="83"/>
                  </a:cubicBezTo>
                  <a:cubicBezTo>
                    <a:pt x="15" y="83"/>
                    <a:pt x="18" y="85"/>
                    <a:pt x="19" y="88"/>
                  </a:cubicBezTo>
                  <a:cubicBezTo>
                    <a:pt x="23" y="98"/>
                    <a:pt x="23" y="98"/>
                    <a:pt x="23" y="98"/>
                  </a:cubicBezTo>
                  <a:cubicBezTo>
                    <a:pt x="25" y="100"/>
                    <a:pt x="24" y="104"/>
                    <a:pt x="22" y="106"/>
                  </a:cubicBezTo>
                  <a:cubicBezTo>
                    <a:pt x="17" y="111"/>
                    <a:pt x="17" y="111"/>
                    <a:pt x="17" y="111"/>
                  </a:cubicBezTo>
                  <a:cubicBezTo>
                    <a:pt x="15" y="113"/>
                    <a:pt x="15" y="117"/>
                    <a:pt x="17" y="119"/>
                  </a:cubicBezTo>
                  <a:cubicBezTo>
                    <a:pt x="25" y="127"/>
                    <a:pt x="25" y="127"/>
                    <a:pt x="25" y="127"/>
                  </a:cubicBezTo>
                  <a:cubicBezTo>
                    <a:pt x="27" y="129"/>
                    <a:pt x="31" y="129"/>
                    <a:pt x="33" y="127"/>
                  </a:cubicBezTo>
                  <a:cubicBezTo>
                    <a:pt x="38" y="122"/>
                    <a:pt x="38" y="122"/>
                    <a:pt x="38" y="122"/>
                  </a:cubicBezTo>
                  <a:cubicBezTo>
                    <a:pt x="40" y="120"/>
                    <a:pt x="44" y="119"/>
                    <a:pt x="46" y="121"/>
                  </a:cubicBezTo>
                  <a:cubicBezTo>
                    <a:pt x="56" y="125"/>
                    <a:pt x="56" y="125"/>
                    <a:pt x="56" y="125"/>
                  </a:cubicBezTo>
                  <a:cubicBezTo>
                    <a:pt x="59" y="126"/>
                    <a:pt x="61" y="129"/>
                    <a:pt x="61" y="132"/>
                  </a:cubicBezTo>
                  <a:cubicBezTo>
                    <a:pt x="61" y="138"/>
                    <a:pt x="61" y="138"/>
                    <a:pt x="61" y="138"/>
                  </a:cubicBezTo>
                  <a:cubicBezTo>
                    <a:pt x="61" y="142"/>
                    <a:pt x="63" y="144"/>
                    <a:pt x="66" y="144"/>
                  </a:cubicBezTo>
                  <a:cubicBezTo>
                    <a:pt x="78" y="144"/>
                    <a:pt x="78" y="144"/>
                    <a:pt x="78" y="144"/>
                  </a:cubicBezTo>
                  <a:cubicBezTo>
                    <a:pt x="81" y="144"/>
                    <a:pt x="83" y="142"/>
                    <a:pt x="83" y="138"/>
                  </a:cubicBezTo>
                  <a:cubicBezTo>
                    <a:pt x="83" y="132"/>
                    <a:pt x="83" y="132"/>
                    <a:pt x="83" y="132"/>
                  </a:cubicBezTo>
                  <a:cubicBezTo>
                    <a:pt x="83" y="129"/>
                    <a:pt x="85" y="126"/>
                    <a:pt x="88" y="125"/>
                  </a:cubicBezTo>
                  <a:cubicBezTo>
                    <a:pt x="98" y="121"/>
                    <a:pt x="98" y="121"/>
                    <a:pt x="98" y="121"/>
                  </a:cubicBezTo>
                  <a:cubicBezTo>
                    <a:pt x="100" y="119"/>
                    <a:pt x="104" y="120"/>
                    <a:pt x="106" y="122"/>
                  </a:cubicBezTo>
                  <a:cubicBezTo>
                    <a:pt x="111" y="127"/>
                    <a:pt x="111" y="127"/>
                    <a:pt x="111" y="127"/>
                  </a:cubicBezTo>
                  <a:cubicBezTo>
                    <a:pt x="113" y="129"/>
                    <a:pt x="117" y="129"/>
                    <a:pt x="119" y="127"/>
                  </a:cubicBezTo>
                  <a:cubicBezTo>
                    <a:pt x="127" y="119"/>
                    <a:pt x="127" y="119"/>
                    <a:pt x="127" y="119"/>
                  </a:cubicBezTo>
                  <a:cubicBezTo>
                    <a:pt x="129" y="117"/>
                    <a:pt x="129" y="113"/>
                    <a:pt x="127" y="111"/>
                  </a:cubicBezTo>
                  <a:cubicBezTo>
                    <a:pt x="122" y="106"/>
                    <a:pt x="122" y="106"/>
                    <a:pt x="122" y="106"/>
                  </a:cubicBezTo>
                  <a:cubicBezTo>
                    <a:pt x="120" y="104"/>
                    <a:pt x="119" y="100"/>
                    <a:pt x="121" y="98"/>
                  </a:cubicBezTo>
                  <a:cubicBezTo>
                    <a:pt x="125" y="88"/>
                    <a:pt x="125" y="88"/>
                    <a:pt x="125" y="88"/>
                  </a:cubicBezTo>
                  <a:cubicBezTo>
                    <a:pt x="126" y="85"/>
                    <a:pt x="129" y="83"/>
                    <a:pt x="132" y="83"/>
                  </a:cubicBezTo>
                  <a:cubicBezTo>
                    <a:pt x="138" y="83"/>
                    <a:pt x="138" y="83"/>
                    <a:pt x="138" y="83"/>
                  </a:cubicBezTo>
                  <a:cubicBezTo>
                    <a:pt x="142" y="83"/>
                    <a:pt x="144" y="81"/>
                    <a:pt x="144" y="78"/>
                  </a:cubicBezTo>
                  <a:cubicBezTo>
                    <a:pt x="144" y="66"/>
                    <a:pt x="144" y="66"/>
                    <a:pt x="144" y="66"/>
                  </a:cubicBezTo>
                  <a:cubicBezTo>
                    <a:pt x="144" y="63"/>
                    <a:pt x="142" y="61"/>
                    <a:pt x="138" y="61"/>
                  </a:cubicBezTo>
                  <a:moveTo>
                    <a:pt x="100" y="72"/>
                  </a:moveTo>
                  <a:cubicBezTo>
                    <a:pt x="100" y="87"/>
                    <a:pt x="87" y="100"/>
                    <a:pt x="72" y="100"/>
                  </a:cubicBezTo>
                  <a:cubicBezTo>
                    <a:pt x="57" y="100"/>
                    <a:pt x="44" y="87"/>
                    <a:pt x="44" y="72"/>
                  </a:cubicBezTo>
                  <a:cubicBezTo>
                    <a:pt x="44" y="57"/>
                    <a:pt x="57" y="44"/>
                    <a:pt x="72" y="44"/>
                  </a:cubicBezTo>
                  <a:cubicBezTo>
                    <a:pt x="87" y="44"/>
                    <a:pt x="100" y="57"/>
                    <a:pt x="100" y="72"/>
                  </a:cubicBezTo>
                </a:path>
              </a:pathLst>
            </a:custGeom>
            <a:solidFill>
              <a:schemeClr val="bg1">
                <a:alpha val="91000"/>
              </a:schemeClr>
            </a:solidFill>
            <a:ln>
              <a:noFill/>
            </a:ln>
          </p:spPr>
          <p:txBody>
            <a:bodyPr vert="horz" wrap="square" lIns="91440" tIns="45720" rIns="91440" bIns="45720" numCol="1" anchor="t" anchorCtr="0" compatLnSpc="1"/>
            <a:lstStyle/>
            <a:p>
              <a:pPr defTabSz="685800"/>
              <a:endParaRPr lang="zh-CN" altLang="en-US" sz="1350">
                <a:solidFill>
                  <a:prstClr val="black"/>
                </a:solidFill>
              </a:endParaRPr>
            </a:p>
          </p:txBody>
        </p:sp>
        <p:sp>
          <p:nvSpPr>
            <p:cNvPr id="16" name="任意多边形: 形状 15"/>
            <p:cNvSpPr>
              <a:spLocks noEditPoints="1"/>
            </p:cNvSpPr>
            <p:nvPr/>
          </p:nvSpPr>
          <p:spPr bwMode="auto">
            <a:xfrm>
              <a:off x="5771211" y="1954991"/>
              <a:ext cx="401628" cy="399333"/>
            </a:xfrm>
            <a:custGeom>
              <a:avLst/>
              <a:gdLst>
                <a:gd name="T0" fmla="*/ 140 w 145"/>
                <a:gd name="T1" fmla="*/ 124 h 144"/>
                <a:gd name="T2" fmla="*/ 106 w 145"/>
                <a:gd name="T3" fmla="*/ 89 h 144"/>
                <a:gd name="T4" fmla="*/ 105 w 145"/>
                <a:gd name="T5" fmla="*/ 88 h 144"/>
                <a:gd name="T6" fmla="*/ 114 w 145"/>
                <a:gd name="T7" fmla="*/ 57 h 144"/>
                <a:gd name="T8" fmla="*/ 57 w 145"/>
                <a:gd name="T9" fmla="*/ 0 h 144"/>
                <a:gd name="T10" fmla="*/ 0 w 145"/>
                <a:gd name="T11" fmla="*/ 57 h 144"/>
                <a:gd name="T12" fmla="*/ 57 w 145"/>
                <a:gd name="T13" fmla="*/ 114 h 144"/>
                <a:gd name="T14" fmla="*/ 88 w 145"/>
                <a:gd name="T15" fmla="*/ 105 h 144"/>
                <a:gd name="T16" fmla="*/ 89 w 145"/>
                <a:gd name="T17" fmla="*/ 106 h 144"/>
                <a:gd name="T18" fmla="*/ 124 w 145"/>
                <a:gd name="T19" fmla="*/ 140 h 144"/>
                <a:gd name="T20" fmla="*/ 132 w 145"/>
                <a:gd name="T21" fmla="*/ 144 h 144"/>
                <a:gd name="T22" fmla="*/ 140 w 145"/>
                <a:gd name="T23" fmla="*/ 140 h 144"/>
                <a:gd name="T24" fmla="*/ 140 w 145"/>
                <a:gd name="T25" fmla="*/ 124 h 144"/>
                <a:gd name="T26" fmla="*/ 57 w 145"/>
                <a:gd name="T27" fmla="*/ 96 h 144"/>
                <a:gd name="T28" fmla="*/ 18 w 145"/>
                <a:gd name="T29" fmla="*/ 57 h 144"/>
                <a:gd name="T30" fmla="*/ 57 w 145"/>
                <a:gd name="T31" fmla="*/ 18 h 144"/>
                <a:gd name="T32" fmla="*/ 96 w 145"/>
                <a:gd name="T33" fmla="*/ 57 h 144"/>
                <a:gd name="T34" fmla="*/ 57 w 145"/>
                <a:gd name="T35"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44">
                  <a:moveTo>
                    <a:pt x="140" y="124"/>
                  </a:moveTo>
                  <a:cubicBezTo>
                    <a:pt x="106" y="89"/>
                    <a:pt x="106" y="89"/>
                    <a:pt x="106" y="89"/>
                  </a:cubicBezTo>
                  <a:cubicBezTo>
                    <a:pt x="106" y="89"/>
                    <a:pt x="105" y="88"/>
                    <a:pt x="105" y="88"/>
                  </a:cubicBezTo>
                  <a:cubicBezTo>
                    <a:pt x="111" y="79"/>
                    <a:pt x="114" y="68"/>
                    <a:pt x="114" y="57"/>
                  </a:cubicBezTo>
                  <a:cubicBezTo>
                    <a:pt x="114" y="26"/>
                    <a:pt x="88" y="0"/>
                    <a:pt x="57" y="0"/>
                  </a:cubicBezTo>
                  <a:cubicBezTo>
                    <a:pt x="26" y="0"/>
                    <a:pt x="0" y="26"/>
                    <a:pt x="0" y="57"/>
                  </a:cubicBezTo>
                  <a:cubicBezTo>
                    <a:pt x="0" y="88"/>
                    <a:pt x="26" y="114"/>
                    <a:pt x="57" y="114"/>
                  </a:cubicBezTo>
                  <a:cubicBezTo>
                    <a:pt x="68" y="114"/>
                    <a:pt x="79" y="111"/>
                    <a:pt x="88" y="105"/>
                  </a:cubicBezTo>
                  <a:cubicBezTo>
                    <a:pt x="88" y="105"/>
                    <a:pt x="89" y="106"/>
                    <a:pt x="89" y="106"/>
                  </a:cubicBezTo>
                  <a:cubicBezTo>
                    <a:pt x="124" y="140"/>
                    <a:pt x="124" y="140"/>
                    <a:pt x="124" y="140"/>
                  </a:cubicBezTo>
                  <a:cubicBezTo>
                    <a:pt x="126" y="143"/>
                    <a:pt x="129" y="144"/>
                    <a:pt x="132" y="144"/>
                  </a:cubicBezTo>
                  <a:cubicBezTo>
                    <a:pt x="135" y="144"/>
                    <a:pt x="138" y="143"/>
                    <a:pt x="140" y="140"/>
                  </a:cubicBezTo>
                  <a:cubicBezTo>
                    <a:pt x="145" y="136"/>
                    <a:pt x="145" y="128"/>
                    <a:pt x="140" y="124"/>
                  </a:cubicBezTo>
                  <a:moveTo>
                    <a:pt x="57" y="96"/>
                  </a:moveTo>
                  <a:cubicBezTo>
                    <a:pt x="36" y="96"/>
                    <a:pt x="18" y="78"/>
                    <a:pt x="18" y="57"/>
                  </a:cubicBezTo>
                  <a:cubicBezTo>
                    <a:pt x="18" y="35"/>
                    <a:pt x="36" y="18"/>
                    <a:pt x="57" y="18"/>
                  </a:cubicBezTo>
                  <a:cubicBezTo>
                    <a:pt x="78" y="18"/>
                    <a:pt x="96" y="35"/>
                    <a:pt x="96" y="57"/>
                  </a:cubicBezTo>
                  <a:cubicBezTo>
                    <a:pt x="96" y="78"/>
                    <a:pt x="78" y="96"/>
                    <a:pt x="57" y="96"/>
                  </a:cubicBezTo>
                </a:path>
              </a:pathLst>
            </a:custGeom>
            <a:solidFill>
              <a:schemeClr val="bg1">
                <a:alpha val="91000"/>
              </a:schemeClr>
            </a:solidFill>
            <a:ln>
              <a:noFill/>
            </a:ln>
          </p:spPr>
          <p:txBody>
            <a:bodyPr vert="horz" wrap="square" lIns="91440" tIns="45720" rIns="91440" bIns="45720" numCol="1" anchor="t" anchorCtr="0" compatLnSpc="1"/>
            <a:lstStyle/>
            <a:p>
              <a:pPr defTabSz="685800"/>
              <a:endParaRPr lang="zh-CN" altLang="en-US" sz="1350">
                <a:solidFill>
                  <a:prstClr val="black"/>
                </a:solidFill>
              </a:endParaRPr>
            </a:p>
          </p:txBody>
        </p:sp>
        <p:sp>
          <p:nvSpPr>
            <p:cNvPr id="17" name="任意多边形: 形状 16"/>
            <p:cNvSpPr>
              <a:spLocks noEditPoints="1"/>
            </p:cNvSpPr>
            <p:nvPr/>
          </p:nvSpPr>
          <p:spPr bwMode="auto">
            <a:xfrm>
              <a:off x="6827886" y="3019728"/>
              <a:ext cx="374068" cy="372578"/>
            </a:xfrm>
            <a:custGeom>
              <a:avLst/>
              <a:gdLst>
                <a:gd name="T0" fmla="*/ 132 w 144"/>
                <a:gd name="T1" fmla="*/ 36 h 144"/>
                <a:gd name="T2" fmla="*/ 108 w 144"/>
                <a:gd name="T3" fmla="*/ 36 h 144"/>
                <a:gd name="T4" fmla="*/ 108 w 144"/>
                <a:gd name="T5" fmla="*/ 36 h 144"/>
                <a:gd name="T6" fmla="*/ 72 w 144"/>
                <a:gd name="T7" fmla="*/ 0 h 144"/>
                <a:gd name="T8" fmla="*/ 36 w 144"/>
                <a:gd name="T9" fmla="*/ 36 h 144"/>
                <a:gd name="T10" fmla="*/ 36 w 144"/>
                <a:gd name="T11" fmla="*/ 36 h 144"/>
                <a:gd name="T12" fmla="*/ 12 w 144"/>
                <a:gd name="T13" fmla="*/ 36 h 144"/>
                <a:gd name="T14" fmla="*/ 0 w 144"/>
                <a:gd name="T15" fmla="*/ 36 h 144"/>
                <a:gd name="T16" fmla="*/ 0 w 144"/>
                <a:gd name="T17" fmla="*/ 48 h 144"/>
                <a:gd name="T18" fmla="*/ 0 w 144"/>
                <a:gd name="T19" fmla="*/ 48 h 144"/>
                <a:gd name="T20" fmla="*/ 0 w 144"/>
                <a:gd name="T21" fmla="*/ 132 h 144"/>
                <a:gd name="T22" fmla="*/ 12 w 144"/>
                <a:gd name="T23" fmla="*/ 144 h 144"/>
                <a:gd name="T24" fmla="*/ 132 w 144"/>
                <a:gd name="T25" fmla="*/ 144 h 144"/>
                <a:gd name="T26" fmla="*/ 144 w 144"/>
                <a:gd name="T27" fmla="*/ 132 h 144"/>
                <a:gd name="T28" fmla="*/ 144 w 144"/>
                <a:gd name="T29" fmla="*/ 120 h 144"/>
                <a:gd name="T30" fmla="*/ 0 w 144"/>
                <a:gd name="T31" fmla="*/ 120 h 144"/>
                <a:gd name="T32" fmla="*/ 0 w 144"/>
                <a:gd name="T33" fmla="*/ 114 h 144"/>
                <a:gd name="T34" fmla="*/ 144 w 144"/>
                <a:gd name="T35" fmla="*/ 114 h 144"/>
                <a:gd name="T36" fmla="*/ 144 w 144"/>
                <a:gd name="T37" fmla="*/ 54 h 144"/>
                <a:gd name="T38" fmla="*/ 144 w 144"/>
                <a:gd name="T39" fmla="*/ 48 h 144"/>
                <a:gd name="T40" fmla="*/ 144 w 144"/>
                <a:gd name="T41" fmla="*/ 36 h 144"/>
                <a:gd name="T42" fmla="*/ 132 w 144"/>
                <a:gd name="T43" fmla="*/ 36 h 144"/>
                <a:gd name="T44" fmla="*/ 96 w 144"/>
                <a:gd name="T45" fmla="*/ 36 h 144"/>
                <a:gd name="T46" fmla="*/ 48 w 144"/>
                <a:gd name="T47" fmla="*/ 36 h 144"/>
                <a:gd name="T48" fmla="*/ 48 w 144"/>
                <a:gd name="T49" fmla="*/ 36 h 144"/>
                <a:gd name="T50" fmla="*/ 72 w 144"/>
                <a:gd name="T51" fmla="*/ 12 h 144"/>
                <a:gd name="T52" fmla="*/ 96 w 144"/>
                <a:gd name="T53" fmla="*/ 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4" h="144">
                  <a:moveTo>
                    <a:pt x="132" y="36"/>
                  </a:moveTo>
                  <a:cubicBezTo>
                    <a:pt x="108" y="36"/>
                    <a:pt x="108" y="36"/>
                    <a:pt x="108" y="36"/>
                  </a:cubicBezTo>
                  <a:cubicBezTo>
                    <a:pt x="108" y="36"/>
                    <a:pt x="108" y="36"/>
                    <a:pt x="108" y="36"/>
                  </a:cubicBezTo>
                  <a:cubicBezTo>
                    <a:pt x="108" y="16"/>
                    <a:pt x="92" y="0"/>
                    <a:pt x="72" y="0"/>
                  </a:cubicBezTo>
                  <a:cubicBezTo>
                    <a:pt x="52" y="0"/>
                    <a:pt x="36" y="16"/>
                    <a:pt x="36" y="36"/>
                  </a:cubicBezTo>
                  <a:cubicBezTo>
                    <a:pt x="36" y="36"/>
                    <a:pt x="36" y="36"/>
                    <a:pt x="36" y="36"/>
                  </a:cubicBezTo>
                  <a:cubicBezTo>
                    <a:pt x="12" y="36"/>
                    <a:pt x="12" y="36"/>
                    <a:pt x="12" y="36"/>
                  </a:cubicBezTo>
                  <a:cubicBezTo>
                    <a:pt x="0" y="36"/>
                    <a:pt x="0" y="36"/>
                    <a:pt x="0" y="36"/>
                  </a:cubicBezTo>
                  <a:cubicBezTo>
                    <a:pt x="0" y="48"/>
                    <a:pt x="0" y="48"/>
                    <a:pt x="0" y="48"/>
                  </a:cubicBezTo>
                  <a:cubicBezTo>
                    <a:pt x="0" y="48"/>
                    <a:pt x="0" y="48"/>
                    <a:pt x="0" y="48"/>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0"/>
                    <a:pt x="144" y="120"/>
                    <a:pt x="144" y="120"/>
                  </a:cubicBezTo>
                  <a:cubicBezTo>
                    <a:pt x="0" y="120"/>
                    <a:pt x="0" y="120"/>
                    <a:pt x="0" y="120"/>
                  </a:cubicBezTo>
                  <a:cubicBezTo>
                    <a:pt x="0" y="114"/>
                    <a:pt x="0" y="114"/>
                    <a:pt x="0" y="114"/>
                  </a:cubicBezTo>
                  <a:cubicBezTo>
                    <a:pt x="144" y="114"/>
                    <a:pt x="144" y="114"/>
                    <a:pt x="144" y="114"/>
                  </a:cubicBezTo>
                  <a:cubicBezTo>
                    <a:pt x="144" y="54"/>
                    <a:pt x="144" y="54"/>
                    <a:pt x="144" y="54"/>
                  </a:cubicBezTo>
                  <a:cubicBezTo>
                    <a:pt x="144" y="48"/>
                    <a:pt x="144" y="48"/>
                    <a:pt x="144" y="48"/>
                  </a:cubicBezTo>
                  <a:cubicBezTo>
                    <a:pt x="144" y="36"/>
                    <a:pt x="144" y="36"/>
                    <a:pt x="144" y="36"/>
                  </a:cubicBezTo>
                  <a:lnTo>
                    <a:pt x="132" y="36"/>
                  </a:lnTo>
                  <a:close/>
                  <a:moveTo>
                    <a:pt x="96" y="36"/>
                  </a:moveTo>
                  <a:cubicBezTo>
                    <a:pt x="48" y="36"/>
                    <a:pt x="48" y="36"/>
                    <a:pt x="48" y="36"/>
                  </a:cubicBezTo>
                  <a:cubicBezTo>
                    <a:pt x="48" y="36"/>
                    <a:pt x="48" y="36"/>
                    <a:pt x="48" y="36"/>
                  </a:cubicBezTo>
                  <a:cubicBezTo>
                    <a:pt x="48" y="23"/>
                    <a:pt x="59" y="12"/>
                    <a:pt x="72" y="12"/>
                  </a:cubicBezTo>
                  <a:cubicBezTo>
                    <a:pt x="85" y="12"/>
                    <a:pt x="96" y="23"/>
                    <a:pt x="96" y="36"/>
                  </a:cubicBezTo>
                  <a:close/>
                </a:path>
              </a:pathLst>
            </a:custGeom>
            <a:solidFill>
              <a:schemeClr val="bg1">
                <a:alpha val="91000"/>
              </a:schemeClr>
            </a:solidFill>
            <a:ln>
              <a:noFill/>
            </a:ln>
          </p:spPr>
          <p:txBody>
            <a:bodyPr vert="horz" wrap="square" lIns="91440" tIns="45720" rIns="91440" bIns="45720" numCol="1" anchor="t" anchorCtr="0" compatLnSpc="1"/>
            <a:lstStyle/>
            <a:p>
              <a:pPr defTabSz="685800"/>
              <a:endParaRPr lang="zh-CN" altLang="en-US" sz="1350">
                <a:solidFill>
                  <a:prstClr val="black"/>
                </a:solidFill>
              </a:endParaRPr>
            </a:p>
          </p:txBody>
        </p:sp>
        <p:sp>
          <p:nvSpPr>
            <p:cNvPr id="18" name="任意多边形: 形状 17"/>
            <p:cNvSpPr>
              <a:spLocks noEditPoints="1"/>
            </p:cNvSpPr>
            <p:nvPr/>
          </p:nvSpPr>
          <p:spPr bwMode="auto">
            <a:xfrm>
              <a:off x="7897672" y="2285102"/>
              <a:ext cx="313976" cy="506672"/>
            </a:xfrm>
            <a:custGeom>
              <a:avLst/>
              <a:gdLst>
                <a:gd name="T0" fmla="*/ 96 w 96"/>
                <a:gd name="T1" fmla="*/ 48 h 156"/>
                <a:gd name="T2" fmla="*/ 48 w 96"/>
                <a:gd name="T3" fmla="*/ 0 h 156"/>
                <a:gd name="T4" fmla="*/ 0 w 96"/>
                <a:gd name="T5" fmla="*/ 48 h 156"/>
                <a:gd name="T6" fmla="*/ 6 w 96"/>
                <a:gd name="T7" fmla="*/ 72 h 156"/>
                <a:gd name="T8" fmla="*/ 6 w 96"/>
                <a:gd name="T9" fmla="*/ 72 h 156"/>
                <a:gd name="T10" fmla="*/ 48 w 96"/>
                <a:gd name="T11" fmla="*/ 156 h 156"/>
                <a:gd name="T12" fmla="*/ 90 w 96"/>
                <a:gd name="T13" fmla="*/ 72 h 156"/>
                <a:gd name="T14" fmla="*/ 90 w 96"/>
                <a:gd name="T15" fmla="*/ 72 h 156"/>
                <a:gd name="T16" fmla="*/ 96 w 96"/>
                <a:gd name="T17" fmla="*/ 48 h 156"/>
                <a:gd name="T18" fmla="*/ 48 w 96"/>
                <a:gd name="T19" fmla="*/ 72 h 156"/>
                <a:gd name="T20" fmla="*/ 24 w 96"/>
                <a:gd name="T21" fmla="*/ 48 h 156"/>
                <a:gd name="T22" fmla="*/ 48 w 96"/>
                <a:gd name="T23" fmla="*/ 24 h 156"/>
                <a:gd name="T24" fmla="*/ 72 w 96"/>
                <a:gd name="T25" fmla="*/ 48 h 156"/>
                <a:gd name="T26" fmla="*/ 48 w 96"/>
                <a:gd name="T27" fmla="*/ 7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156">
                  <a:moveTo>
                    <a:pt x="96" y="48"/>
                  </a:moveTo>
                  <a:cubicBezTo>
                    <a:pt x="96" y="21"/>
                    <a:pt x="75" y="0"/>
                    <a:pt x="48" y="0"/>
                  </a:cubicBezTo>
                  <a:cubicBezTo>
                    <a:pt x="21" y="0"/>
                    <a:pt x="0" y="21"/>
                    <a:pt x="0" y="48"/>
                  </a:cubicBezTo>
                  <a:cubicBezTo>
                    <a:pt x="0" y="57"/>
                    <a:pt x="2" y="65"/>
                    <a:pt x="6" y="72"/>
                  </a:cubicBezTo>
                  <a:cubicBezTo>
                    <a:pt x="6" y="72"/>
                    <a:pt x="6" y="72"/>
                    <a:pt x="6" y="72"/>
                  </a:cubicBezTo>
                  <a:cubicBezTo>
                    <a:pt x="48" y="156"/>
                    <a:pt x="48" y="156"/>
                    <a:pt x="48" y="156"/>
                  </a:cubicBezTo>
                  <a:cubicBezTo>
                    <a:pt x="90" y="72"/>
                    <a:pt x="90" y="72"/>
                    <a:pt x="90" y="72"/>
                  </a:cubicBezTo>
                  <a:cubicBezTo>
                    <a:pt x="90" y="72"/>
                    <a:pt x="90" y="72"/>
                    <a:pt x="90" y="72"/>
                  </a:cubicBezTo>
                  <a:cubicBezTo>
                    <a:pt x="94" y="65"/>
                    <a:pt x="96" y="57"/>
                    <a:pt x="96" y="48"/>
                  </a:cubicBezTo>
                  <a:moveTo>
                    <a:pt x="48" y="72"/>
                  </a:moveTo>
                  <a:cubicBezTo>
                    <a:pt x="35" y="72"/>
                    <a:pt x="24" y="61"/>
                    <a:pt x="24" y="48"/>
                  </a:cubicBezTo>
                  <a:cubicBezTo>
                    <a:pt x="24" y="35"/>
                    <a:pt x="35" y="24"/>
                    <a:pt x="48" y="24"/>
                  </a:cubicBezTo>
                  <a:cubicBezTo>
                    <a:pt x="61" y="24"/>
                    <a:pt x="72" y="35"/>
                    <a:pt x="72" y="48"/>
                  </a:cubicBezTo>
                  <a:cubicBezTo>
                    <a:pt x="72" y="61"/>
                    <a:pt x="61" y="72"/>
                    <a:pt x="48" y="72"/>
                  </a:cubicBezTo>
                </a:path>
              </a:pathLst>
            </a:custGeom>
            <a:solidFill>
              <a:schemeClr val="bg1">
                <a:alpha val="91000"/>
              </a:schemeClr>
            </a:solidFill>
            <a:ln>
              <a:noFill/>
            </a:ln>
          </p:spPr>
          <p:txBody>
            <a:bodyPr vert="horz" wrap="square" lIns="91440" tIns="45720" rIns="91440" bIns="45720" numCol="1" anchor="t" anchorCtr="0" compatLnSpc="1"/>
            <a:lstStyle/>
            <a:p>
              <a:pPr defTabSz="685800"/>
              <a:endParaRPr lang="zh-CN" altLang="en-US" sz="1350">
                <a:solidFill>
                  <a:prstClr val="black"/>
                </a:solidFill>
              </a:endParaRPr>
            </a:p>
          </p:txBody>
        </p:sp>
      </p:grpSp>
      <p:sp>
        <p:nvSpPr>
          <p:cNvPr id="39" name="标题 1"/>
          <p:cNvSpPr>
            <a:spLocks noGrp="1"/>
          </p:cNvSpPr>
          <p:nvPr>
            <p:ph type="title" hasCustomPrompt="1"/>
          </p:nvPr>
        </p:nvSpPr>
        <p:spPr>
          <a:xfrm>
            <a:off x="3581982" y="2181611"/>
            <a:ext cx="7936917" cy="987399"/>
          </a:xfrm>
        </p:spPr>
        <p:txBody>
          <a:bodyPr anchor="b">
            <a:normAutofit/>
          </a:bodyPr>
          <a:lstStyle>
            <a:lvl1pPr>
              <a:defRPr sz="2400"/>
            </a:lvl1pPr>
          </a:lstStyle>
          <a:p>
            <a:pPr lvl="0"/>
            <a:r>
              <a:rPr lang="en-US"/>
              <a:t>Click to add title</a:t>
            </a:r>
          </a:p>
        </p:txBody>
      </p:sp>
      <p:sp>
        <p:nvSpPr>
          <p:cNvPr id="40" name="文本占位符 2"/>
          <p:cNvSpPr>
            <a:spLocks noGrp="1"/>
          </p:cNvSpPr>
          <p:nvPr>
            <p:ph type="body" idx="1" hasCustomPrompt="1"/>
          </p:nvPr>
        </p:nvSpPr>
        <p:spPr>
          <a:xfrm>
            <a:off x="3588332" y="3169009"/>
            <a:ext cx="7936917" cy="234447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text</a:t>
            </a:r>
          </a:p>
        </p:txBody>
      </p:sp>
      <p:sp>
        <p:nvSpPr>
          <p:cNvPr id="41" name="日期占位符 3"/>
          <p:cNvSpPr>
            <a:spLocks noGrp="1"/>
          </p:cNvSpPr>
          <p:nvPr>
            <p:ph type="dt" sz="half" idx="10"/>
          </p:nvPr>
        </p:nvSpPr>
        <p:spPr>
          <a:xfrm>
            <a:off x="4718050" y="6409690"/>
            <a:ext cx="2743200" cy="274320"/>
          </a:xfrm>
        </p:spPr>
        <p:txBody>
          <a:bodyPr/>
          <a:lstStyle/>
          <a:p>
            <a:fld id="{43A25592-9C3F-48AB-9A3F-F2A64B129A6F}" type="datetimeFigureOut">
              <a:rPr lang="en-US" smtClean="0"/>
              <a:t>1/10/2026</a:t>
            </a:fld>
            <a:endParaRPr lang="en-US" dirty="0"/>
          </a:p>
        </p:txBody>
      </p:sp>
      <p:sp>
        <p:nvSpPr>
          <p:cNvPr id="42" name="页脚占位符 4"/>
          <p:cNvSpPr>
            <a:spLocks noGrp="1"/>
          </p:cNvSpPr>
          <p:nvPr>
            <p:ph type="ftr" sz="quarter" idx="11"/>
          </p:nvPr>
        </p:nvSpPr>
        <p:spPr>
          <a:xfrm>
            <a:off x="660399" y="6409690"/>
            <a:ext cx="3750733" cy="274320"/>
          </a:xfrm>
        </p:spPr>
        <p:txBody>
          <a:bodyPr/>
          <a:lstStyle/>
          <a:p>
            <a:endParaRPr lang="en-US"/>
          </a:p>
        </p:txBody>
      </p:sp>
      <p:sp>
        <p:nvSpPr>
          <p:cNvPr id="43" name="灯片编号占位符 5"/>
          <p:cNvSpPr>
            <a:spLocks noGrp="1"/>
          </p:cNvSpPr>
          <p:nvPr>
            <p:ph type="sldNum" sz="quarter" idx="12"/>
          </p:nvPr>
        </p:nvSpPr>
        <p:spPr>
          <a:xfrm>
            <a:off x="7768168" y="6409690"/>
            <a:ext cx="3750732" cy="274320"/>
          </a:xfrm>
        </p:spPr>
        <p:txBody>
          <a:bodyPr/>
          <a:lstStyle/>
          <a:p>
            <a:fld id="{C8BB1146-E542-4D4E-B8E9-6919A11DDD4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DF6694-B940-42A6-B42A-D6156D23D301}" type="datetimeFigureOut">
              <a:rPr lang="zh-CN" altLang="en-US" smtClean="0"/>
              <a:t>2026/1/10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4F870B-49C5-40BD-856C-9DC4DB87BC1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0DF6694-B940-42A6-B42A-D6156D23D301}" type="datetimeFigureOut">
              <a:rPr lang="zh-CN" altLang="en-US" smtClean="0"/>
              <a:t>2026/1/10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4F870B-49C5-40BD-856C-9DC4DB87BC10}"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0DF6694-B940-42A6-B42A-D6156D23D301}" type="datetimeFigureOut">
              <a:rPr lang="zh-CN" altLang="en-US" smtClean="0"/>
              <a:t>2026/1/10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4F870B-49C5-40BD-856C-9DC4DB87BC10}"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0DF6694-B940-42A6-B42A-D6156D23D301}" type="datetimeFigureOut">
              <a:rPr lang="zh-CN" altLang="en-US" smtClean="0"/>
              <a:t>2026/1/10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4F870B-49C5-40BD-856C-9DC4DB87BC10}"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0DF6694-B940-42A6-B42A-D6156D23D301}" type="datetimeFigureOut">
              <a:rPr lang="zh-CN" altLang="en-US" smtClean="0"/>
              <a:t>2026/1/10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4F870B-49C5-40BD-856C-9DC4DB87BC10}"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DF6694-B940-42A6-B42A-D6156D23D301}" type="datetimeFigureOut">
              <a:rPr lang="zh-CN" altLang="en-US" smtClean="0"/>
              <a:t>2026/1/10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4F870B-49C5-40BD-856C-9DC4DB87BC10}"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0DF6694-B940-42A6-B42A-D6156D23D301}" type="datetimeFigureOut">
              <a:rPr lang="zh-CN" altLang="en-US" smtClean="0"/>
              <a:t>2026/1/10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4F870B-49C5-40BD-856C-9DC4DB87BC10}"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0DF6694-B940-42A6-B42A-D6156D23D301}" type="datetimeFigureOut">
              <a:rPr lang="zh-CN" altLang="en-US" smtClean="0"/>
              <a:t>2026/1/10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4F870B-49C5-40BD-856C-9DC4DB87BC10}"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DF6694-B940-42A6-B42A-D6156D23D301}" type="datetimeFigureOut">
              <a:rPr lang="zh-CN" altLang="en-US" smtClean="0"/>
              <a:t>2026/1/10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F870B-49C5-40BD-856C-9DC4DB87BC1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milionidiparticelle.wordpress.com/2020/04/" TargetMode="External"/><Relationship Id="rId2" Type="http://schemas.openxmlformats.org/officeDocument/2006/relationships/image" Target="../media/image8.1"/><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en/hands-praying-christian-pray-304398/"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en/hands-praying-christian-pray-304398/"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pixabay.com/en/hands-praying-christian-pray-304398/"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s://asacredrebel.wordpress.com/2014/03/22/sing-2/"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asacredrebel.com/2014/07/04/sacrifice-of-praise/" TargetMode="External"/><Relationship Id="rId4" Type="http://schemas.openxmlformats.org/officeDocument/2006/relationships/hyperlink" Target="https://creativecommons.org/licenses/by-nc-nd/3.0/"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pixabay.com/en/people-woman-praise-worship-shadow-258795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pixabay.com/en/hands-praying-christian-pray-30439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pixabay.com/en/hands-praying-christian-pray-30439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ixabay.com/en/hands-praying-christian-pray-304398/"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en/bible-worship-christian-religious-1948778/"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en/hands-praying-christian-pray-304398/"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标题 6">
            <a:extLst>
              <a:ext uri="{FF2B5EF4-FFF2-40B4-BE49-F238E27FC236}">
                <a16:creationId xmlns:a16="http://schemas.microsoft.com/office/drawing/2014/main" id="{D12BD76A-64D3-CBC8-3415-4FB0B2E30E7E}"/>
              </a:ext>
            </a:extLst>
          </p:cNvPr>
          <p:cNvSpPr>
            <a:spLocks noGrp="1"/>
          </p:cNvSpPr>
          <p:nvPr>
            <p:ph type="title"/>
          </p:nvPr>
        </p:nvSpPr>
        <p:spPr>
          <a:xfrm>
            <a:off x="640080" y="4777739"/>
            <a:ext cx="3418990" cy="1412119"/>
          </a:xfrm>
          <a:prstGeom prst="ellipse">
            <a:avLst/>
          </a:prstGeom>
        </p:spPr>
        <p:txBody>
          <a:bodyPr vert="horz" lIns="91440" tIns="45720" rIns="91440" bIns="45720" rtlCol="0">
            <a:normAutofit/>
          </a:bodyPr>
          <a:lstStyle/>
          <a:p>
            <a:r>
              <a:rPr lang="en-US" altLang="zh-CN" sz="3400" kern="1200" dirty="0">
                <a:latin typeface="微软雅黑" panose="020B0503020204020204" pitchFamily="34" charset="-122"/>
                <a:ea typeface="微软雅黑" panose="020B0503020204020204" pitchFamily="34" charset="-122"/>
              </a:rPr>
              <a:t>2026.1.11</a:t>
            </a:r>
            <a:endParaRPr lang="zh-CN" altLang="en-US" sz="3400" kern="1200" dirty="0">
              <a:latin typeface="微软雅黑" panose="020B0503020204020204" pitchFamily="34" charset="-122"/>
              <a:ea typeface="微软雅黑" panose="020B0503020204020204" pitchFamily="34" charset="-122"/>
            </a:endParaRPr>
          </a:p>
        </p:txBody>
      </p:sp>
      <p:pic>
        <p:nvPicPr>
          <p:cNvPr id="13" name="图片占位符 7">
            <a:extLst>
              <a:ext uri="{FF2B5EF4-FFF2-40B4-BE49-F238E27FC236}">
                <a16:creationId xmlns:a16="http://schemas.microsoft.com/office/drawing/2014/main" id="{5E399D43-4C66-49DB-1DB8-540B4F63CED3}"/>
              </a:ext>
            </a:extLst>
          </p:cNvPr>
          <p:cNvPicPr>
            <a:picLocks noChangeAspect="1"/>
          </p:cNvPicPr>
          <p:nvPr/>
        </p:nvPicPr>
        <p:blipFill>
          <a:blip r:embed="rId4">
            <a:extLst>
              <a:ext uri="{28A0092B-C50C-407E-A947-70E740481C1C}">
                <a14:useLocalDpi xmlns:a14="http://schemas.microsoft.com/office/drawing/2010/main" val="0"/>
              </a:ext>
            </a:extLst>
          </a:blip>
          <a:srcRect t="16323" b="16323"/>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9"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sX0" fmla="*/ 0 w 1371600"/>
              <a:gd name="csY0" fmla="*/ 0 h 18288"/>
              <a:gd name="csX1" fmla="*/ 685800 w 1371600"/>
              <a:gd name="csY1" fmla="*/ 0 h 18288"/>
              <a:gd name="csX2" fmla="*/ 1371600 w 1371600"/>
              <a:gd name="csY2" fmla="*/ 0 h 18288"/>
              <a:gd name="csX3" fmla="*/ 1371600 w 1371600"/>
              <a:gd name="csY3" fmla="*/ 18288 h 18288"/>
              <a:gd name="csX4" fmla="*/ 713232 w 1371600"/>
              <a:gd name="csY4" fmla="*/ 18288 h 18288"/>
              <a:gd name="csX5" fmla="*/ 0 w 1371600"/>
              <a:gd name="csY5" fmla="*/ 18288 h 18288"/>
              <a:gd name="csX6" fmla="*/ 0 w 1371600"/>
              <a:gd name="csY6" fmla="*/ 0 h 1828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3">
            <a:extLst>
              <a:ext uri="{FF2B5EF4-FFF2-40B4-BE49-F238E27FC236}">
                <a16:creationId xmlns:a16="http://schemas.microsoft.com/office/drawing/2014/main" id="{F41B353A-4D63-8B2B-A08A-79C47A3488A0}"/>
              </a:ext>
            </a:extLst>
          </p:cNvPr>
          <p:cNvSpPr>
            <a:spLocks noGrp="1"/>
          </p:cNvSpPr>
          <p:nvPr>
            <p:ph idx="1"/>
          </p:nvPr>
        </p:nvSpPr>
        <p:spPr>
          <a:xfrm>
            <a:off x="5178184" y="4777739"/>
            <a:ext cx="6373736" cy="1399223"/>
          </a:xfrm>
        </p:spPr>
        <p:txBody>
          <a:bodyPr anchor="ctr">
            <a:normAutofit/>
          </a:bodyPr>
          <a:lstStyle/>
          <a:p>
            <a:pPr marL="0" indent="0">
              <a:buNone/>
            </a:pPr>
            <a:r>
              <a:rPr lang="zh-CN" altLang="en-US" sz="4800" dirty="0">
                <a:latin typeface="微软雅黑" panose="020B0503020204020204" pitchFamily="34" charset="-122"/>
                <a:ea typeface="微软雅黑" panose="020B0503020204020204" pitchFamily="34" charset="-122"/>
              </a:rPr>
              <a:t>新心祷告会</a:t>
            </a:r>
            <a:endParaRPr lang="en-US" sz="4400" dirty="0">
              <a:latin typeface="微软雅黑" panose="020B0503020204020204" pitchFamily="34" charset="-122"/>
              <a:ea typeface="微软雅黑" panose="020B0503020204020204" pitchFamily="34" charset="-122"/>
            </a:endParaRPr>
          </a:p>
        </p:txBody>
      </p:sp>
      <p:pic>
        <p:nvPicPr>
          <p:cNvPr id="14" name="美哉主耶稣">
            <a:hlinkClick r:id="" action="ppaction://media"/>
            <a:extLst>
              <a:ext uri="{FF2B5EF4-FFF2-40B4-BE49-F238E27FC236}">
                <a16:creationId xmlns:a16="http://schemas.microsoft.com/office/drawing/2014/main" id="{C0AF284A-69DE-FFEC-BD3F-CFA95C157C43}"/>
              </a:ext>
            </a:extLst>
          </p:cNvPr>
          <p:cNvPicPr/>
          <p:nvPr>
            <a:audioFile r:link="rId1"/>
            <p:extLst>
              <p:ext uri="{DAA4B4D4-6D71-4841-9C94-3DE7FCFB9230}">
                <p14:media xmlns:p14="http://schemas.microsoft.com/office/powerpoint/2010/main" r:embed="rId2">
                  <p14:trim st="22000"/>
                  <p14:fade in="3000"/>
                </p14:media>
              </p:ext>
            </p:extLst>
          </p:nvPr>
        </p:nvPicPr>
        <p:blipFill>
          <a:blip r:embed="rId5">
            <a:grayscl/>
          </a:blip>
          <a:stretch>
            <a:fillRect/>
          </a:stretch>
        </p:blipFill>
        <p:spPr>
          <a:xfrm>
            <a:off x="4108599" y="6287620"/>
            <a:ext cx="495300" cy="495300"/>
          </a:xfrm>
          <a:prstGeom prst="rect">
            <a:avLst/>
          </a:prstGeom>
        </p:spPr>
      </p:pic>
    </p:spTree>
    <p:extLst>
      <p:ext uri="{BB962C8B-B14F-4D97-AF65-F5344CB8AC3E}">
        <p14:creationId xmlns:p14="http://schemas.microsoft.com/office/powerpoint/2010/main" val="108761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4594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1">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A390D0-89FE-B705-698A-E28FBA07EDD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D3D9B3-6A2E-D605-D051-14BFBC8D51CF}"/>
              </a:ext>
            </a:extLst>
          </p:cNvPr>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base" latinLnBrk="1"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a:ea typeface="+mn-ea"/>
              <a:cs typeface="+mn-cs"/>
              <a:sym typeface="Arial" panose="020B0604020202020204" pitchFamily="34" charset="0"/>
            </a:endParaRPr>
          </a:p>
        </p:txBody>
      </p:sp>
      <p:sp>
        <p:nvSpPr>
          <p:cNvPr id="2" name="标题 1">
            <a:extLst>
              <a:ext uri="{FF2B5EF4-FFF2-40B4-BE49-F238E27FC236}">
                <a16:creationId xmlns:a16="http://schemas.microsoft.com/office/drawing/2014/main" id="{039F7B28-8F38-2D93-5D6B-0A53615A3F5E}"/>
              </a:ext>
            </a:extLst>
          </p:cNvPr>
          <p:cNvSpPr>
            <a:spLocks noGrp="1"/>
          </p:cNvSpPr>
          <p:nvPr>
            <p:ph type="title"/>
          </p:nvPr>
        </p:nvSpPr>
        <p:spPr>
          <a:xfrm>
            <a:off x="119336" y="549275"/>
            <a:ext cx="5722664" cy="1791335"/>
          </a:xfrm>
        </p:spPr>
        <p:txBody>
          <a:bodyPr anchor="b">
            <a:normAutofit/>
          </a:bodyPr>
          <a:lstStyle/>
          <a:p>
            <a:r>
              <a:rPr lang="zh-CN" altLang="en-US" sz="4800" b="1" dirty="0">
                <a:solidFill>
                  <a:srgbClr val="002060"/>
                </a:solidFill>
                <a:latin typeface="微软雅黑" panose="020B0503020204020204" pitchFamily="34" charset="-122"/>
                <a:ea typeface="微软雅黑" panose="020B0503020204020204" pitchFamily="34" charset="-122"/>
                <a:sym typeface="+mn-ea"/>
              </a:rPr>
              <a:t>四、为肢体代祷</a:t>
            </a:r>
            <a:br>
              <a:rPr lang="zh-CN" altLang="en-US" sz="4600" b="1" dirty="0">
                <a:solidFill>
                  <a:srgbClr val="002060"/>
                </a:solidFill>
                <a:latin typeface="微软雅黑" panose="020B0503020204020204" pitchFamily="34" charset="-122"/>
                <a:ea typeface="微软雅黑" panose="020B0503020204020204" pitchFamily="34" charset="-122"/>
                <a:sym typeface="+mn-ea"/>
              </a:rPr>
            </a:br>
            <a:r>
              <a:rPr lang="en-US" altLang="zh-CN" sz="4600" dirty="0">
                <a:latin typeface="微软雅黑" panose="020B0503020204020204" pitchFamily="34" charset="-122"/>
                <a:ea typeface="微软雅黑" panose="020B0503020204020204" pitchFamily="34" charset="-122"/>
                <a:sym typeface="+mn-ea"/>
              </a:rPr>
              <a:t>         			</a:t>
            </a:r>
            <a:r>
              <a:rPr lang="zh-CN" sz="3200" dirty="0">
                <a:latin typeface="微软雅黑" panose="020B0503020204020204" pitchFamily="34" charset="-122"/>
                <a:ea typeface="微软雅黑" panose="020B0503020204020204" pitchFamily="34" charset="-122"/>
                <a:sym typeface="+mn-ea"/>
              </a:rPr>
              <a:t>（</a:t>
            </a:r>
            <a:r>
              <a:rPr lang="en-US" altLang="zh-CN" sz="3200" dirty="0">
                <a:latin typeface="微软雅黑" panose="020B0503020204020204" pitchFamily="34" charset="-122"/>
                <a:ea typeface="微软雅黑" panose="020B0503020204020204" pitchFamily="34" charset="-122"/>
                <a:sym typeface="+mn-ea"/>
              </a:rPr>
              <a:t>20</a:t>
            </a:r>
            <a:r>
              <a:rPr lang="zh-CN" altLang="en-US" sz="3200" dirty="0">
                <a:latin typeface="微软雅黑" panose="020B0503020204020204" pitchFamily="34" charset="-122"/>
                <a:ea typeface="微软雅黑" panose="020B0503020204020204" pitchFamily="34" charset="-122"/>
                <a:sym typeface="+mn-ea"/>
              </a:rPr>
              <a:t>分钟）</a:t>
            </a:r>
            <a:endParaRPr lang="zh-CN" altLang="en-US" sz="3200" dirty="0">
              <a:latin typeface="微软雅黑" panose="020B0503020204020204" pitchFamily="34" charset="-122"/>
              <a:ea typeface="微软雅黑" panose="020B0503020204020204" pitchFamily="34" charset="-122"/>
            </a:endParaRPr>
          </a:p>
        </p:txBody>
      </p:sp>
      <p:sp>
        <p:nvSpPr>
          <p:cNvPr id="11" name="sketchy line">
            <a:extLst>
              <a:ext uri="{FF2B5EF4-FFF2-40B4-BE49-F238E27FC236}">
                <a16:creationId xmlns:a16="http://schemas.microsoft.com/office/drawing/2014/main" id="{435B6027-C10E-954E-1AA3-8A8846F11E4B}"/>
              </a:ext>
            </a:extLst>
          </p:cNvPr>
          <p:cNvSpPr>
            <a:spLocks noGrp="1" noRot="1" noChangeAspect="1" noMove="1" noResize="1" noEditPoints="1" noAdjustHandles="1" noChangeArrowheads="1" noChangeShapeType="1" noTextEdit="1"/>
          </p:cNvSpPr>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base" latinLnBrk="1"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a:ea typeface="+mn-ea"/>
              <a:cs typeface="+mn-cs"/>
              <a:sym typeface="Arial" panose="020B0604020202020204" pitchFamily="34" charset="0"/>
            </a:endParaRPr>
          </a:p>
        </p:txBody>
      </p:sp>
      <p:pic>
        <p:nvPicPr>
          <p:cNvPr id="4" name="Picture 4">
            <a:extLst>
              <a:ext uri="{FF2B5EF4-FFF2-40B4-BE49-F238E27FC236}">
                <a16:creationId xmlns:a16="http://schemas.microsoft.com/office/drawing/2014/main" id="{6C6D4205-1831-8036-1E93-41A9AB3F67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925" b="13925"/>
          <a:stretch/>
        </p:blipFill>
        <p:spPr>
          <a:xfrm>
            <a:off x="5807967" y="10"/>
            <a:ext cx="633670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内容占位符 2">
            <a:extLst>
              <a:ext uri="{FF2B5EF4-FFF2-40B4-BE49-F238E27FC236}">
                <a16:creationId xmlns:a16="http://schemas.microsoft.com/office/drawing/2014/main" id="{0222135B-E52C-B537-242E-18272AF187A2}"/>
              </a:ext>
            </a:extLst>
          </p:cNvPr>
          <p:cNvSpPr txBox="1">
            <a:spLocks/>
          </p:cNvSpPr>
          <p:nvPr/>
        </p:nvSpPr>
        <p:spPr>
          <a:xfrm>
            <a:off x="623571" y="2816932"/>
            <a:ext cx="4752350" cy="3672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360000" algn="l" defTabSz="914400" rtl="0" eaLnBrk="1" fontAlgn="auto" latinLnBrk="0" hangingPunct="1">
              <a:lnSpc>
                <a:spcPts val="5400"/>
              </a:lnSpc>
              <a:spcBef>
                <a:spcPts val="0"/>
              </a:spcBef>
              <a:spcAft>
                <a:spcPts val="0"/>
              </a:spcAft>
              <a:buClrTx/>
              <a:buSzTx/>
              <a:buFont typeface="+mj-ea"/>
              <a:buAutoNum type="circleNumDbPlain"/>
              <a:tabLst/>
              <a:defRPr/>
            </a:pPr>
            <a:r>
              <a:rPr kumimoji="0" lang="zh-CN" altLang="en-US" sz="32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sym typeface="+mn-ea"/>
              </a:rPr>
              <a:t> 先同声祷告</a:t>
            </a:r>
          </a:p>
          <a:p>
            <a:pPr marL="0" marR="0" lvl="0" indent="-360000" algn="l" defTabSz="914400" rtl="0" eaLnBrk="1" fontAlgn="auto" latinLnBrk="0" hangingPunct="1">
              <a:lnSpc>
                <a:spcPts val="5400"/>
              </a:lnSpc>
              <a:spcBef>
                <a:spcPts val="0"/>
              </a:spcBef>
              <a:spcAft>
                <a:spcPts val="0"/>
              </a:spcAft>
              <a:buClrTx/>
              <a:buSzTx/>
              <a:buFont typeface="+mj-ea"/>
              <a:buAutoNum type="circleNumDbPlain"/>
              <a:tabLst/>
              <a:defRPr/>
            </a:pPr>
            <a:r>
              <a:rPr kumimoji="0" lang="zh-CN" altLang="en-US" sz="32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sym typeface="+mn-ea"/>
              </a:rPr>
              <a:t> 共</a:t>
            </a:r>
            <a:r>
              <a:rPr lang="en-US" altLang="zh-CN" sz="3200" dirty="0">
                <a:solidFill>
                  <a:srgbClr val="002060"/>
                </a:solidFill>
                <a:latin typeface="微软雅黑" panose="020B0503020204020204" pitchFamily="34" charset="-122"/>
                <a:ea typeface="微软雅黑" panose="020B0503020204020204" pitchFamily="34" charset="-122"/>
                <a:sym typeface="+mn-ea"/>
              </a:rPr>
              <a:t>7</a:t>
            </a:r>
            <a:r>
              <a:rPr kumimoji="0" lang="zh-CN" altLang="en-US" sz="32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sym typeface="+mn-ea"/>
              </a:rPr>
              <a:t>项，根据时间安排开口祷告</a:t>
            </a:r>
            <a:r>
              <a:rPr kumimoji="0" lang="en-US" altLang="zh-CN" sz="32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sym typeface="+mn-ea"/>
              </a:rPr>
              <a:t> </a:t>
            </a:r>
          </a:p>
        </p:txBody>
      </p:sp>
      <p:sp>
        <p:nvSpPr>
          <p:cNvPr id="3" name="文本框 2">
            <a:extLst>
              <a:ext uri="{FF2B5EF4-FFF2-40B4-BE49-F238E27FC236}">
                <a16:creationId xmlns:a16="http://schemas.microsoft.com/office/drawing/2014/main" id="{0C0D8CE0-23B9-C736-4CA2-81224E591C6D}"/>
              </a:ext>
            </a:extLst>
          </p:cNvPr>
          <p:cNvSpPr txBox="1"/>
          <p:nvPr/>
        </p:nvSpPr>
        <p:spPr>
          <a:xfrm>
            <a:off x="5807967" y="6858000"/>
            <a:ext cx="6336705" cy="230832"/>
          </a:xfrm>
          <a:prstGeom prst="rect">
            <a:avLst/>
          </a:prstGeom>
          <a:noFill/>
        </p:spPr>
        <p:txBody>
          <a:bodyPr wrap="square" rtlCol="0">
            <a:spAutoFit/>
          </a:bodyPr>
          <a:lstStyle/>
          <a:p>
            <a:r>
              <a:rPr lang="zh-CN" altLang="en-US" sz="900">
                <a:hlinkClick r:id="rId3" tooltip="https://milionidiparticelle.wordpress.com/2020/04/"/>
              </a:rPr>
              <a:t>此照片</a:t>
            </a:r>
            <a:r>
              <a:rPr lang="zh-CN" altLang="en-US" sz="900"/>
              <a:t>，作者: 未知作者，许可证: </a:t>
            </a:r>
            <a:r>
              <a:rPr lang="zh-CN" altLang="en-US" sz="900">
                <a:hlinkClick r:id="rId4" tooltip="https://creativecommons.org/licenses/by/3.0/"/>
              </a:rPr>
              <a:t>CC BY</a:t>
            </a:r>
            <a:endParaRPr lang="zh-CN" altLang="en-US" sz="900"/>
          </a:p>
        </p:txBody>
      </p:sp>
    </p:spTree>
    <p:extLst>
      <p:ext uri="{BB962C8B-B14F-4D97-AF65-F5344CB8AC3E}">
        <p14:creationId xmlns:p14="http://schemas.microsoft.com/office/powerpoint/2010/main" val="3019653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3CF0-C2F2-B5C6-EE4A-C25A90F514C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F9E6265-8F7B-553C-DCFE-4166E5F2043E}"/>
              </a:ext>
            </a:extLst>
          </p:cNvPr>
          <p:cNvSpPr>
            <a:spLocks noGrp="1"/>
          </p:cNvSpPr>
          <p:nvPr>
            <p:ph type="title"/>
          </p:nvPr>
        </p:nvSpPr>
        <p:spPr>
          <a:xfrm>
            <a:off x="669036" y="404664"/>
            <a:ext cx="8883348" cy="1286341"/>
          </a:xfrm>
        </p:spPr>
        <p:txBody>
          <a:bodyPr>
            <a:normAutofit/>
          </a:bodyPr>
          <a:lstStyle/>
          <a:p>
            <a:r>
              <a:rPr lang="zh-CN" altLang="en-US" b="1" dirty="0">
                <a:solidFill>
                  <a:srgbClr val="002060"/>
                </a:solidFill>
                <a:latin typeface="微软雅黑" panose="020B0503020204020204" pitchFamily="34" charset="-122"/>
                <a:ea typeface="微软雅黑" panose="020B0503020204020204" pitchFamily="34" charset="-122"/>
                <a:sym typeface="+mn-ea"/>
              </a:rPr>
              <a:t>四、为智慧一组守望</a:t>
            </a:r>
            <a:endParaRPr lang="zh-CN" altLang="en-US" sz="2800" dirty="0">
              <a:solidFill>
                <a:srgbClr val="0909B7"/>
              </a:solidFill>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id="{3460CA46-F885-8411-6ED2-FA2DD8D8C941}"/>
              </a:ext>
            </a:extLst>
          </p:cNvPr>
          <p:cNvSpPr>
            <a:spLocks noGrp="1"/>
          </p:cNvSpPr>
          <p:nvPr>
            <p:ph idx="1"/>
          </p:nvPr>
        </p:nvSpPr>
        <p:spPr>
          <a:xfrm>
            <a:off x="551384" y="1800732"/>
            <a:ext cx="11089232" cy="4993112"/>
          </a:xfrm>
        </p:spPr>
        <p:txBody>
          <a:bodyPr>
            <a:noAutofit/>
          </a:bodyPr>
          <a:lstStyle/>
          <a:p>
            <a:pPr marL="0" lvl="0" indent="0">
              <a:lnSpc>
                <a:spcPct val="100000"/>
              </a:lnSpc>
              <a:buNone/>
            </a:pPr>
            <a:r>
              <a:rPr lang="en-US" altLang="zh-CN" sz="2400" b="1" dirty="0">
                <a:solidFill>
                  <a:srgbClr val="002060"/>
                </a:solidFill>
                <a:latin typeface="楷体" panose="02010609060101010101" pitchFamily="49" charset="-122"/>
                <a:ea typeface="楷体" panose="02010609060101010101" pitchFamily="49" charset="-122"/>
                <a:sym typeface="+mn-ea"/>
              </a:rPr>
              <a:t>1</a:t>
            </a:r>
            <a:r>
              <a:rPr lang="zh-CN" altLang="en-US" sz="2400" b="1" dirty="0">
                <a:solidFill>
                  <a:srgbClr val="002060"/>
                </a:solidFill>
                <a:latin typeface="楷体" panose="02010609060101010101" pitchFamily="49" charset="-122"/>
                <a:ea typeface="楷体" panose="02010609060101010101" pitchFamily="49" charset="-122"/>
                <a:sym typeface="+mn-ea"/>
              </a:rPr>
              <a:t>、为倪凌峰弟兄博士毕业后的工作确定以及和妻子李梦雪姐妹的备孕代祷：求主赐给这对新婚小夫妻在南京安定的生活，也在恩典和神的信实带领中一起追求生命长进，见证荣耀主名。</a:t>
            </a:r>
          </a:p>
          <a:p>
            <a:pPr marL="0" lvl="0" indent="0">
              <a:lnSpc>
                <a:spcPct val="100000"/>
              </a:lnSpc>
              <a:buNone/>
            </a:pPr>
            <a:r>
              <a:rPr lang="en-US" altLang="zh-CN" sz="2400" b="1" dirty="0">
                <a:solidFill>
                  <a:srgbClr val="002060"/>
                </a:solidFill>
                <a:latin typeface="楷体" panose="02010609060101010101" pitchFamily="49" charset="-122"/>
                <a:ea typeface="楷体" panose="02010609060101010101" pitchFamily="49" charset="-122"/>
                <a:sym typeface="+mn-ea"/>
              </a:rPr>
              <a:t>2</a:t>
            </a:r>
            <a:r>
              <a:rPr lang="zh-CN" altLang="en-US" sz="2400" b="1" dirty="0">
                <a:solidFill>
                  <a:srgbClr val="002060"/>
                </a:solidFill>
                <a:latin typeface="楷体" panose="02010609060101010101" pitchFamily="49" charset="-122"/>
                <a:ea typeface="楷体" panose="02010609060101010101" pitchFamily="49" charset="-122"/>
                <a:sym typeface="+mn-ea"/>
              </a:rPr>
              <a:t>、为徐晔姐妹近期不明原因的肚子不适祷告：求主医治身体的不适，挪去姐妹心里的担忧。为范以勒能够培养起来更好的安全意识代祷，求主帮助他在学校和同学交往时能对危险程度有清楚的判断。</a:t>
            </a:r>
          </a:p>
          <a:p>
            <a:pPr marL="0" lvl="0" indent="0">
              <a:lnSpc>
                <a:spcPct val="100000"/>
              </a:lnSpc>
              <a:buNone/>
            </a:pPr>
            <a:r>
              <a:rPr lang="en-US" altLang="zh-CN" sz="2400" b="1" dirty="0">
                <a:solidFill>
                  <a:srgbClr val="002060"/>
                </a:solidFill>
                <a:latin typeface="楷体" panose="02010609060101010101" pitchFamily="49" charset="-122"/>
                <a:ea typeface="楷体" panose="02010609060101010101" pitchFamily="49" charset="-122"/>
                <a:sym typeface="+mn-ea"/>
              </a:rPr>
              <a:t>3</a:t>
            </a:r>
            <a:r>
              <a:rPr lang="zh-CN" altLang="en-US" sz="2400" b="1" dirty="0">
                <a:solidFill>
                  <a:srgbClr val="002060"/>
                </a:solidFill>
                <a:latin typeface="楷体" panose="02010609060101010101" pitchFamily="49" charset="-122"/>
                <a:ea typeface="楷体" panose="02010609060101010101" pitchFamily="49" charset="-122"/>
                <a:sym typeface="+mn-ea"/>
              </a:rPr>
              <a:t>、求主保守郭芳姐妹的身体，医治她的不适症状和带来的情绪影响（因肘关节疼痛影响睡眠造成血压不稳，最近又感冒）。</a:t>
            </a:r>
          </a:p>
          <a:p>
            <a:pPr marL="0" lvl="0" indent="0">
              <a:lnSpc>
                <a:spcPct val="100000"/>
              </a:lnSpc>
              <a:buNone/>
            </a:pPr>
            <a:r>
              <a:rPr lang="en-US" altLang="zh-CN" sz="2400" b="1" dirty="0">
                <a:solidFill>
                  <a:srgbClr val="002060"/>
                </a:solidFill>
                <a:latin typeface="楷体" panose="02010609060101010101" pitchFamily="49" charset="-122"/>
                <a:ea typeface="楷体" panose="02010609060101010101" pitchFamily="49" charset="-122"/>
                <a:sym typeface="+mn-ea"/>
              </a:rPr>
              <a:t>4</a:t>
            </a:r>
            <a:r>
              <a:rPr lang="zh-CN" altLang="en-US" sz="2400" b="1" dirty="0">
                <a:solidFill>
                  <a:srgbClr val="002060"/>
                </a:solidFill>
                <a:latin typeface="楷体" panose="02010609060101010101" pitchFamily="49" charset="-122"/>
                <a:ea typeface="楷体" panose="02010609060101010101" pitchFamily="49" charset="-122"/>
                <a:sym typeface="+mn-ea"/>
              </a:rPr>
              <a:t>、为任强、高兴兴夫妻之间的相处祷告：求主帮助这对年轻的夫妻同心追求，在基督里彼此相爱，一起解决家庭中遇到的问题和难处，做孩子的榜样，带领任泺妤在神家健康成长。</a:t>
            </a:r>
            <a:endParaRPr lang="en-US" altLang="zh-CN" sz="2400" b="1" dirty="0">
              <a:solidFill>
                <a:srgbClr val="002060"/>
              </a:solidFill>
              <a:latin typeface="楷体" panose="02010609060101010101" pitchFamily="49" charset="-122"/>
              <a:ea typeface="楷体" panose="02010609060101010101" pitchFamily="49" charset="-122"/>
              <a:sym typeface="+mn-ea"/>
            </a:endParaRPr>
          </a:p>
        </p:txBody>
      </p:sp>
      <p:sp>
        <p:nvSpPr>
          <p:cNvPr id="5" name="sketch line">
            <a:extLst>
              <a:ext uri="{FF2B5EF4-FFF2-40B4-BE49-F238E27FC236}">
                <a16:creationId xmlns:a16="http://schemas.microsoft.com/office/drawing/2014/main" id="{40BED1FA-3988-C5A1-244E-E5906052E56D}"/>
              </a:ext>
            </a:extLst>
          </p:cNvPr>
          <p:cNvSpPr>
            <a:spLocks noGrp="1" noRot="1" noChangeAspect="1" noMove="1" noResize="1" noEditPoints="1" noAdjustHandles="1" noChangeArrowheads="1" noChangeShapeType="1" noTextEdit="1"/>
          </p:cNvSpPr>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a:extLst>
              <a:ext uri="{FF2B5EF4-FFF2-40B4-BE49-F238E27FC236}">
                <a16:creationId xmlns:a16="http://schemas.microsoft.com/office/drawing/2014/main" id="{CDC284DA-CF44-B504-E79D-CB8B7D26F6F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10272464" y="64156"/>
            <a:ext cx="1032368" cy="15119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7609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8393C-245E-A752-EE91-6776964DF61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A0E4265-1636-B233-CEDD-EBF09308F6C2}"/>
              </a:ext>
            </a:extLst>
          </p:cNvPr>
          <p:cNvSpPr>
            <a:spLocks noGrp="1"/>
          </p:cNvSpPr>
          <p:nvPr>
            <p:ph type="title"/>
          </p:nvPr>
        </p:nvSpPr>
        <p:spPr>
          <a:xfrm>
            <a:off x="669036" y="404664"/>
            <a:ext cx="8883348" cy="1286341"/>
          </a:xfrm>
        </p:spPr>
        <p:txBody>
          <a:bodyPr>
            <a:normAutofit/>
          </a:bodyPr>
          <a:lstStyle/>
          <a:p>
            <a:r>
              <a:rPr lang="zh-CN" altLang="en-US" b="1" dirty="0">
                <a:solidFill>
                  <a:srgbClr val="002060"/>
                </a:solidFill>
                <a:latin typeface="微软雅黑" panose="020B0503020204020204" pitchFamily="34" charset="-122"/>
                <a:ea typeface="微软雅黑" panose="020B0503020204020204" pitchFamily="34" charset="-122"/>
                <a:sym typeface="+mn-ea"/>
              </a:rPr>
              <a:t>四、为智慧二组守望</a:t>
            </a:r>
            <a:endParaRPr lang="zh-CN" altLang="en-US" sz="2800" dirty="0">
              <a:solidFill>
                <a:srgbClr val="0909B7"/>
              </a:solidFill>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id="{9CEDEC51-C1DB-C5CD-21B8-8182F6BBAA51}"/>
              </a:ext>
            </a:extLst>
          </p:cNvPr>
          <p:cNvSpPr>
            <a:spLocks noGrp="1"/>
          </p:cNvSpPr>
          <p:nvPr>
            <p:ph idx="1"/>
          </p:nvPr>
        </p:nvSpPr>
        <p:spPr>
          <a:xfrm>
            <a:off x="551384" y="1700808"/>
            <a:ext cx="11089232" cy="5093036"/>
          </a:xfrm>
        </p:spPr>
        <p:txBody>
          <a:bodyPr>
            <a:noAutofit/>
          </a:bodyPr>
          <a:lstStyle/>
          <a:p>
            <a:pPr marL="0" lvl="0" indent="0">
              <a:lnSpc>
                <a:spcPct val="100000"/>
              </a:lnSpc>
              <a:buNone/>
            </a:pPr>
            <a:r>
              <a:rPr lang="en-US" altLang="zh-CN" sz="2400" b="1" dirty="0">
                <a:solidFill>
                  <a:srgbClr val="002060"/>
                </a:solidFill>
                <a:latin typeface="楷体" panose="02010609060101010101" pitchFamily="49" charset="-122"/>
                <a:ea typeface="楷体" panose="02010609060101010101" pitchFamily="49" charset="-122"/>
                <a:sym typeface="+mn-ea"/>
              </a:rPr>
              <a:t>1</a:t>
            </a:r>
            <a:r>
              <a:rPr lang="zh-CN" altLang="en-US" sz="2400" b="1" dirty="0">
                <a:solidFill>
                  <a:srgbClr val="002060"/>
                </a:solidFill>
                <a:latin typeface="楷体" panose="02010609060101010101" pitchFamily="49" charset="-122"/>
                <a:ea typeface="楷体" panose="02010609060101010101" pitchFamily="49" charset="-122"/>
                <a:sym typeface="+mn-ea"/>
              </a:rPr>
              <a:t>、为智慧二组有条不紊的小组主持、查经及轮值同工，献上感恩祷告！感谢小组在过去的一年里并至此，始终保持着委身教会及稳定的小组团契。求赐敬畏和合一的心给小组同工们，一同建造团契，在小组中尊主为大、彼此配搭；求主赐敬畏和渴慕的心给组员，追求神的话和生命的长进，在新的一年里盼望弟兄姐妹属灵生命持续增长，使福音广传，更讨神喜悦。</a:t>
            </a:r>
          </a:p>
          <a:p>
            <a:pPr marL="0" lvl="0" indent="0">
              <a:lnSpc>
                <a:spcPct val="100000"/>
              </a:lnSpc>
              <a:buNone/>
            </a:pPr>
            <a:r>
              <a:rPr lang="en-US" altLang="zh-CN" sz="2400" b="1" dirty="0">
                <a:solidFill>
                  <a:srgbClr val="002060"/>
                </a:solidFill>
                <a:latin typeface="楷体" panose="02010609060101010101" pitchFamily="49" charset="-122"/>
                <a:ea typeface="楷体" panose="02010609060101010101" pitchFamily="49" charset="-122"/>
                <a:sym typeface="+mn-ea"/>
              </a:rPr>
              <a:t>2</a:t>
            </a:r>
            <a:r>
              <a:rPr lang="zh-CN" altLang="en-US" sz="2400" b="1" dirty="0">
                <a:solidFill>
                  <a:srgbClr val="002060"/>
                </a:solidFill>
                <a:latin typeface="楷体" panose="02010609060101010101" pitchFamily="49" charset="-122"/>
                <a:ea typeface="楷体" panose="02010609060101010101" pitchFamily="49" charset="-122"/>
                <a:sym typeface="+mn-ea"/>
              </a:rPr>
              <a:t>、为徐蓉姊妹家正在住院的老人祷告，求神怜悯！求神保守住院的老人和亲属，没有焦虑，保持平和心情，正确看待生理疾病，积极配合医生治疗，祝老人早日康复。</a:t>
            </a:r>
          </a:p>
          <a:p>
            <a:pPr marL="0" lvl="0" indent="0">
              <a:lnSpc>
                <a:spcPct val="100000"/>
              </a:lnSpc>
              <a:buNone/>
            </a:pPr>
            <a:r>
              <a:rPr lang="en-US" altLang="zh-CN" sz="2400" b="1" dirty="0">
                <a:solidFill>
                  <a:srgbClr val="002060"/>
                </a:solidFill>
                <a:latin typeface="楷体" panose="02010609060101010101" pitchFamily="49" charset="-122"/>
                <a:ea typeface="楷体" panose="02010609060101010101" pitchFamily="49" charset="-122"/>
                <a:sym typeface="+mn-ea"/>
              </a:rPr>
              <a:t>3</a:t>
            </a:r>
            <a:r>
              <a:rPr lang="zh-CN" altLang="en-US" sz="2400" b="1" dirty="0">
                <a:solidFill>
                  <a:srgbClr val="002060"/>
                </a:solidFill>
                <a:latin typeface="楷体" panose="02010609060101010101" pitchFamily="49" charset="-122"/>
                <a:ea typeface="楷体" panose="02010609060101010101" pitchFamily="49" charset="-122"/>
                <a:sym typeface="+mn-ea"/>
              </a:rPr>
              <a:t>、为陈晓敏姊妹女儿、刘峰姊妹女儿、韦光凤姊妹女儿及孩子家庭、王先华姊妹儿子、徐蓉姊妹儿子、张宏弟兄儿子及孩子家庭，祷告：求神纪念弟兄姐妹们的爱心和信心，保守孩子们真正认识生命、热爱生活，懂得敬畏、谦卑；懂得信念、荣耀；懂得凡事上都是感恩和依靠；懂得无论是在顺势还是逆境中，唯凭信心靠着基督，都有上帝的恩典。</a:t>
            </a:r>
            <a:endParaRPr lang="en-US" altLang="zh-CN" sz="2400" b="1" dirty="0">
              <a:solidFill>
                <a:srgbClr val="002060"/>
              </a:solidFill>
              <a:latin typeface="楷体" panose="02010609060101010101" pitchFamily="49" charset="-122"/>
              <a:ea typeface="楷体" panose="02010609060101010101" pitchFamily="49" charset="-122"/>
              <a:sym typeface="+mn-ea"/>
            </a:endParaRPr>
          </a:p>
        </p:txBody>
      </p:sp>
      <p:sp>
        <p:nvSpPr>
          <p:cNvPr id="5" name="sketch line">
            <a:extLst>
              <a:ext uri="{FF2B5EF4-FFF2-40B4-BE49-F238E27FC236}">
                <a16:creationId xmlns:a16="http://schemas.microsoft.com/office/drawing/2014/main" id="{C9B5E44B-14E7-946A-F439-F493CEC958B8}"/>
              </a:ext>
            </a:extLst>
          </p:cNvPr>
          <p:cNvSpPr>
            <a:spLocks noGrp="1" noRot="1" noChangeAspect="1" noMove="1" noResize="1" noEditPoints="1" noAdjustHandles="1" noChangeArrowheads="1" noChangeShapeType="1" noTextEdit="1"/>
          </p:cNvSpPr>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a:extLst>
              <a:ext uri="{FF2B5EF4-FFF2-40B4-BE49-F238E27FC236}">
                <a16:creationId xmlns:a16="http://schemas.microsoft.com/office/drawing/2014/main" id="{A232B42F-C02F-8597-CEBC-FE811FC4584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10272464" y="64156"/>
            <a:ext cx="1032368" cy="15119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4729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838200" y="365125"/>
            <a:ext cx="10515600" cy="1325563"/>
          </a:xfrm>
        </p:spPr>
        <p:txBody>
          <a:bodyPr>
            <a:noAutofit/>
          </a:bodyPr>
          <a:lstStyle/>
          <a:p>
            <a:br>
              <a:rPr kumimoji="0" lang="en-US" altLang="zh-CN" sz="4800" b="1" i="0" u="none" strike="noStrike" kern="1200" cap="none" spc="0" normalizeH="0" baseline="0" noProof="0" dirty="0">
                <a:ln>
                  <a:noFill/>
                </a:ln>
                <a:solidFill>
                  <a:srgbClr val="002060"/>
                </a:solidFill>
                <a:effectLst/>
                <a:uLnTx/>
                <a:uFillTx/>
                <a:latin typeface="Calibri" panose="020F0502020204030204"/>
                <a:ea typeface="微软雅黑" panose="020B0503020204020204" pitchFamily="34" charset="-122"/>
                <a:cs typeface="+mn-cs"/>
              </a:rPr>
            </a:br>
            <a:r>
              <a:rPr kumimoji="0" lang="zh-CN" altLang="en-US" sz="4800" b="1" i="0" u="none" strike="noStrike" kern="1200" cap="none" spc="0" normalizeH="0" baseline="0" noProof="0" dirty="0">
                <a:ln>
                  <a:noFill/>
                </a:ln>
                <a:solidFill>
                  <a:srgbClr val="002060"/>
                </a:solidFill>
                <a:effectLst/>
                <a:uLnTx/>
                <a:uFillTx/>
                <a:latin typeface="Calibri" panose="020F0502020204030204"/>
                <a:ea typeface="微软雅黑" panose="020B0503020204020204" pitchFamily="34" charset="-122"/>
                <a:cs typeface="+mn-cs"/>
              </a:rPr>
              <a:t>主祷文</a:t>
            </a:r>
            <a:br>
              <a:rPr kumimoji="0" lang="zh-CN" altLang="en-US" sz="4800" b="1" i="0" u="none" strike="noStrike" kern="1200" cap="none" spc="0" normalizeH="0" baseline="0" noProof="0" dirty="0">
                <a:ln>
                  <a:noFill/>
                </a:ln>
                <a:solidFill>
                  <a:srgbClr val="002060"/>
                </a:solidFill>
                <a:effectLst/>
                <a:uLnTx/>
                <a:uFillTx/>
                <a:latin typeface="Calibri" panose="020F0502020204030204"/>
                <a:ea typeface="微软雅黑" panose="020B0503020204020204" pitchFamily="34" charset="-122"/>
                <a:cs typeface="+mn-cs"/>
              </a:rPr>
            </a:br>
            <a:endParaRPr lang="zh-CN" altLang="en-US" sz="4800" b="1" dirty="0">
              <a:solidFill>
                <a:srgbClr val="002060"/>
              </a:solidFill>
              <a:latin typeface="微软雅黑" panose="020B0503020204020204" pitchFamily="34" charset="-122"/>
              <a:ea typeface="微软雅黑" panose="020B0503020204020204" pitchFamily="34" charset="-122"/>
            </a:endParaRPr>
          </a:p>
        </p:txBody>
      </p:sp>
      <p:sp>
        <p:nvSpPr>
          <p:cNvPr id="10" name="sketch line"/>
          <p:cNvSpPr>
            <a:spLocks noGrp="1" noRot="1" noChangeAspect="1" noMove="1" noResize="1" noEditPoints="1" noAdjustHandles="1" noChangeArrowheads="1" noChangeShapeType="1" noTextEdit="1"/>
          </p:cNvSpPr>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p:cNvSpPr>
            <a:spLocks noGrp="1"/>
          </p:cNvSpPr>
          <p:nvPr>
            <p:ph idx="1"/>
          </p:nvPr>
        </p:nvSpPr>
        <p:spPr>
          <a:xfrm>
            <a:off x="838200" y="1809392"/>
            <a:ext cx="10515600" cy="4643944"/>
          </a:xfrm>
        </p:spPr>
        <p:txBody>
          <a:bodyPr>
            <a:noAutofit/>
            <a:scene3d>
              <a:camera prst="orthographicFront"/>
              <a:lightRig rig="threePt" dir="t"/>
            </a:scene3d>
          </a:bodyPr>
          <a:lstStyle/>
          <a:p>
            <a:pPr marL="0" marR="0" lvl="0" indent="0" algn="l" defTabSz="914400" rtl="0" eaLnBrk="1" fontAlgn="auto" latinLnBrk="0" hangingPunct="1">
              <a:lnSpc>
                <a:spcPts val="4400"/>
              </a:lnSpc>
              <a:spcBef>
                <a:spcPct val="0"/>
              </a:spcBef>
              <a:spcAft>
                <a:spcPts val="0"/>
              </a:spcAft>
              <a:buClrTx/>
              <a:buSzTx/>
              <a:buFontTx/>
              <a:buNone/>
              <a:defRPr/>
            </a:pPr>
            <a:r>
              <a:rPr kumimoji="0" lang="zh-CN" altLang="en-US"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rPr>
              <a:t>我们在天上的父，愿人都尊</a:t>
            </a:r>
            <a:r>
              <a:rPr lang="zh-CN" altLang="en-US"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汉仪中黑 197" panose="00020600040101010101" charset="-122"/>
                <a:sym typeface="+mn-ea"/>
              </a:rPr>
              <a:t>祢</a:t>
            </a:r>
            <a:r>
              <a:rPr kumimoji="0" lang="zh-CN" altLang="en-US"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rPr>
              <a:t>的名为圣。</a:t>
            </a:r>
            <a:endParaRPr kumimoji="0" lang="en-US" altLang="zh-CN"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endParaRPr>
          </a:p>
          <a:p>
            <a:pPr marL="0" marR="0" lvl="0" indent="0" algn="l" defTabSz="914400" rtl="0" eaLnBrk="1" fontAlgn="auto" latinLnBrk="0" hangingPunct="1">
              <a:lnSpc>
                <a:spcPts val="4400"/>
              </a:lnSpc>
              <a:spcBef>
                <a:spcPct val="0"/>
              </a:spcBef>
              <a:spcAft>
                <a:spcPts val="0"/>
              </a:spcAft>
              <a:buClrTx/>
              <a:buSzTx/>
              <a:buFontTx/>
              <a:buNone/>
              <a:defRPr/>
            </a:pPr>
            <a:r>
              <a:rPr kumimoji="0" lang="zh-CN" altLang="en-US"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rPr>
              <a:t>愿</a:t>
            </a:r>
            <a:r>
              <a:rPr lang="zh-CN" altLang="en-US"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汉仪中黑 197" panose="00020600040101010101" charset="-122"/>
                <a:sym typeface="+mn-ea"/>
              </a:rPr>
              <a:t>祢</a:t>
            </a:r>
            <a:r>
              <a:rPr kumimoji="0" lang="zh-CN" altLang="en-US"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rPr>
              <a:t>的国降临。</a:t>
            </a:r>
            <a:br>
              <a:rPr kumimoji="0" lang="en-US" altLang="zh-CN"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rPr>
            </a:br>
            <a:r>
              <a:rPr kumimoji="0" lang="zh-CN" altLang="en-US"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rPr>
              <a:t>愿</a:t>
            </a:r>
            <a:r>
              <a:rPr lang="zh-CN" altLang="en-US"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汉仪中黑 197" panose="00020600040101010101" charset="-122"/>
                <a:sym typeface="+mn-ea"/>
              </a:rPr>
              <a:t>祢</a:t>
            </a:r>
            <a:r>
              <a:rPr kumimoji="0" lang="zh-CN" altLang="en-US"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rPr>
              <a:t>的旨意行在地上，如同行在天上。</a:t>
            </a:r>
            <a:endParaRPr kumimoji="0" lang="en-US" altLang="zh-CN"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endParaRPr>
          </a:p>
          <a:p>
            <a:pPr marL="0" marR="0" lvl="0" indent="0" algn="l" defTabSz="914400" rtl="0" eaLnBrk="1" fontAlgn="auto" latinLnBrk="0" hangingPunct="1">
              <a:lnSpc>
                <a:spcPts val="4400"/>
              </a:lnSpc>
              <a:spcBef>
                <a:spcPct val="0"/>
              </a:spcBef>
              <a:spcAft>
                <a:spcPts val="0"/>
              </a:spcAft>
              <a:buClrTx/>
              <a:buSzTx/>
              <a:buFontTx/>
              <a:buNone/>
              <a:defRPr/>
            </a:pPr>
            <a:r>
              <a:rPr kumimoji="0" lang="zh-CN" altLang="en-US"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rPr>
              <a:t>我们日用的饮食，今日赐给我们。</a:t>
            </a:r>
            <a:endParaRPr kumimoji="0" lang="en-US" altLang="zh-CN"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endParaRPr>
          </a:p>
          <a:p>
            <a:pPr marL="0" marR="0" lvl="0" indent="0" algn="l" defTabSz="914400" rtl="0" eaLnBrk="1" fontAlgn="auto" latinLnBrk="0" hangingPunct="1">
              <a:lnSpc>
                <a:spcPts val="4400"/>
              </a:lnSpc>
              <a:spcBef>
                <a:spcPct val="0"/>
              </a:spcBef>
              <a:spcAft>
                <a:spcPts val="0"/>
              </a:spcAft>
              <a:buClrTx/>
              <a:buSzTx/>
              <a:buFontTx/>
              <a:buNone/>
              <a:defRPr/>
            </a:pPr>
            <a:r>
              <a:rPr kumimoji="0" lang="zh-CN" altLang="en-US"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rPr>
              <a:t>免我们的债，如同我们免了人的债。</a:t>
            </a:r>
            <a:endParaRPr kumimoji="0" lang="en-US" altLang="zh-CN"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endParaRPr>
          </a:p>
          <a:p>
            <a:pPr marL="0" marR="0" lvl="0" indent="0" algn="l" defTabSz="914400" rtl="0" eaLnBrk="1" fontAlgn="auto" latinLnBrk="0" hangingPunct="1">
              <a:lnSpc>
                <a:spcPts val="4400"/>
              </a:lnSpc>
              <a:spcBef>
                <a:spcPct val="0"/>
              </a:spcBef>
              <a:spcAft>
                <a:spcPts val="0"/>
              </a:spcAft>
              <a:buClrTx/>
              <a:buSzTx/>
              <a:buFontTx/>
              <a:buNone/>
              <a:defRPr/>
            </a:pPr>
            <a:r>
              <a:rPr kumimoji="0" lang="zh-CN" altLang="en-US"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rPr>
              <a:t>不叫我们遇见试探，救我们脱离凶恶</a:t>
            </a:r>
            <a:br>
              <a:rPr kumimoji="0" lang="en-US" altLang="zh-CN"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rPr>
            </a:br>
            <a:r>
              <a:rPr kumimoji="0" lang="zh-CN" altLang="en-US"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rPr>
              <a:t>因为国度、权柄、荣耀，全是</a:t>
            </a:r>
            <a:r>
              <a:rPr lang="zh-CN" altLang="en-US"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汉仪中黑 197" panose="00020600040101010101" charset="-122"/>
                <a:sym typeface="+mn-ea"/>
              </a:rPr>
              <a:t>祢</a:t>
            </a:r>
            <a:r>
              <a:rPr kumimoji="0" lang="zh-CN" altLang="en-US"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rPr>
              <a:t>的，</a:t>
            </a:r>
            <a:br>
              <a:rPr kumimoji="0" lang="en-US" altLang="zh-CN"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rPr>
            </a:br>
            <a:r>
              <a:rPr kumimoji="0" lang="zh-CN" altLang="en-US"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汉仪中黑 197" panose="00020600040101010101" charset="-122"/>
                <a:sym typeface="汉仪君黑-45简" panose="020B0604020202020204" charset="-122"/>
              </a:rPr>
              <a:t>直到永远。阿们。</a:t>
            </a:r>
          </a:p>
        </p:txBody>
      </p:sp>
      <p:pic>
        <p:nvPicPr>
          <p:cNvPr id="4" name="图片 3">
            <a:extLst>
              <a:ext uri="{FF2B5EF4-FFF2-40B4-BE49-F238E27FC236}">
                <a16:creationId xmlns:a16="http://schemas.microsoft.com/office/drawing/2014/main" id="{0558C752-BC30-7E91-979D-8F01493B4EB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9264352" y="3284984"/>
            <a:ext cx="1968472" cy="288288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矩形 4">
            <a:extLst>
              <a:ext uri="{FF2B5EF4-FFF2-40B4-BE49-F238E27FC236}">
                <a16:creationId xmlns:a16="http://schemas.microsoft.com/office/drawing/2014/main" id="{1C73ECDC-E116-8F5D-22E5-06FEA39C18E4}"/>
              </a:ext>
            </a:extLst>
          </p:cNvPr>
          <p:cNvSpPr/>
          <p:nvPr/>
        </p:nvSpPr>
        <p:spPr>
          <a:xfrm>
            <a:off x="119336" y="81704"/>
            <a:ext cx="3312368" cy="4800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200" b="1" dirty="0">
                <a:latin typeface="微软雅黑" panose="020B0503020204020204" pitchFamily="34" charset="-122"/>
                <a:ea typeface="微软雅黑" panose="020B0503020204020204" pitchFamily="34" charset="-122"/>
              </a:rPr>
              <a:t>天地的颂赞</a:t>
            </a:r>
          </a:p>
        </p:txBody>
      </p:sp>
      <p:pic>
        <p:nvPicPr>
          <p:cNvPr id="4" name="【天地的頌讚】動態歌詞版＊＊祢是我一切 ( 天韻與聖詩的頌讚 ) 天韻合唱團 Official MV">
            <a:hlinkClick r:id="" action="ppaction://media"/>
            <a:extLst>
              <a:ext uri="{FF2B5EF4-FFF2-40B4-BE49-F238E27FC236}">
                <a16:creationId xmlns:a16="http://schemas.microsoft.com/office/drawing/2014/main" id="{6FE84109-A59A-198B-1D76-2ABF0BCC062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63552" y="1124744"/>
            <a:ext cx="7735887" cy="4351338"/>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318267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先同声祷告</a:t>
            </a:r>
          </a:p>
          <a:p>
            <a:pPr algn="ctr"/>
            <a:endParaRPr lang="zh-CN" altLang="en-US"/>
          </a:p>
          <a:p>
            <a:pPr algn="ctr"/>
            <a:r>
              <a:rPr lang="zh-CN" altLang="en-US"/>
              <a:t>开口赞美、认罪、感恩，可以有</a:t>
            </a:r>
            <a:r>
              <a:rPr lang="en-US" altLang="zh-CN"/>
              <a:t>4</a:t>
            </a:r>
            <a:r>
              <a:rPr lang="zh-CN" altLang="en-US"/>
              <a:t>位</a:t>
            </a:r>
          </a:p>
          <a:p>
            <a:pPr algn="ctr"/>
            <a:endParaRPr lang="zh-CN" altLang="en-US"/>
          </a:p>
          <a:p>
            <a:pPr algn="ctr"/>
            <a:r>
              <a:rPr lang="zh-CN" altLang="en-US"/>
              <a:t>每人不超过</a:t>
            </a:r>
            <a:r>
              <a:rPr lang="en-US" altLang="zh-CN"/>
              <a:t>3</a:t>
            </a:r>
            <a:r>
              <a:rPr lang="zh-CN" altLang="en-US"/>
              <a:t>分钟</a:t>
            </a:r>
          </a:p>
        </p:txBody>
      </p:sp>
      <p:sp>
        <p:nvSpPr>
          <p:cNvPr id="2" name="标题 1"/>
          <p:cNvSpPr>
            <a:spLocks noGrp="1"/>
          </p:cNvSpPr>
          <p:nvPr>
            <p:ph type="title"/>
          </p:nvPr>
        </p:nvSpPr>
        <p:spPr>
          <a:xfrm>
            <a:off x="119336" y="44625"/>
            <a:ext cx="5961078" cy="2160240"/>
          </a:xfrm>
        </p:spPr>
        <p:txBody>
          <a:bodyPr anchor="b">
            <a:normAutofit/>
          </a:bodyPr>
          <a:lstStyle/>
          <a:p>
            <a:r>
              <a:rPr lang="zh-CN" altLang="en-US" sz="4800" b="1" dirty="0">
                <a:solidFill>
                  <a:srgbClr val="002060"/>
                </a:solidFill>
                <a:latin typeface="微软雅黑" panose="020B0503020204020204" pitchFamily="34" charset="-122"/>
                <a:ea typeface="微软雅黑" panose="020B0503020204020204" pitchFamily="34" charset="-122"/>
                <a:sym typeface="+mn-ea"/>
              </a:rPr>
              <a:t>一、赞美 认罪 感恩</a:t>
            </a:r>
            <a:r>
              <a:rPr lang="en-US" altLang="zh-CN" sz="4600" dirty="0">
                <a:latin typeface="微软雅黑" panose="020B0503020204020204" pitchFamily="34" charset="-122"/>
                <a:ea typeface="微软雅黑" panose="020B0503020204020204" pitchFamily="34" charset="-122"/>
                <a:sym typeface="+mn-ea"/>
              </a:rPr>
              <a:t>				</a:t>
            </a:r>
            <a:r>
              <a:rPr lang="zh-CN" sz="3000" dirty="0">
                <a:latin typeface="微软雅黑" panose="020B0503020204020204" pitchFamily="34" charset="-122"/>
                <a:ea typeface="微软雅黑" panose="020B0503020204020204" pitchFamily="34" charset="-122"/>
                <a:sym typeface="+mn-ea"/>
              </a:rPr>
              <a:t>（</a:t>
            </a:r>
            <a:r>
              <a:rPr lang="en-US" altLang="zh-CN" sz="3000" dirty="0">
                <a:latin typeface="微软雅黑" panose="020B0503020204020204" pitchFamily="34" charset="-122"/>
                <a:ea typeface="微软雅黑" panose="020B0503020204020204" pitchFamily="34" charset="-122"/>
              </a:rPr>
              <a:t>15</a:t>
            </a:r>
            <a:r>
              <a:rPr lang="zh-CN" altLang="en-US" sz="3000" dirty="0">
                <a:latin typeface="微软雅黑" panose="020B0503020204020204" pitchFamily="34" charset="-122"/>
                <a:ea typeface="微软雅黑" panose="020B0503020204020204" pitchFamily="34" charset="-122"/>
              </a:rPr>
              <a:t>分钟）</a:t>
            </a:r>
          </a:p>
        </p:txBody>
      </p:sp>
      <p:sp>
        <p:nvSpPr>
          <p:cNvPr id="11" name="sketchy line"/>
          <p:cNvSpPr>
            <a:spLocks noGrp="1" noRot="1" noChangeAspect="1" noMove="1" noResize="1" noEditPoints="1" noAdjustHandles="1" noChangeArrowheads="1" noChangeShapeType="1" noTextEdit="1"/>
          </p:cNvSpPr>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l="9594" r="9594"/>
          <a:stretch/>
        </p:blipFill>
        <p:spPr>
          <a:xfrm>
            <a:off x="5807967" y="-27384"/>
            <a:ext cx="633670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文本框 3">
            <a:extLst>
              <a:ext uri="{FF2B5EF4-FFF2-40B4-BE49-F238E27FC236}">
                <a16:creationId xmlns:a16="http://schemas.microsoft.com/office/drawing/2014/main" id="{107E2278-CDE5-A0F9-5464-447752526AB4}"/>
              </a:ext>
            </a:extLst>
          </p:cNvPr>
          <p:cNvSpPr txBox="1"/>
          <p:nvPr/>
        </p:nvSpPr>
        <p:spPr>
          <a:xfrm>
            <a:off x="5311702" y="6858000"/>
            <a:ext cx="6878775" cy="230832"/>
          </a:xfrm>
          <a:prstGeom prst="rect">
            <a:avLst/>
          </a:prstGeom>
          <a:noFill/>
        </p:spPr>
        <p:txBody>
          <a:bodyPr wrap="square" rtlCol="0">
            <a:spAutoFit/>
          </a:bodyPr>
          <a:lstStyle/>
          <a:p>
            <a:r>
              <a:rPr lang="zh-CN" altLang="en-US" sz="900">
                <a:hlinkClick r:id="rId3" tooltip="https://asacredrebel.wordpress.com/2014/03/22/sing-2/"/>
              </a:rPr>
              <a:t>此照片</a:t>
            </a:r>
            <a:r>
              <a:rPr lang="zh-CN" altLang="en-US" sz="900"/>
              <a:t>，作者: 未知作者，许可证: </a:t>
            </a:r>
            <a:r>
              <a:rPr lang="zh-CN" altLang="en-US" sz="900">
                <a:hlinkClick r:id="rId4" tooltip="https://creativecommons.org/licenses/by-nc-nd/3.0/"/>
              </a:rPr>
              <a:t>CC BY-NC-ND</a:t>
            </a:r>
            <a:endParaRPr lang="zh-CN" altLang="en-US" sz="900"/>
          </a:p>
        </p:txBody>
      </p:sp>
      <p:sp>
        <p:nvSpPr>
          <p:cNvPr id="6" name="文本框 5">
            <a:extLst>
              <a:ext uri="{FF2B5EF4-FFF2-40B4-BE49-F238E27FC236}">
                <a16:creationId xmlns:a16="http://schemas.microsoft.com/office/drawing/2014/main" id="{6861E115-B17E-4E7A-FB81-0524E909BB23}"/>
              </a:ext>
            </a:extLst>
          </p:cNvPr>
          <p:cNvSpPr txBox="1"/>
          <p:nvPr/>
        </p:nvSpPr>
        <p:spPr>
          <a:xfrm>
            <a:off x="5311702" y="6858000"/>
            <a:ext cx="6878775" cy="230832"/>
          </a:xfrm>
          <a:prstGeom prst="rect">
            <a:avLst/>
          </a:prstGeom>
          <a:noFill/>
        </p:spPr>
        <p:txBody>
          <a:bodyPr wrap="square" rtlCol="0">
            <a:spAutoFit/>
          </a:bodyPr>
          <a:lstStyle/>
          <a:p>
            <a:r>
              <a:rPr lang="zh-CN" altLang="en-US" sz="900">
                <a:hlinkClick r:id="rId3" tooltip="https://asacredrebel.wordpress.com/2014/03/22/sing-2/"/>
              </a:rPr>
              <a:t>此照片</a:t>
            </a:r>
            <a:r>
              <a:rPr lang="zh-CN" altLang="en-US" sz="900"/>
              <a:t>，作者: 未知作者，许可证: </a:t>
            </a:r>
            <a:r>
              <a:rPr lang="zh-CN" altLang="en-US" sz="900">
                <a:hlinkClick r:id="rId4" tooltip="https://creativecommons.org/licenses/by-nc-nd/3.0/"/>
              </a:rPr>
              <a:t>CC BY-NC-ND</a:t>
            </a:r>
            <a:endParaRPr lang="zh-CN" altLang="en-US" sz="900"/>
          </a:p>
        </p:txBody>
      </p:sp>
      <p:sp>
        <p:nvSpPr>
          <p:cNvPr id="10" name="文本框 9">
            <a:extLst>
              <a:ext uri="{FF2B5EF4-FFF2-40B4-BE49-F238E27FC236}">
                <a16:creationId xmlns:a16="http://schemas.microsoft.com/office/drawing/2014/main" id="{A2BA1BFF-1048-36ED-4DE9-BAC3CC255160}"/>
              </a:ext>
            </a:extLst>
          </p:cNvPr>
          <p:cNvSpPr txBox="1"/>
          <p:nvPr/>
        </p:nvSpPr>
        <p:spPr>
          <a:xfrm>
            <a:off x="512144" y="2924944"/>
            <a:ext cx="4956212" cy="3046988"/>
          </a:xfrm>
          <a:prstGeom prst="rect">
            <a:avLst/>
          </a:prstGeom>
          <a:noFill/>
        </p:spPr>
        <p:txBody>
          <a:bodyPr wrap="square" rtlCol="0">
            <a:spAutoFit/>
          </a:bodyPr>
          <a:lstStyle/>
          <a:p>
            <a:pPr marL="342900" indent="-342900">
              <a:buFont typeface="+mj-ea"/>
              <a:buAutoNum type="circleNumDbPlain"/>
            </a:pPr>
            <a:r>
              <a:rPr lang="zh-CN" altLang="en-US" sz="3200" dirty="0">
                <a:solidFill>
                  <a:srgbClr val="002060"/>
                </a:solidFill>
                <a:latin typeface="微软雅黑" panose="020B0503020204020204" pitchFamily="34" charset="-122"/>
                <a:ea typeface="微软雅黑" panose="020B0503020204020204" pitchFamily="34" charset="-122"/>
              </a:rPr>
              <a:t> 先同声祷告</a:t>
            </a:r>
            <a:endParaRPr lang="en-US" altLang="zh-CN" sz="3200" dirty="0">
              <a:solidFill>
                <a:srgbClr val="002060"/>
              </a:solidFill>
              <a:latin typeface="微软雅黑" panose="020B0503020204020204" pitchFamily="34" charset="-122"/>
              <a:ea typeface="微软雅黑" panose="020B0503020204020204" pitchFamily="34" charset="-122"/>
            </a:endParaRPr>
          </a:p>
          <a:p>
            <a:pPr marL="342900" indent="-342900">
              <a:buFont typeface="+mj-ea"/>
              <a:buAutoNum type="circleNumDbPlain"/>
            </a:pPr>
            <a:endParaRPr lang="zh-CN" altLang="en-US" sz="3200" dirty="0">
              <a:solidFill>
                <a:srgbClr val="002060"/>
              </a:solidFill>
              <a:latin typeface="微软雅黑" panose="020B0503020204020204" pitchFamily="34" charset="-122"/>
              <a:ea typeface="微软雅黑" panose="020B0503020204020204" pitchFamily="34" charset="-122"/>
            </a:endParaRPr>
          </a:p>
          <a:p>
            <a:pPr marL="342900" indent="-342900">
              <a:buFont typeface="+mj-ea"/>
              <a:buAutoNum type="circleNumDbPlain"/>
            </a:pPr>
            <a:r>
              <a:rPr lang="zh-CN" altLang="en-US" sz="3200" dirty="0">
                <a:solidFill>
                  <a:srgbClr val="002060"/>
                </a:solidFill>
                <a:latin typeface="微软雅黑" panose="020B0503020204020204" pitchFamily="34" charset="-122"/>
                <a:ea typeface="微软雅黑" panose="020B0503020204020204" pitchFamily="34" charset="-122"/>
              </a:rPr>
              <a:t> 开口赞美、认罪、感恩，可以有</a:t>
            </a:r>
            <a:r>
              <a:rPr lang="en-US" altLang="zh-CN" sz="3200" dirty="0">
                <a:solidFill>
                  <a:srgbClr val="002060"/>
                </a:solidFill>
                <a:latin typeface="微软雅黑" panose="020B0503020204020204" pitchFamily="34" charset="-122"/>
                <a:ea typeface="微软雅黑" panose="020B0503020204020204" pitchFamily="34" charset="-122"/>
              </a:rPr>
              <a:t>4-5</a:t>
            </a:r>
            <a:r>
              <a:rPr lang="zh-CN" altLang="en-US" sz="3200" dirty="0">
                <a:solidFill>
                  <a:srgbClr val="002060"/>
                </a:solidFill>
                <a:latin typeface="微软雅黑" panose="020B0503020204020204" pitchFamily="34" charset="-122"/>
                <a:ea typeface="微软雅黑" panose="020B0503020204020204" pitchFamily="34" charset="-122"/>
              </a:rPr>
              <a:t>位</a:t>
            </a:r>
            <a:endParaRPr lang="en-US" altLang="zh-CN" sz="3200" dirty="0">
              <a:solidFill>
                <a:srgbClr val="002060"/>
              </a:solidFill>
              <a:latin typeface="微软雅黑" panose="020B0503020204020204" pitchFamily="34" charset="-122"/>
              <a:ea typeface="微软雅黑" panose="020B0503020204020204" pitchFamily="34" charset="-122"/>
            </a:endParaRPr>
          </a:p>
          <a:p>
            <a:pPr marL="342900" indent="-342900">
              <a:buFont typeface="+mj-ea"/>
              <a:buAutoNum type="circleNumDbPlain"/>
            </a:pPr>
            <a:endParaRPr lang="en-US" altLang="zh-CN" sz="3200" dirty="0">
              <a:solidFill>
                <a:srgbClr val="002060"/>
              </a:solidFill>
              <a:latin typeface="微软雅黑" panose="020B0503020204020204" pitchFamily="34" charset="-122"/>
              <a:ea typeface="微软雅黑" panose="020B0503020204020204" pitchFamily="34" charset="-122"/>
            </a:endParaRPr>
          </a:p>
          <a:p>
            <a:pPr marL="342900" indent="-342900">
              <a:buFont typeface="+mj-ea"/>
              <a:buAutoNum type="circleNumDbPlain"/>
            </a:pPr>
            <a:r>
              <a:rPr lang="zh-CN" altLang="en-US" sz="3200" dirty="0">
                <a:solidFill>
                  <a:srgbClr val="002060"/>
                </a:solidFill>
                <a:latin typeface="微软雅黑" panose="020B0503020204020204" pitchFamily="34" charset="-122"/>
                <a:ea typeface="微软雅黑" panose="020B0503020204020204" pitchFamily="34" charset="-122"/>
              </a:rPr>
              <a:t>每人</a:t>
            </a:r>
            <a:r>
              <a:rPr lang="en-US" altLang="zh-CN" sz="3200" dirty="0">
                <a:solidFill>
                  <a:srgbClr val="002060"/>
                </a:solidFill>
                <a:latin typeface="微软雅黑" panose="020B0503020204020204" pitchFamily="34" charset="-122"/>
                <a:ea typeface="微软雅黑" panose="020B0503020204020204" pitchFamily="34" charset="-122"/>
              </a:rPr>
              <a:t>3</a:t>
            </a:r>
            <a:r>
              <a:rPr lang="zh-CN" altLang="en-US" sz="3200" dirty="0">
                <a:solidFill>
                  <a:srgbClr val="002060"/>
                </a:solidFill>
                <a:latin typeface="微软雅黑" panose="020B0503020204020204" pitchFamily="34" charset="-122"/>
                <a:ea typeface="微软雅黑" panose="020B0503020204020204" pitchFamily="34" charset="-122"/>
              </a:rPr>
              <a:t>分钟左右</a:t>
            </a:r>
          </a:p>
        </p:txBody>
      </p:sp>
      <p:sp>
        <p:nvSpPr>
          <p:cNvPr id="12" name="文本框 11">
            <a:extLst>
              <a:ext uri="{FF2B5EF4-FFF2-40B4-BE49-F238E27FC236}">
                <a16:creationId xmlns:a16="http://schemas.microsoft.com/office/drawing/2014/main" id="{CEE55FFC-0209-2281-1A98-9FE588ADADEC}"/>
              </a:ext>
            </a:extLst>
          </p:cNvPr>
          <p:cNvSpPr txBox="1"/>
          <p:nvPr/>
        </p:nvSpPr>
        <p:spPr>
          <a:xfrm>
            <a:off x="5807967" y="6858000"/>
            <a:ext cx="6336705" cy="230832"/>
          </a:xfrm>
          <a:prstGeom prst="rect">
            <a:avLst/>
          </a:prstGeom>
          <a:noFill/>
        </p:spPr>
        <p:txBody>
          <a:bodyPr wrap="square" rtlCol="0">
            <a:spAutoFit/>
          </a:bodyPr>
          <a:lstStyle/>
          <a:p>
            <a:r>
              <a:rPr lang="zh-CN" altLang="en-US" sz="900">
                <a:hlinkClick r:id="rId5" tooltip="https://asacredrebel.com/2014/07/04/sacrifice-of-praise/"/>
              </a:rPr>
              <a:t>此照片</a:t>
            </a:r>
            <a:r>
              <a:rPr lang="zh-CN" altLang="en-US" sz="900"/>
              <a:t>，作者: 未知作者，许可证: </a:t>
            </a:r>
            <a:r>
              <a:rPr lang="zh-CN" altLang="en-US" sz="900">
                <a:hlinkClick r:id="rId4" tooltip="https://creativecommons.org/licenses/by-nc-nd/3.0/"/>
              </a:rPr>
              <a:t>CC BY-NC-ND</a:t>
            </a:r>
            <a:endParaRPr lang="zh-CN" altLang="en-US" sz="9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ketchy line"/>
          <p:cNvSpPr>
            <a:spLocks noGrp="1" noRot="1" noChangeAspect="1" noMove="1" noResize="1" noEditPoints="1" noAdjustHandles="1" noChangeArrowheads="1" noChangeShapeType="1" noTextEdit="1"/>
          </p:cNvSpPr>
          <p:nvPr/>
        </p:nvSpPr>
        <p:spPr>
          <a:xfrm>
            <a:off x="623570" y="2320929"/>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a:extLst>
              <a:ext uri="{FF2B5EF4-FFF2-40B4-BE49-F238E27FC236}">
                <a16:creationId xmlns:a16="http://schemas.microsoft.com/office/drawing/2014/main" id="{6C3F5CF6-EDB9-B3DA-C230-D2DD253782A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19200" r="19200"/>
          <a:stretch/>
        </p:blipFill>
        <p:spPr>
          <a:xfrm>
            <a:off x="5807967" y="10"/>
            <a:ext cx="633670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2" name="标题 1">
            <a:extLst>
              <a:ext uri="{FF2B5EF4-FFF2-40B4-BE49-F238E27FC236}">
                <a16:creationId xmlns:a16="http://schemas.microsoft.com/office/drawing/2014/main" id="{3DE1F32E-FA64-1041-DA84-F54F4F7DC9F4}"/>
              </a:ext>
            </a:extLst>
          </p:cNvPr>
          <p:cNvSpPr>
            <a:spLocks noGrp="1"/>
          </p:cNvSpPr>
          <p:nvPr>
            <p:ph type="title"/>
          </p:nvPr>
        </p:nvSpPr>
        <p:spPr>
          <a:xfrm>
            <a:off x="119336" y="44625"/>
            <a:ext cx="5961078" cy="2160240"/>
          </a:xfrm>
        </p:spPr>
        <p:txBody>
          <a:bodyPr anchor="b">
            <a:normAutofit/>
          </a:bodyPr>
          <a:lstStyle/>
          <a:p>
            <a:r>
              <a:rPr lang="zh-CN" altLang="en-US" sz="4800" b="1" dirty="0">
                <a:solidFill>
                  <a:srgbClr val="002060"/>
                </a:solidFill>
                <a:latin typeface="微软雅黑" panose="020B0503020204020204" pitchFamily="34" charset="-122"/>
                <a:ea typeface="微软雅黑" panose="020B0503020204020204" pitchFamily="34" charset="-122"/>
                <a:sym typeface="+mn-ea"/>
              </a:rPr>
              <a:t>二、为国度事工代祷</a:t>
            </a:r>
            <a:r>
              <a:rPr lang="en-US" altLang="zh-CN" sz="4600" dirty="0">
                <a:latin typeface="微软雅黑" panose="020B0503020204020204" pitchFamily="34" charset="-122"/>
                <a:ea typeface="微软雅黑" panose="020B0503020204020204" pitchFamily="34" charset="-122"/>
                <a:sym typeface="+mn-ea"/>
              </a:rPr>
              <a:t>				</a:t>
            </a:r>
            <a:r>
              <a:rPr lang="zh-CN" sz="3000" dirty="0">
                <a:latin typeface="微软雅黑" panose="020B0503020204020204" pitchFamily="34" charset="-122"/>
                <a:ea typeface="微软雅黑" panose="020B0503020204020204" pitchFamily="34" charset="-122"/>
                <a:sym typeface="+mn-ea"/>
              </a:rPr>
              <a:t>（</a:t>
            </a:r>
            <a:r>
              <a:rPr lang="en-US" altLang="zh-CN" sz="3000" dirty="0">
                <a:latin typeface="微软雅黑" panose="020B0503020204020204" pitchFamily="34" charset="-122"/>
                <a:ea typeface="微软雅黑" panose="020B0503020204020204" pitchFamily="34" charset="-122"/>
              </a:rPr>
              <a:t>10</a:t>
            </a:r>
            <a:r>
              <a:rPr lang="zh-CN" altLang="en-US" sz="3000" dirty="0">
                <a:latin typeface="微软雅黑" panose="020B0503020204020204" pitchFamily="34" charset="-122"/>
                <a:ea typeface="微软雅黑" panose="020B0503020204020204" pitchFamily="34" charset="-122"/>
              </a:rPr>
              <a:t>分钟）</a:t>
            </a:r>
          </a:p>
        </p:txBody>
      </p:sp>
      <p:sp>
        <p:nvSpPr>
          <p:cNvPr id="2" name="文本框 1">
            <a:extLst>
              <a:ext uri="{FF2B5EF4-FFF2-40B4-BE49-F238E27FC236}">
                <a16:creationId xmlns:a16="http://schemas.microsoft.com/office/drawing/2014/main" id="{15E0D140-E04B-59BD-1C4B-B2178F1EB978}"/>
              </a:ext>
            </a:extLst>
          </p:cNvPr>
          <p:cNvSpPr txBox="1"/>
          <p:nvPr/>
        </p:nvSpPr>
        <p:spPr>
          <a:xfrm>
            <a:off x="563724" y="2702791"/>
            <a:ext cx="4680520" cy="3539430"/>
          </a:xfrm>
          <a:prstGeom prst="rect">
            <a:avLst/>
          </a:prstGeom>
          <a:noFill/>
        </p:spPr>
        <p:txBody>
          <a:bodyPr wrap="square" rtlCol="0">
            <a:spAutoFit/>
          </a:bodyPr>
          <a:lstStyle/>
          <a:p>
            <a:pPr marL="342900" indent="-342900">
              <a:buFont typeface="+mj-ea"/>
              <a:buAutoNum type="circleNumDbPlain"/>
            </a:pPr>
            <a:r>
              <a:rPr lang="zh-CN" altLang="en-US" sz="3200" dirty="0">
                <a:solidFill>
                  <a:srgbClr val="002060"/>
                </a:solidFill>
                <a:latin typeface="微软雅黑" panose="020B0503020204020204" pitchFamily="34" charset="-122"/>
                <a:ea typeface="微软雅黑" panose="020B0503020204020204" pitchFamily="34" charset="-122"/>
              </a:rPr>
              <a:t> 先同声祷告</a:t>
            </a:r>
            <a:br>
              <a:rPr lang="en-US" altLang="zh-CN" sz="3200" dirty="0">
                <a:solidFill>
                  <a:srgbClr val="002060"/>
                </a:solidFill>
                <a:latin typeface="微软雅黑" panose="020B0503020204020204" pitchFamily="34" charset="-122"/>
                <a:ea typeface="微软雅黑" panose="020B0503020204020204" pitchFamily="34" charset="-122"/>
              </a:rPr>
            </a:br>
            <a:endParaRPr lang="zh-CN" altLang="en-US" sz="3200" dirty="0">
              <a:solidFill>
                <a:srgbClr val="002060"/>
              </a:solidFill>
              <a:latin typeface="微软雅黑" panose="020B0503020204020204" pitchFamily="34" charset="-122"/>
              <a:ea typeface="微软雅黑" panose="020B0503020204020204" pitchFamily="34" charset="-122"/>
            </a:endParaRPr>
          </a:p>
          <a:p>
            <a:pPr marL="342900" indent="-342900">
              <a:buFont typeface="+mj-ea"/>
              <a:buAutoNum type="circleNumDbPlain"/>
            </a:pPr>
            <a:r>
              <a:rPr lang="zh-CN" altLang="en-US" sz="3200" dirty="0">
                <a:solidFill>
                  <a:srgbClr val="002060"/>
                </a:solidFill>
                <a:latin typeface="微软雅黑" panose="020B0503020204020204" pitchFamily="34" charset="-122"/>
                <a:ea typeface="微软雅黑" panose="020B0503020204020204" pitchFamily="34" charset="-122"/>
              </a:rPr>
              <a:t> 每项由</a:t>
            </a:r>
            <a:r>
              <a:rPr lang="en-US" altLang="zh-CN" sz="3200" dirty="0">
                <a:solidFill>
                  <a:srgbClr val="002060"/>
                </a:solidFill>
                <a:latin typeface="微软雅黑" panose="020B0503020204020204" pitchFamily="34" charset="-122"/>
                <a:ea typeface="微软雅黑" panose="020B0503020204020204" pitchFamily="34" charset="-122"/>
              </a:rPr>
              <a:t>1</a:t>
            </a:r>
            <a:r>
              <a:rPr lang="zh-CN" altLang="en-US" sz="3200" dirty="0">
                <a:solidFill>
                  <a:srgbClr val="002060"/>
                </a:solidFill>
                <a:latin typeface="微软雅黑" panose="020B0503020204020204" pitchFamily="34" charset="-122"/>
                <a:ea typeface="微软雅黑" panose="020B0503020204020204" pitchFamily="34" charset="-122"/>
              </a:rPr>
              <a:t>位开口祷告</a:t>
            </a:r>
            <a:br>
              <a:rPr lang="zh-CN" altLang="en-US" sz="3200" dirty="0">
                <a:solidFill>
                  <a:srgbClr val="002060"/>
                </a:solidFill>
                <a:latin typeface="微软雅黑" panose="020B0503020204020204" pitchFamily="34" charset="-122"/>
                <a:ea typeface="微软雅黑" panose="020B0503020204020204" pitchFamily="34" charset="-122"/>
              </a:rPr>
            </a:br>
            <a:r>
              <a:rPr lang="en-US" altLang="zh-CN" sz="3200" dirty="0">
                <a:solidFill>
                  <a:srgbClr val="002060"/>
                </a:solidFill>
                <a:latin typeface="微软雅黑" panose="020B0503020204020204" pitchFamily="34" charset="-122"/>
                <a:ea typeface="微软雅黑" panose="020B0503020204020204" pitchFamily="34" charset="-122"/>
              </a:rPr>
              <a:t>A. </a:t>
            </a:r>
            <a:r>
              <a:rPr lang="zh-CN" altLang="en-US" sz="3200" dirty="0">
                <a:solidFill>
                  <a:srgbClr val="002060"/>
                </a:solidFill>
                <a:latin typeface="微软雅黑" panose="020B0503020204020204" pitchFamily="34" charset="-122"/>
                <a:ea typeface="微软雅黑" panose="020B0503020204020204" pitchFamily="34" charset="-122"/>
              </a:rPr>
              <a:t>为各地教会</a:t>
            </a:r>
            <a:br>
              <a:rPr lang="en-US" altLang="zh-CN" sz="3200" dirty="0">
                <a:solidFill>
                  <a:srgbClr val="002060"/>
                </a:solidFill>
                <a:latin typeface="微软雅黑" panose="020B0503020204020204" pitchFamily="34" charset="-122"/>
                <a:ea typeface="微软雅黑" panose="020B0503020204020204" pitchFamily="34" charset="-122"/>
              </a:rPr>
            </a:br>
            <a:r>
              <a:rPr lang="en-US" altLang="zh-CN" sz="3200" dirty="0">
                <a:solidFill>
                  <a:srgbClr val="002060"/>
                </a:solidFill>
                <a:latin typeface="微软雅黑" panose="020B0503020204020204" pitchFamily="34" charset="-122"/>
                <a:ea typeface="微软雅黑" panose="020B0503020204020204" pitchFamily="34" charset="-122"/>
              </a:rPr>
              <a:t>B. </a:t>
            </a:r>
            <a:r>
              <a:rPr lang="zh-CN" altLang="en-US" sz="3200" dirty="0">
                <a:solidFill>
                  <a:srgbClr val="002060"/>
                </a:solidFill>
                <a:latin typeface="微软雅黑" panose="020B0503020204020204" pitchFamily="34" charset="-122"/>
                <a:ea typeface="微软雅黑" panose="020B0503020204020204" pitchFamily="34" charset="-122"/>
              </a:rPr>
              <a:t>为西北禾场</a:t>
            </a:r>
            <a:br>
              <a:rPr lang="en-US" altLang="zh-CN" sz="3200" dirty="0">
                <a:solidFill>
                  <a:srgbClr val="002060"/>
                </a:solidFill>
                <a:latin typeface="微软雅黑" panose="020B0503020204020204" pitchFamily="34" charset="-122"/>
                <a:ea typeface="微软雅黑" panose="020B0503020204020204" pitchFamily="34" charset="-122"/>
              </a:rPr>
            </a:br>
            <a:r>
              <a:rPr lang="en-US" altLang="zh-CN" sz="3200" dirty="0">
                <a:solidFill>
                  <a:srgbClr val="002060"/>
                </a:solidFill>
                <a:latin typeface="微软雅黑" panose="020B0503020204020204" pitchFamily="34" charset="-122"/>
                <a:ea typeface="微软雅黑" panose="020B0503020204020204" pitchFamily="34" charset="-122"/>
              </a:rPr>
              <a:t>C. </a:t>
            </a:r>
            <a:r>
              <a:rPr lang="zh-CN" altLang="en-US" sz="3200" dirty="0">
                <a:solidFill>
                  <a:srgbClr val="002060"/>
                </a:solidFill>
                <a:latin typeface="微软雅黑" panose="020B0503020204020204" pitchFamily="34" charset="-122"/>
                <a:ea typeface="微软雅黑" panose="020B0503020204020204" pitchFamily="34" charset="-122"/>
              </a:rPr>
              <a:t>为孟国禾场</a:t>
            </a:r>
            <a:endParaRPr lang="en-US" altLang="zh-CN" sz="2400" dirty="0">
              <a:solidFill>
                <a:srgbClr val="002060"/>
              </a:solidFill>
              <a:latin typeface="微软雅黑" panose="020B0503020204020204" pitchFamily="34" charset="-122"/>
              <a:ea typeface="微软雅黑" panose="020B0503020204020204" pitchFamily="34" charset="-122"/>
            </a:endParaRPr>
          </a:p>
          <a:p>
            <a:r>
              <a:rPr lang="zh-CN" altLang="en-US" sz="2400" dirty="0">
                <a:solidFill>
                  <a:srgbClr val="002060"/>
                </a:solidFill>
                <a:latin typeface="微软雅黑" panose="020B0503020204020204" pitchFamily="34" charset="-122"/>
                <a:ea typeface="微软雅黑" panose="020B0503020204020204" pitchFamily="34" charset="-122"/>
              </a:rPr>
              <a:t>（</a:t>
            </a:r>
            <a:r>
              <a:rPr lang="zh-CN" altLang="en-US" sz="3200" dirty="0">
                <a:solidFill>
                  <a:srgbClr val="002060"/>
                </a:solidFill>
                <a:latin typeface="微软雅黑" panose="020B0503020204020204" pitchFamily="34" charset="-122"/>
                <a:ea typeface="微软雅黑" panose="020B0503020204020204" pitchFamily="34" charset="-122"/>
              </a:rPr>
              <a:t>每人</a:t>
            </a:r>
            <a:r>
              <a:rPr lang="en-US" altLang="zh-CN" sz="3200" dirty="0">
                <a:solidFill>
                  <a:srgbClr val="002060"/>
                </a:solidFill>
                <a:latin typeface="微软雅黑" panose="020B0503020204020204" pitchFamily="34" charset="-122"/>
                <a:ea typeface="微软雅黑" panose="020B0503020204020204" pitchFamily="34" charset="-122"/>
              </a:rPr>
              <a:t>3</a:t>
            </a:r>
            <a:r>
              <a:rPr lang="zh-CN" altLang="en-US" sz="3200" dirty="0">
                <a:solidFill>
                  <a:srgbClr val="002060"/>
                </a:solidFill>
                <a:latin typeface="微软雅黑" panose="020B0503020204020204" pitchFamily="34" charset="-122"/>
                <a:ea typeface="微软雅黑" panose="020B0503020204020204" pitchFamily="34" charset="-122"/>
              </a:rPr>
              <a:t>分钟左右）</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310515" y="265430"/>
            <a:ext cx="10502265" cy="1325880"/>
          </a:xfrm>
        </p:spPr>
        <p:txBody>
          <a:bodyPr>
            <a:normAutofit/>
          </a:bodyPr>
          <a:lstStyle/>
          <a:p>
            <a:pPr marL="742950" indent="-742950">
              <a:buFont typeface="+mj-lt"/>
              <a:buAutoNum type="alphaUcPeriod"/>
            </a:pPr>
            <a:r>
              <a:rPr lang="zh-CN" altLang="en-US" b="1" dirty="0">
                <a:solidFill>
                  <a:srgbClr val="002060"/>
                </a:solidFill>
                <a:latin typeface="微软雅黑" panose="020B0503020204020204" pitchFamily="34" charset="-122"/>
                <a:ea typeface="微软雅黑" panose="020B0503020204020204" pitchFamily="34" charset="-122"/>
                <a:sym typeface="+mn-ea"/>
              </a:rPr>
              <a:t>为各地教会守望</a:t>
            </a:r>
            <a:endParaRPr lang="zh-CN" b="1" dirty="0">
              <a:solidFill>
                <a:srgbClr val="002060"/>
              </a:solidFill>
              <a:latin typeface="微软雅黑" panose="020B0503020204020204" pitchFamily="34" charset="-122"/>
              <a:ea typeface="微软雅黑" panose="020B0503020204020204" pitchFamily="34" charset="-122"/>
            </a:endParaRPr>
          </a:p>
        </p:txBody>
      </p:sp>
      <p:sp>
        <p:nvSpPr>
          <p:cNvPr id="10" name="sketch line"/>
          <p:cNvSpPr>
            <a:spLocks noGrp="1" noRot="1" noChangeAspect="1" noMove="1" noResize="1" noEditPoints="1" noAdjustHandles="1" noChangeArrowheads="1" noChangeShapeType="1" noTextEdit="1"/>
          </p:cNvSpPr>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p:cNvSpPr>
            <a:spLocks noGrp="1"/>
          </p:cNvSpPr>
          <p:nvPr>
            <p:ph idx="1"/>
          </p:nvPr>
        </p:nvSpPr>
        <p:spPr>
          <a:xfrm>
            <a:off x="669035" y="1841520"/>
            <a:ext cx="10899573" cy="5016479"/>
          </a:xfrm>
        </p:spPr>
        <p:txBody>
          <a:bodyPr vert="horz" lIns="91440" tIns="45720" rIns="91440" bIns="45720" rtlCol="0">
            <a:noAutofit/>
          </a:bodyPr>
          <a:lstStyle/>
          <a:p>
            <a:pPr marL="0" lvl="0" algn="just">
              <a:buNone/>
            </a:pPr>
            <a:r>
              <a:rPr lang="zh-CN" altLang="en-US" sz="3200" b="1" dirty="0">
                <a:solidFill>
                  <a:srgbClr val="002060"/>
                </a:solidFill>
                <a:latin typeface="楷体" panose="02010609060101010101" pitchFamily="49" charset="-122"/>
                <a:ea typeface="楷体" panose="02010609060101010101" pitchFamily="49" charset="-122"/>
                <a:sym typeface="+mn-ea"/>
              </a:rPr>
              <a:t>近期多地的教会遭遇逼迫，求主掌权，赐下公义和平安给祂的百姓。求赐恩典的主聚集羊群不至冲散，坚固受逼迫肢体的信心，在环境中仍能站立得稳。求怜悯的主亲自安慰祂所爱的儿女，在艰难中有祂同行。</a:t>
            </a:r>
            <a:endParaRPr lang="zh-CN" altLang="zh-CN" sz="3200" b="1" dirty="0">
              <a:solidFill>
                <a:srgbClr val="002060"/>
              </a:solidFill>
              <a:latin typeface="楷体" panose="02010609060101010101" pitchFamily="49" charset="-122"/>
              <a:ea typeface="楷体" panose="02010609060101010101" pitchFamily="49" charset="-122"/>
              <a:sym typeface="+mn-ea"/>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10272464" y="64156"/>
            <a:ext cx="1032368" cy="151193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335360" y="292417"/>
            <a:ext cx="10443130" cy="1325563"/>
          </a:xfrm>
        </p:spPr>
        <p:txBody>
          <a:bodyPr>
            <a:normAutofit/>
          </a:bodyPr>
          <a:lstStyle/>
          <a:p>
            <a:r>
              <a:rPr lang="en-US" altLang="zh-CN" b="1" dirty="0">
                <a:solidFill>
                  <a:srgbClr val="002060"/>
                </a:solidFill>
                <a:latin typeface="微软雅黑" panose="020B0503020204020204" pitchFamily="34" charset="-122"/>
                <a:ea typeface="微软雅黑" panose="020B0503020204020204" pitchFamily="34" charset="-122"/>
              </a:rPr>
              <a:t>B. </a:t>
            </a:r>
            <a:r>
              <a:rPr lang="zh-CN" altLang="en-US" b="1" dirty="0">
                <a:solidFill>
                  <a:srgbClr val="002060"/>
                </a:solidFill>
                <a:latin typeface="微软雅黑" panose="020B0503020204020204" pitchFamily="34" charset="-122"/>
                <a:ea typeface="微软雅黑" panose="020B0503020204020204" pitchFamily="34" charset="-122"/>
              </a:rPr>
              <a:t>为西北禾场守望</a:t>
            </a:r>
          </a:p>
        </p:txBody>
      </p:sp>
      <p:sp>
        <p:nvSpPr>
          <p:cNvPr id="10" name="sketch line"/>
          <p:cNvSpPr>
            <a:spLocks noGrp="1" noRot="1" noChangeAspect="1" noMove="1" noResize="1" noEditPoints="1" noAdjustHandles="1" noChangeArrowheads="1" noChangeShapeType="1" noTextEdit="1"/>
          </p:cNvSpPr>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p:cNvSpPr>
            <a:spLocks noGrp="1"/>
          </p:cNvSpPr>
          <p:nvPr>
            <p:ph idx="1"/>
          </p:nvPr>
        </p:nvSpPr>
        <p:spPr>
          <a:xfrm>
            <a:off x="479376" y="1928685"/>
            <a:ext cx="11043588" cy="4929315"/>
          </a:xfrm>
        </p:spPr>
        <p:txBody>
          <a:bodyPr>
            <a:noAutofit/>
          </a:bodyPr>
          <a:lstStyle/>
          <a:p>
            <a:pPr marL="0" algn="just">
              <a:buClrTx/>
              <a:buSzTx/>
              <a:buNone/>
            </a:pPr>
            <a:r>
              <a:rPr lang="zh-CN" altLang="en-US" sz="3200" b="1" dirty="0">
                <a:solidFill>
                  <a:srgbClr val="002060"/>
                </a:solidFill>
                <a:latin typeface="楷体" panose="02010609060101010101" pitchFamily="49" charset="-122"/>
                <a:ea typeface="楷体" panose="02010609060101010101" pitchFamily="49" charset="-122"/>
                <a:sym typeface="+mn-ea"/>
              </a:rPr>
              <a:t>为韩弟兄那边的团契聚会感恩，现在每周都会有一些肢体到店里祷告，神也不断地加增人数。求主保守那里的平安，也借着韩弟兄的店可以祝福到更多的人。</a:t>
            </a:r>
          </a:p>
        </p:txBody>
      </p:sp>
      <p:pic>
        <p:nvPicPr>
          <p:cNvPr id="4" name="图片 3">
            <a:extLst>
              <a:ext uri="{FF2B5EF4-FFF2-40B4-BE49-F238E27FC236}">
                <a16:creationId xmlns:a16="http://schemas.microsoft.com/office/drawing/2014/main" id="{C3EC206D-2D9F-A13C-FDBE-F652125FE78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10272464" y="64156"/>
            <a:ext cx="1032368" cy="1511935"/>
          </a:xfrm>
          <a:prstGeom prst="rect">
            <a:avLst/>
          </a:prstGeom>
          <a:ln>
            <a:noFill/>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32740" y="365126"/>
            <a:ext cx="11021060" cy="1210966"/>
          </a:xfrm>
        </p:spPr>
        <p:txBody>
          <a:bodyPr>
            <a:normAutofit/>
          </a:bodyPr>
          <a:lstStyle/>
          <a:p>
            <a:r>
              <a:rPr lang="en-US" altLang="zh-CN" b="1" dirty="0">
                <a:solidFill>
                  <a:srgbClr val="002060"/>
                </a:solidFill>
                <a:latin typeface="微软雅黑" panose="020B0503020204020204" pitchFamily="34" charset="-122"/>
                <a:ea typeface="微软雅黑" panose="020B0503020204020204" pitchFamily="34" charset="-122"/>
                <a:sym typeface="+mn-ea"/>
              </a:rPr>
              <a:t>C. </a:t>
            </a:r>
            <a:r>
              <a:rPr lang="zh-CN" altLang="en-US" b="1" dirty="0">
                <a:solidFill>
                  <a:srgbClr val="002060"/>
                </a:solidFill>
                <a:latin typeface="微软雅黑" panose="020B0503020204020204" pitchFamily="34" charset="-122"/>
                <a:ea typeface="微软雅黑" panose="020B0503020204020204" pitchFamily="34" charset="-122"/>
              </a:rPr>
              <a:t>为孟国禾场守望</a:t>
            </a:r>
          </a:p>
        </p:txBody>
      </p:sp>
      <p:sp>
        <p:nvSpPr>
          <p:cNvPr id="10" name="sketch line"/>
          <p:cNvSpPr>
            <a:spLocks noGrp="1" noRot="1" noChangeAspect="1" noMove="1" noResize="1" noEditPoints="1" noAdjustHandles="1" noChangeArrowheads="1" noChangeShapeType="1" noTextEdit="1"/>
          </p:cNvSpPr>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p:cNvSpPr>
            <a:spLocks noGrp="1"/>
          </p:cNvSpPr>
          <p:nvPr>
            <p:ph idx="1"/>
          </p:nvPr>
        </p:nvSpPr>
        <p:spPr>
          <a:xfrm>
            <a:off x="502285" y="1917065"/>
            <a:ext cx="11021060" cy="4719955"/>
          </a:xfrm>
        </p:spPr>
        <p:txBody>
          <a:bodyPr>
            <a:normAutofit/>
          </a:bodyPr>
          <a:lstStyle/>
          <a:p>
            <a:pPr marL="0" indent="0">
              <a:lnSpc>
                <a:spcPts val="3000"/>
              </a:lnSpc>
              <a:spcBef>
                <a:spcPts val="0"/>
              </a:spcBef>
              <a:buNone/>
            </a:pPr>
            <a:r>
              <a:rPr lang="zh-CN" altLang="en-US" sz="3200" b="1" dirty="0">
                <a:solidFill>
                  <a:srgbClr val="002060"/>
                </a:solidFill>
                <a:latin typeface="楷体" panose="02010609060101010101" pitchFamily="49" charset="-122"/>
                <a:ea typeface="楷体" panose="02010609060101010101" pitchFamily="49" charset="-122"/>
                <a:sym typeface="+mn-ea"/>
              </a:rPr>
              <a:t>为丹丹守望：跨年的时候和我们分享了一些这段时间从忙碌到空闲后的软弱和灵里的懈怠，现在在多语言的环境里会时而出现语言混乱和表达障碍，也会感到孤单。求主在新的一年里带领丹丹重新得力，祝福她在那边的生活、学习和工作。</a:t>
            </a:r>
          </a:p>
        </p:txBody>
      </p:sp>
      <p:pic>
        <p:nvPicPr>
          <p:cNvPr id="4" name="图片 3">
            <a:extLst>
              <a:ext uri="{FF2B5EF4-FFF2-40B4-BE49-F238E27FC236}">
                <a16:creationId xmlns:a16="http://schemas.microsoft.com/office/drawing/2014/main" id="{77F83DAE-BED4-FF57-CF9F-F032D725FC9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10272464" y="64156"/>
            <a:ext cx="1032368" cy="151193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标题 1"/>
          <p:cNvSpPr>
            <a:spLocks noGrp="1"/>
          </p:cNvSpPr>
          <p:nvPr>
            <p:ph type="title"/>
          </p:nvPr>
        </p:nvSpPr>
        <p:spPr>
          <a:xfrm>
            <a:off x="119336" y="549275"/>
            <a:ext cx="5722664" cy="1791335"/>
          </a:xfrm>
        </p:spPr>
        <p:txBody>
          <a:bodyPr anchor="b">
            <a:normAutofit/>
          </a:bodyPr>
          <a:lstStyle/>
          <a:p>
            <a:r>
              <a:rPr lang="zh-CN" altLang="en-US" sz="4800" b="1" dirty="0">
                <a:solidFill>
                  <a:srgbClr val="002060"/>
                </a:solidFill>
                <a:latin typeface="微软雅黑" panose="020B0503020204020204" pitchFamily="34" charset="-122"/>
                <a:ea typeface="微软雅黑" panose="020B0503020204020204" pitchFamily="34" charset="-122"/>
                <a:sym typeface="+mn-ea"/>
              </a:rPr>
              <a:t>三、为教会事工代祷</a:t>
            </a:r>
            <a:br>
              <a:rPr lang="zh-CN" altLang="en-US" sz="4600" b="1" dirty="0">
                <a:solidFill>
                  <a:srgbClr val="002060"/>
                </a:solidFill>
                <a:latin typeface="微软雅黑" panose="020B0503020204020204" pitchFamily="34" charset="-122"/>
                <a:ea typeface="微软雅黑" panose="020B0503020204020204" pitchFamily="34" charset="-122"/>
                <a:sym typeface="+mn-ea"/>
              </a:rPr>
            </a:br>
            <a:r>
              <a:rPr lang="en-US" altLang="zh-CN" sz="4600" dirty="0">
                <a:latin typeface="微软雅黑" panose="020B0503020204020204" pitchFamily="34" charset="-122"/>
                <a:ea typeface="微软雅黑" panose="020B0503020204020204" pitchFamily="34" charset="-122"/>
                <a:sym typeface="+mn-ea"/>
              </a:rPr>
              <a:t>         			</a:t>
            </a:r>
            <a:r>
              <a:rPr lang="zh-CN" sz="3200" dirty="0">
                <a:latin typeface="微软雅黑" panose="020B0503020204020204" pitchFamily="34" charset="-122"/>
                <a:ea typeface="微软雅黑" panose="020B0503020204020204" pitchFamily="34" charset="-122"/>
                <a:sym typeface="+mn-ea"/>
              </a:rPr>
              <a:t>（</a:t>
            </a:r>
            <a:r>
              <a:rPr lang="en-US" altLang="zh-CN" sz="3200" dirty="0">
                <a:latin typeface="微软雅黑" panose="020B0503020204020204" pitchFamily="34" charset="-122"/>
                <a:ea typeface="微软雅黑" panose="020B0503020204020204" pitchFamily="34" charset="-122"/>
                <a:sym typeface="+mn-ea"/>
              </a:rPr>
              <a:t>10</a:t>
            </a:r>
            <a:r>
              <a:rPr lang="zh-CN" altLang="en-US" sz="3200" dirty="0">
                <a:latin typeface="微软雅黑" panose="020B0503020204020204" pitchFamily="34" charset="-122"/>
                <a:ea typeface="微软雅黑" panose="020B0503020204020204" pitchFamily="34" charset="-122"/>
                <a:sym typeface="+mn-ea"/>
              </a:rPr>
              <a:t>分钟）</a:t>
            </a:r>
            <a:endParaRPr lang="zh-CN" altLang="en-US" sz="3200" dirty="0">
              <a:latin typeface="微软雅黑" panose="020B0503020204020204" pitchFamily="34" charset="-122"/>
              <a:ea typeface="微软雅黑" panose="020B0503020204020204" pitchFamily="34" charset="-122"/>
            </a:endParaRPr>
          </a:p>
        </p:txBody>
      </p:sp>
      <p:sp>
        <p:nvSpPr>
          <p:cNvPr id="11" name="sketchy line"/>
          <p:cNvSpPr>
            <a:spLocks noGrp="1" noRot="1" noChangeAspect="1" noMove="1" noResize="1" noEditPoints="1" noAdjustHandles="1" noChangeArrowheads="1" noChangeShapeType="1" noTextEdit="1"/>
          </p:cNvSpPr>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609635C5-0663-7E31-78E4-CD2F7ACB4AF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200" r="19200"/>
          <a:stretch/>
        </p:blipFill>
        <p:spPr>
          <a:xfrm>
            <a:off x="5807967" y="10"/>
            <a:ext cx="633670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内容占位符 2">
            <a:extLst>
              <a:ext uri="{FF2B5EF4-FFF2-40B4-BE49-F238E27FC236}">
                <a16:creationId xmlns:a16="http://schemas.microsoft.com/office/drawing/2014/main" id="{A9C30B25-D14D-BF34-E113-2AFAC0688A73}"/>
              </a:ext>
            </a:extLst>
          </p:cNvPr>
          <p:cNvSpPr txBox="1">
            <a:spLocks/>
          </p:cNvSpPr>
          <p:nvPr/>
        </p:nvSpPr>
        <p:spPr>
          <a:xfrm>
            <a:off x="623570" y="2816932"/>
            <a:ext cx="5140117" cy="3672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fontAlgn="auto">
              <a:lnSpc>
                <a:spcPts val="5400"/>
              </a:lnSpc>
              <a:spcBef>
                <a:spcPts val="0"/>
              </a:spcBef>
              <a:spcAft>
                <a:spcPts val="0"/>
              </a:spcAft>
              <a:buFont typeface="+mj-ea"/>
              <a:buAutoNum type="circleNumDbPlain"/>
            </a:pPr>
            <a:r>
              <a:rPr lang="zh-CN" altLang="en-US" sz="3200" dirty="0">
                <a:solidFill>
                  <a:srgbClr val="002060"/>
                </a:solidFill>
                <a:latin typeface="微软雅黑" panose="020B0503020204020204" pitchFamily="34" charset="-122"/>
                <a:ea typeface="微软雅黑" panose="020B0503020204020204" pitchFamily="34" charset="-122"/>
                <a:sym typeface="+mn-ea"/>
              </a:rPr>
              <a:t> 先</a:t>
            </a:r>
            <a:r>
              <a:rPr lang="zh-CN" sz="3200" dirty="0">
                <a:solidFill>
                  <a:srgbClr val="002060"/>
                </a:solidFill>
                <a:latin typeface="微软雅黑" panose="020B0503020204020204" pitchFamily="34" charset="-122"/>
                <a:ea typeface="微软雅黑" panose="020B0503020204020204" pitchFamily="34" charset="-122"/>
                <a:sym typeface="+mn-ea"/>
              </a:rPr>
              <a:t>同声祷告</a:t>
            </a:r>
            <a:endParaRPr lang="zh-CN" altLang="en-US" sz="3200" dirty="0">
              <a:solidFill>
                <a:srgbClr val="002060"/>
              </a:solidFill>
              <a:latin typeface="微软雅黑" panose="020B0503020204020204" pitchFamily="34" charset="-122"/>
              <a:ea typeface="微软雅黑" panose="020B0503020204020204" pitchFamily="34" charset="-122"/>
              <a:sym typeface="+mn-ea"/>
            </a:endParaRPr>
          </a:p>
          <a:p>
            <a:pPr marL="0" indent="-360000" fontAlgn="auto">
              <a:lnSpc>
                <a:spcPts val="5400"/>
              </a:lnSpc>
              <a:spcBef>
                <a:spcPts val="0"/>
              </a:spcBef>
              <a:spcAft>
                <a:spcPts val="0"/>
              </a:spcAft>
              <a:buFont typeface="+mj-ea"/>
              <a:buAutoNum type="circleNumDbPlain"/>
            </a:pPr>
            <a:r>
              <a:rPr lang="zh-CN" altLang="en-US" sz="3200" dirty="0">
                <a:solidFill>
                  <a:srgbClr val="002060"/>
                </a:solidFill>
                <a:latin typeface="微软雅黑" panose="020B0503020204020204" pitchFamily="34" charset="-122"/>
                <a:ea typeface="微软雅黑" panose="020B0503020204020204" pitchFamily="34" charset="-122"/>
                <a:sym typeface="+mn-ea"/>
              </a:rPr>
              <a:t> 每个事工由</a:t>
            </a:r>
            <a:r>
              <a:rPr lang="en-US" altLang="zh-CN" sz="3200" dirty="0">
                <a:solidFill>
                  <a:srgbClr val="002060"/>
                </a:solidFill>
                <a:latin typeface="微软雅黑" panose="020B0503020204020204" pitchFamily="34" charset="-122"/>
                <a:ea typeface="微软雅黑" panose="020B0503020204020204" pitchFamily="34" charset="-122"/>
                <a:sym typeface="+mn-ea"/>
              </a:rPr>
              <a:t>1</a:t>
            </a:r>
            <a:r>
              <a:rPr lang="zh-CN" altLang="en-US" sz="3200" dirty="0">
                <a:solidFill>
                  <a:srgbClr val="002060"/>
                </a:solidFill>
                <a:latin typeface="微软雅黑" panose="020B0503020204020204" pitchFamily="34" charset="-122"/>
                <a:ea typeface="微软雅黑" panose="020B0503020204020204" pitchFamily="34" charset="-122"/>
                <a:sym typeface="+mn-ea"/>
              </a:rPr>
              <a:t>位开口祷告</a:t>
            </a:r>
            <a:r>
              <a:rPr lang="en-US" altLang="zh-CN" sz="3200" dirty="0">
                <a:solidFill>
                  <a:srgbClr val="002060"/>
                </a:solidFill>
                <a:latin typeface="微软雅黑" panose="020B0503020204020204" pitchFamily="34" charset="-122"/>
                <a:ea typeface="微软雅黑" panose="020B0503020204020204" pitchFamily="34" charset="-122"/>
                <a:sym typeface="+mn-ea"/>
              </a:rPr>
              <a:t> </a:t>
            </a:r>
          </a:p>
          <a:p>
            <a:pPr marL="0" indent="-360000" fontAlgn="auto">
              <a:lnSpc>
                <a:spcPts val="5400"/>
              </a:lnSpc>
              <a:spcBef>
                <a:spcPts val="0"/>
              </a:spcBef>
              <a:spcAft>
                <a:spcPts val="0"/>
              </a:spcAft>
              <a:buFont typeface="+mj-ea"/>
              <a:buAutoNum type="circleNumDbPlain"/>
            </a:pPr>
            <a:r>
              <a:rPr lang="zh-CN" altLang="en-US" sz="3200" dirty="0">
                <a:solidFill>
                  <a:srgbClr val="002060"/>
                </a:solidFill>
                <a:latin typeface="微软雅黑" panose="020B0503020204020204" pitchFamily="34" charset="-122"/>
                <a:ea typeface="微软雅黑" panose="020B0503020204020204" pitchFamily="34" charset="-122"/>
                <a:sym typeface="+mn-ea"/>
              </a:rPr>
              <a:t> 每人不超过</a:t>
            </a:r>
            <a:r>
              <a:rPr lang="en-US" altLang="zh-CN" sz="3200" dirty="0">
                <a:solidFill>
                  <a:srgbClr val="002060"/>
                </a:solidFill>
                <a:latin typeface="微软雅黑" panose="020B0503020204020204" pitchFamily="34" charset="-122"/>
                <a:ea typeface="微软雅黑" panose="020B0503020204020204" pitchFamily="34" charset="-122"/>
                <a:sym typeface="+mn-ea"/>
              </a:rPr>
              <a:t>3</a:t>
            </a:r>
            <a:r>
              <a:rPr lang="zh-CN" altLang="en-US" sz="3200" dirty="0">
                <a:solidFill>
                  <a:srgbClr val="002060"/>
                </a:solidFill>
                <a:latin typeface="微软雅黑" panose="020B0503020204020204" pitchFamily="34" charset="-122"/>
                <a:ea typeface="微软雅黑" panose="020B0503020204020204" pitchFamily="34" charset="-122"/>
                <a:sym typeface="+mn-ea"/>
              </a:rPr>
              <a:t>分钟</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400" b="1" dirty="0">
                <a:solidFill>
                  <a:srgbClr val="002060"/>
                </a:solidFill>
                <a:latin typeface="微软雅黑" panose="020B0503020204020204" pitchFamily="34" charset="-122"/>
                <a:ea typeface="微软雅黑" panose="020B0503020204020204" pitchFamily="34" charset="-122"/>
                <a:sym typeface="+mn-ea"/>
              </a:rPr>
              <a:t>三、为教会事工代祷</a:t>
            </a:r>
            <a:endParaRPr lang="zh-CN" altLang="en-US" dirty="0">
              <a:solidFill>
                <a:srgbClr val="0909B7"/>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838200" y="1772816"/>
            <a:ext cx="10684764" cy="5021028"/>
          </a:xfrm>
        </p:spPr>
        <p:txBody>
          <a:bodyPr>
            <a:noAutofit/>
          </a:bodyPr>
          <a:lstStyle/>
          <a:p>
            <a:pPr marL="0">
              <a:lnSpc>
                <a:spcPct val="100000"/>
              </a:lnSpc>
              <a:buNone/>
            </a:pPr>
            <a:r>
              <a:rPr lang="en-US" altLang="zh-CN" sz="2400" b="1" dirty="0">
                <a:solidFill>
                  <a:srgbClr val="002060"/>
                </a:solidFill>
                <a:latin typeface="楷体" panose="02010609060101010101" pitchFamily="49" charset="-122"/>
                <a:ea typeface="楷体" panose="02010609060101010101" pitchFamily="49" charset="-122"/>
                <a:sym typeface="+mn-ea"/>
              </a:rPr>
              <a:t>1</a:t>
            </a:r>
            <a:r>
              <a:rPr lang="zh-CN" altLang="en-US" sz="2400" b="1" dirty="0">
                <a:solidFill>
                  <a:srgbClr val="002060"/>
                </a:solidFill>
                <a:latin typeface="楷体" panose="02010609060101010101" pitchFamily="49" charset="-122"/>
                <a:ea typeface="楷体" panose="02010609060101010101" pitchFamily="49" charset="-122"/>
                <a:sym typeface="+mn-ea"/>
              </a:rPr>
              <a:t>）</a:t>
            </a:r>
            <a:r>
              <a:rPr lang="zh-CN" altLang="en-US" sz="2400" b="1" dirty="0">
                <a:solidFill>
                  <a:srgbClr val="002060"/>
                </a:solidFill>
                <a:latin typeface="楷体" panose="02010609060101010101" pitchFamily="49" charset="-122"/>
                <a:ea typeface="楷体" panose="02010609060101010101" pitchFamily="49" charset="-122"/>
              </a:rPr>
              <a:t>为延福事工祷告：求主带领新的一年第一季度本地传福音的计划，第二季度也有呼召弟兄姐妹一同前往西北访宣的打算，求主预备弟兄姐妹门积极参与大使命的心志，带领新的一年里延福事工做在祂的心意上，也看顾计划前后的安排与落实；</a:t>
            </a:r>
            <a:endParaRPr lang="en-US" altLang="zh-CN" sz="2400" b="1" dirty="0">
              <a:solidFill>
                <a:srgbClr val="002060"/>
              </a:solidFill>
              <a:latin typeface="楷体" panose="02010609060101010101" pitchFamily="49" charset="-122"/>
              <a:ea typeface="楷体" panose="02010609060101010101" pitchFamily="49" charset="-122"/>
            </a:endParaRPr>
          </a:p>
          <a:p>
            <a:pPr marL="0">
              <a:lnSpc>
                <a:spcPct val="100000"/>
              </a:lnSpc>
              <a:buNone/>
            </a:pPr>
            <a:endParaRPr lang="en-US" altLang="zh-CN" sz="1000" b="1" dirty="0">
              <a:solidFill>
                <a:srgbClr val="002060"/>
              </a:solidFill>
              <a:latin typeface="楷体" panose="02010609060101010101" pitchFamily="49" charset="-122"/>
              <a:ea typeface="楷体" panose="02010609060101010101" pitchFamily="49" charset="-122"/>
            </a:endParaRPr>
          </a:p>
          <a:p>
            <a:pPr marL="0">
              <a:lnSpc>
                <a:spcPct val="100000"/>
              </a:lnSpc>
              <a:buNone/>
            </a:pPr>
            <a:r>
              <a:rPr lang="en-US" altLang="zh-CN" sz="2400" b="1" dirty="0">
                <a:solidFill>
                  <a:srgbClr val="002060"/>
                </a:solidFill>
                <a:latin typeface="楷体" panose="02010609060101010101" pitchFamily="49" charset="-122"/>
                <a:ea typeface="楷体" panose="02010609060101010101" pitchFamily="49" charset="-122"/>
              </a:rPr>
              <a:t>2</a:t>
            </a:r>
            <a:r>
              <a:rPr lang="zh-CN" altLang="en-US" sz="2400" b="1" dirty="0">
                <a:solidFill>
                  <a:srgbClr val="002060"/>
                </a:solidFill>
                <a:latin typeface="楷体" panose="02010609060101010101" pitchFamily="49" charset="-122"/>
                <a:ea typeface="楷体" panose="02010609060101010101" pitchFamily="49" charset="-122"/>
              </a:rPr>
              <a:t>）为关怀事工祷告：今年关怀的重点按计划会由对外的关怀转向对内的关怀。</a:t>
            </a:r>
            <a:endParaRPr lang="en-US" altLang="zh-CN" sz="2400" b="1" dirty="0">
              <a:solidFill>
                <a:srgbClr val="002060"/>
              </a:solidFill>
              <a:latin typeface="楷体" panose="02010609060101010101" pitchFamily="49" charset="-122"/>
              <a:ea typeface="楷体" panose="02010609060101010101" pitchFamily="49" charset="-122"/>
            </a:endParaRPr>
          </a:p>
          <a:p>
            <a:pPr indent="-457200">
              <a:lnSpc>
                <a:spcPct val="100000"/>
              </a:lnSpc>
            </a:pPr>
            <a:r>
              <a:rPr lang="zh-CN" altLang="en-US" sz="2400" b="1" dirty="0">
                <a:solidFill>
                  <a:srgbClr val="002060"/>
                </a:solidFill>
                <a:latin typeface="楷体" panose="02010609060101010101" pitchFamily="49" charset="-122"/>
                <a:ea typeface="楷体" panose="02010609060101010101" pitchFamily="49" charset="-122"/>
              </a:rPr>
              <a:t>目前有对长青组每月一次的查经支持需要呼召弟兄姐妹们参与。关怀部已经拟定由牧者和部分同工们加入，现仍然还有下半年的</a:t>
            </a:r>
            <a:r>
              <a:rPr lang="en-US" altLang="zh-CN" sz="2400" b="1" dirty="0">
                <a:solidFill>
                  <a:srgbClr val="002060"/>
                </a:solidFill>
                <a:latin typeface="楷体" panose="02010609060101010101" pitchFamily="49" charset="-122"/>
                <a:ea typeface="楷体" panose="02010609060101010101" pitchFamily="49" charset="-122"/>
              </a:rPr>
              <a:t>3</a:t>
            </a:r>
            <a:r>
              <a:rPr lang="zh-CN" altLang="en-US" sz="2400" b="1" dirty="0">
                <a:solidFill>
                  <a:srgbClr val="002060"/>
                </a:solidFill>
                <a:latin typeface="楷体" panose="02010609060101010101" pitchFamily="49" charset="-122"/>
                <a:ea typeface="楷体" panose="02010609060101010101" pitchFamily="49" charset="-122"/>
              </a:rPr>
              <a:t>次查经，需要有同工凭感动主动报名。求主赐爱心和能力给同工们愿意藉着这个小小的服事机会彼此联络，在基督的身体里实践彼此相爱的教导。</a:t>
            </a:r>
            <a:endParaRPr lang="en-US" altLang="zh-CN" sz="2400" b="1" dirty="0">
              <a:solidFill>
                <a:srgbClr val="002060"/>
              </a:solidFill>
              <a:latin typeface="楷体" panose="02010609060101010101" pitchFamily="49" charset="-122"/>
              <a:ea typeface="楷体" panose="02010609060101010101" pitchFamily="49" charset="-122"/>
            </a:endParaRPr>
          </a:p>
          <a:p>
            <a:pPr indent="-457200">
              <a:lnSpc>
                <a:spcPct val="100000"/>
              </a:lnSpc>
            </a:pPr>
            <a:r>
              <a:rPr lang="zh-CN" altLang="en-US" sz="2400" b="1" dirty="0">
                <a:solidFill>
                  <a:srgbClr val="002060"/>
                </a:solidFill>
                <a:latin typeface="楷体" panose="02010609060101010101" pitchFamily="49" charset="-122"/>
                <a:ea typeface="楷体" panose="02010609060101010101" pitchFamily="49" charset="-122"/>
              </a:rPr>
              <a:t>本月</a:t>
            </a:r>
            <a:r>
              <a:rPr lang="en-US" altLang="zh-CN" sz="2400" b="1" dirty="0">
                <a:solidFill>
                  <a:srgbClr val="002060"/>
                </a:solidFill>
                <a:latin typeface="楷体" panose="02010609060101010101" pitchFamily="49" charset="-122"/>
                <a:ea typeface="楷体" panose="02010609060101010101" pitchFamily="49" charset="-122"/>
              </a:rPr>
              <a:t>31</a:t>
            </a:r>
            <a:r>
              <a:rPr lang="zh-CN" altLang="en-US" sz="2400" b="1" dirty="0">
                <a:solidFill>
                  <a:srgbClr val="002060"/>
                </a:solidFill>
                <a:latin typeface="楷体" panose="02010609060101010101" pitchFamily="49" charset="-122"/>
                <a:ea typeface="楷体" panose="02010609060101010101" pitchFamily="49" charset="-122"/>
              </a:rPr>
              <a:t>日（周六）有前往句容养老院的第一次线下探访和圣餐的安排，求主亲自带领</a:t>
            </a:r>
          </a:p>
        </p:txBody>
      </p:sp>
      <p:sp>
        <p:nvSpPr>
          <p:cNvPr id="5" name="sketch line"/>
          <p:cNvSpPr>
            <a:spLocks noGrp="1" noRot="1" noChangeAspect="1" noMove="1" noResize="1" noEditPoints="1" noAdjustHandles="1" noChangeArrowheads="1" noChangeShapeType="1" noTextEdit="1"/>
          </p:cNvSpPr>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a:extLst>
              <a:ext uri="{FF2B5EF4-FFF2-40B4-BE49-F238E27FC236}">
                <a16:creationId xmlns:a16="http://schemas.microsoft.com/office/drawing/2014/main" id="{0187B56F-C4E7-D506-30C2-9B0BBD2CD9E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10272464" y="64156"/>
            <a:ext cx="1032368" cy="151193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20988f63-9837-495c-bdf7-17a16499d459"/>
  <p:tag name="COMMONDATA" val="eyJoZGlkIjoiZjhjNWYwN2ZiOWViM2FiMjE3ZDBmZWRjOTQwOTg1MjcifQ=="/>
</p:tagLst>
</file>

<file path=ppt/theme/theme1.xml><?xml version="1.0" encoding="utf-8"?>
<a:theme xmlns:a="http://schemas.openxmlformats.org/drawingml/2006/main" name="Office 主题​​">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1950</TotalTime>
  <Words>1225</Words>
  <Application>Microsoft Office PowerPoint</Application>
  <PresentationFormat>宽屏</PresentationFormat>
  <Paragraphs>60</Paragraphs>
  <Slides>13</Slides>
  <Notes>4</Notes>
  <HiddenSlides>0</HiddenSlides>
  <MMClips>2</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13</vt:i4>
      </vt:variant>
    </vt:vector>
  </HeadingPairs>
  <TitlesOfParts>
    <vt:vector size="20" baseType="lpstr">
      <vt:lpstr>微软雅黑</vt:lpstr>
      <vt:lpstr>等线 Light</vt:lpstr>
      <vt:lpstr>Arial</vt:lpstr>
      <vt:lpstr>楷体</vt:lpstr>
      <vt:lpstr>等线</vt:lpstr>
      <vt:lpstr>Calibri</vt:lpstr>
      <vt:lpstr>Office 主题​​</vt:lpstr>
      <vt:lpstr>2026.1.11</vt:lpstr>
      <vt:lpstr>PowerPoint 演示文稿</vt:lpstr>
      <vt:lpstr>一、赞美 认罪 感恩    （15分钟）</vt:lpstr>
      <vt:lpstr>二、为国度事工代祷    （10分钟）</vt:lpstr>
      <vt:lpstr>为各地教会守望</vt:lpstr>
      <vt:lpstr>B. 为西北禾场守望</vt:lpstr>
      <vt:lpstr>C. 为孟国禾场守望</vt:lpstr>
      <vt:lpstr>三、为教会事工代祷             （10分钟）</vt:lpstr>
      <vt:lpstr>三、为教会事工代祷</vt:lpstr>
      <vt:lpstr>四、为肢体代祷             （20分钟）</vt:lpstr>
      <vt:lpstr>四、为智慧一组守望</vt:lpstr>
      <vt:lpstr>四、为智慧二组守望</vt:lpstr>
      <vt:lpstr> 主祷文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Ray Guo</cp:lastModifiedBy>
  <cp:revision>314</cp:revision>
  <dcterms:created xsi:type="dcterms:W3CDTF">1900-01-01T00:00:00Z</dcterms:created>
  <dcterms:modified xsi:type="dcterms:W3CDTF">2026-01-10T17:40:40Z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2052-12.1.0.21915</vt:lpwstr>
  </property>
  <property fmtid="{D5CDD505-2E9C-101B-9397-08002B2CF9AE}" pid="3" name="ICV">
    <vt:lpwstr>88E86812402643CD9FE38F627052F3E5_13</vt:lpwstr>
  </property>
</Properties>
</file>