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61" r:id="rId4"/>
    <p:sldId id="258" r:id="rId5"/>
    <p:sldId id="263" r:id="rId6"/>
    <p:sldId id="264" r:id="rId7"/>
    <p:sldId id="262" r:id="rId8"/>
    <p:sldId id="259" r:id="rId9"/>
    <p:sldId id="260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8808D6-0E1B-4969-A7B1-72283A4F7F56}" type="doc">
      <dgm:prSet loTypeId="urn:microsoft.com/office/officeart/2005/8/layout/process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1F64FA09-329E-47AE-AD71-D6DE2C07F40F}">
      <dgm:prSet phldrT="[文本]" phldr="0" custT="1"/>
      <dgm:spPr/>
      <dgm:t>
        <a:bodyPr/>
        <a:lstStyle/>
        <a:p>
          <a:pPr algn="ctr"/>
          <a:r>
            <a: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2022</a:t>
          </a:r>
          <a:endParaRPr lang="zh-CN" altLang="en-US" sz="17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69F9F90-31A5-4EF5-8186-8AF2D2247D56}" type="parTrans" cxnId="{1856E668-74D4-4F3D-BA1A-F61EDD6CD5EC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F7D32CA-CD70-44C4-B7C2-BD0CEB4E5899}" type="sibTrans" cxnId="{1856E668-74D4-4F3D-BA1A-F61EDD6CD5EC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0D10A67-5B34-407C-9C3B-E9BED1D743E5}">
      <dgm:prSet phldrT="[文本]" custT="1"/>
      <dgm:spPr/>
      <dgm:t>
        <a:bodyPr anchor="ctr"/>
        <a:lstStyle/>
        <a:p>
          <a:pPr algn="ctr">
            <a:buNone/>
          </a:pPr>
          <a:r>
            <a: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rPr>
            <a:t>加拉太书</a:t>
          </a:r>
        </a:p>
      </dgm:t>
    </dgm:pt>
    <dgm:pt modelId="{D1A24E4B-6112-4C32-ADC0-3A0FF7C9143C}" type="parTrans" cxnId="{68BEF427-A023-4B47-B6D7-7D79EC86A0F0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B3E99BC-1798-4842-8CCF-45687DD690C7}" type="sibTrans" cxnId="{68BEF427-A023-4B47-B6D7-7D79EC86A0F0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82A2765-1471-4CA3-A9FB-3B7F20D6DB7E}">
      <dgm:prSet phldrT="[文本]" phldr="0" custT="1"/>
      <dgm:spPr/>
      <dgm:t>
        <a:bodyPr/>
        <a:lstStyle/>
        <a:p>
          <a:pPr algn="ctr"/>
          <a:r>
            <a: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2023</a:t>
          </a:r>
          <a:endParaRPr lang="zh-CN" altLang="en-US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39F30E9-35B4-4DAD-891F-AE2B8575CE94}" type="parTrans" cxnId="{AA41D984-4F72-4D07-BD16-D831A8B45872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F4F80E8-83C6-4359-B16D-E0B221AB316D}" type="sibTrans" cxnId="{AA41D984-4F72-4D07-BD16-D831A8B45872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AFD57A6-321F-4216-9DD4-37C2A7436978}">
      <dgm:prSet phldrT="[文本]" custT="1"/>
      <dgm:spPr/>
      <dgm:t>
        <a:bodyPr anchor="ctr"/>
        <a:lstStyle/>
        <a:p>
          <a:pPr algn="ctr">
            <a:buNone/>
          </a:pPr>
          <a:r>
            <a: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rPr>
            <a:t>罗马书</a:t>
          </a:r>
        </a:p>
      </dgm:t>
    </dgm:pt>
    <dgm:pt modelId="{2A34F6A9-A71B-4F61-BE35-7E71542D40A7}" type="parTrans" cxnId="{8683A5FC-2FAF-43D4-BA3C-0F12832E34B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CD9DCD5-A043-4A42-BC92-7FAEAC7785DA}" type="sibTrans" cxnId="{8683A5FC-2FAF-43D4-BA3C-0F12832E34B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015153C-23F4-432C-BAD9-368345D65F2B}">
      <dgm:prSet phldrT="[文本]" phldr="0" custT="1"/>
      <dgm:spPr/>
      <dgm:t>
        <a:bodyPr/>
        <a:lstStyle/>
        <a:p>
          <a:pPr algn="ctr"/>
          <a:r>
            <a: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2024-2025</a:t>
          </a:r>
          <a:endParaRPr lang="zh-CN" altLang="en-US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52804F-4669-4074-AD3B-2247F68774FA}" type="parTrans" cxnId="{21B52DA6-1549-424D-9107-A6D2771EC9F5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FAD79C2-AB99-4A10-B8F9-0D1A49931B75}" type="sibTrans" cxnId="{21B52DA6-1549-424D-9107-A6D2771EC9F5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277BDBA-3864-4F93-B0C9-8901330F7C60}">
      <dgm:prSet phldrT="[文本]" phldr="0" custT="1"/>
      <dgm:spPr/>
      <dgm:t>
        <a:bodyPr anchor="ctr"/>
        <a:lstStyle/>
        <a:p>
          <a:pPr algn="ctr">
            <a:buNone/>
          </a:pPr>
          <a:r>
            <a: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rPr>
            <a:t>撒母耳记上下</a:t>
          </a:r>
        </a:p>
      </dgm:t>
    </dgm:pt>
    <dgm:pt modelId="{94DC26F2-2DF3-4DF4-BCC5-4AC96ADC3DAE}" type="parTrans" cxnId="{361A5D5C-3178-4C71-ABC2-CC476BD53275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709FE58-F9C5-4557-9DF0-5465316A02BF}" type="sibTrans" cxnId="{361A5D5C-3178-4C71-ABC2-CC476BD53275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5BAC9E3-C9D0-488C-B2AB-17B3CAA08D96}">
      <dgm:prSet phldrT="[文本]" phldr="0" custT="1"/>
      <dgm:spPr/>
      <dgm:t>
        <a:bodyPr/>
        <a:lstStyle/>
        <a:p>
          <a:pPr algn="ctr"/>
          <a:r>
            <a: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2026</a:t>
          </a:r>
          <a:endParaRPr lang="zh-CN" altLang="en-US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EEDF33B-2260-4C57-9984-A653F83C2B99}" type="parTrans" cxnId="{A521DBFA-D696-481B-93AE-69F940223493}">
      <dgm:prSet/>
      <dgm:spPr/>
      <dgm:t>
        <a:bodyPr/>
        <a:lstStyle/>
        <a:p>
          <a:endParaRPr lang="zh-CN" altLang="en-US"/>
        </a:p>
      </dgm:t>
    </dgm:pt>
    <dgm:pt modelId="{13387A57-542A-46F8-BF55-9F05DBE0287E}" type="sibTrans" cxnId="{A521DBFA-D696-481B-93AE-69F940223493}">
      <dgm:prSet/>
      <dgm:spPr/>
      <dgm:t>
        <a:bodyPr/>
        <a:lstStyle/>
        <a:p>
          <a:endParaRPr lang="zh-CN" altLang="en-US"/>
        </a:p>
      </dgm:t>
    </dgm:pt>
    <dgm:pt modelId="{FAD05862-4965-4DEF-AF8A-A14209DAC8EA}">
      <dgm:prSet phldrT="[文本]" phldr="0" custT="1"/>
      <dgm:spPr/>
      <dgm:t>
        <a:bodyPr anchor="ctr"/>
        <a:lstStyle/>
        <a:p>
          <a:pPr algn="ctr">
            <a:buNone/>
          </a:pPr>
          <a:r>
            <a: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rPr>
            <a:t>哥林多前后书</a:t>
          </a:r>
        </a:p>
      </dgm:t>
    </dgm:pt>
    <dgm:pt modelId="{3A15110F-B687-46E7-9EDC-6B5324945BEC}" type="parTrans" cxnId="{F76BACB6-D4CE-429B-8BB5-5C8BC5FF29C0}">
      <dgm:prSet/>
      <dgm:spPr/>
      <dgm:t>
        <a:bodyPr/>
        <a:lstStyle/>
        <a:p>
          <a:endParaRPr lang="zh-CN" altLang="en-US"/>
        </a:p>
      </dgm:t>
    </dgm:pt>
    <dgm:pt modelId="{68CE40FC-1EC5-4927-A6C3-30375FDB6CFB}" type="sibTrans" cxnId="{F76BACB6-D4CE-429B-8BB5-5C8BC5FF29C0}">
      <dgm:prSet/>
      <dgm:spPr/>
      <dgm:t>
        <a:bodyPr/>
        <a:lstStyle/>
        <a:p>
          <a:endParaRPr lang="zh-CN" altLang="en-US"/>
        </a:p>
      </dgm:t>
    </dgm:pt>
    <dgm:pt modelId="{5AFAAC01-11DE-45F3-8E9D-F19135037AF1}" type="pres">
      <dgm:prSet presAssocID="{8E8808D6-0E1B-4969-A7B1-72283A4F7F56}" presName="linearFlow" presStyleCnt="0">
        <dgm:presLayoutVars>
          <dgm:dir/>
          <dgm:animLvl val="lvl"/>
          <dgm:resizeHandles val="exact"/>
        </dgm:presLayoutVars>
      </dgm:prSet>
      <dgm:spPr/>
    </dgm:pt>
    <dgm:pt modelId="{9D7C55D4-E43D-40D8-B029-2718B79C7116}" type="pres">
      <dgm:prSet presAssocID="{1F64FA09-329E-47AE-AD71-D6DE2C07F40F}" presName="composite" presStyleCnt="0"/>
      <dgm:spPr/>
    </dgm:pt>
    <dgm:pt modelId="{A8B23CE6-250E-4C73-9DBE-8B662A810359}" type="pres">
      <dgm:prSet presAssocID="{1F64FA09-329E-47AE-AD71-D6DE2C07F40F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EA9BF76-3981-43B3-9FC6-07C6B69C74D7}" type="pres">
      <dgm:prSet presAssocID="{1F64FA09-329E-47AE-AD71-D6DE2C07F40F}" presName="parSh" presStyleLbl="node1" presStyleIdx="0" presStyleCnt="4" custLinFactNeighborY="1869"/>
      <dgm:spPr/>
    </dgm:pt>
    <dgm:pt modelId="{4AF1DC7D-DA32-419D-B336-4ED9A431876F}" type="pres">
      <dgm:prSet presAssocID="{1F64FA09-329E-47AE-AD71-D6DE2C07F40F}" presName="desTx" presStyleLbl="fgAcc1" presStyleIdx="0" presStyleCnt="4">
        <dgm:presLayoutVars>
          <dgm:bulletEnabled val="1"/>
        </dgm:presLayoutVars>
      </dgm:prSet>
      <dgm:spPr/>
    </dgm:pt>
    <dgm:pt modelId="{CCAD1E0B-69A4-4ABC-B8B5-82B5D3DDC6D4}" type="pres">
      <dgm:prSet presAssocID="{5F7D32CA-CD70-44C4-B7C2-BD0CEB4E5899}" presName="sibTrans" presStyleLbl="sibTrans2D1" presStyleIdx="0" presStyleCnt="3"/>
      <dgm:spPr/>
    </dgm:pt>
    <dgm:pt modelId="{D3C4807F-790C-440B-9F06-0D8E098C8B73}" type="pres">
      <dgm:prSet presAssocID="{5F7D32CA-CD70-44C4-B7C2-BD0CEB4E5899}" presName="connTx" presStyleLbl="sibTrans2D1" presStyleIdx="0" presStyleCnt="3"/>
      <dgm:spPr/>
    </dgm:pt>
    <dgm:pt modelId="{9DFFD4AE-62FF-4ACB-8FE5-B0FCE963B3BB}" type="pres">
      <dgm:prSet presAssocID="{082A2765-1471-4CA3-A9FB-3B7F20D6DB7E}" presName="composite" presStyleCnt="0"/>
      <dgm:spPr/>
    </dgm:pt>
    <dgm:pt modelId="{4BB441DB-81C7-43F3-B456-715A488EC85C}" type="pres">
      <dgm:prSet presAssocID="{082A2765-1471-4CA3-A9FB-3B7F20D6DB7E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5A368D7-DB69-4EF2-95F9-BBBE2F9BFC27}" type="pres">
      <dgm:prSet presAssocID="{082A2765-1471-4CA3-A9FB-3B7F20D6DB7E}" presName="parSh" presStyleLbl="node1" presStyleIdx="1" presStyleCnt="4" custLinFactNeighborY="1869"/>
      <dgm:spPr/>
    </dgm:pt>
    <dgm:pt modelId="{03982FB6-9579-4647-B86C-4DD8DD16EDB3}" type="pres">
      <dgm:prSet presAssocID="{082A2765-1471-4CA3-A9FB-3B7F20D6DB7E}" presName="desTx" presStyleLbl="fgAcc1" presStyleIdx="1" presStyleCnt="4">
        <dgm:presLayoutVars>
          <dgm:bulletEnabled val="1"/>
        </dgm:presLayoutVars>
      </dgm:prSet>
      <dgm:spPr/>
    </dgm:pt>
    <dgm:pt modelId="{78037A25-0832-4B5D-B76C-DD1C692E07A2}" type="pres">
      <dgm:prSet presAssocID="{4F4F80E8-83C6-4359-B16D-E0B221AB316D}" presName="sibTrans" presStyleLbl="sibTrans2D1" presStyleIdx="1" presStyleCnt="3"/>
      <dgm:spPr/>
    </dgm:pt>
    <dgm:pt modelId="{4E71795B-D041-4CC7-8AF7-F7716A36E4D9}" type="pres">
      <dgm:prSet presAssocID="{4F4F80E8-83C6-4359-B16D-E0B221AB316D}" presName="connTx" presStyleLbl="sibTrans2D1" presStyleIdx="1" presStyleCnt="3"/>
      <dgm:spPr/>
    </dgm:pt>
    <dgm:pt modelId="{04AC9963-9501-4560-9CC4-E2F57A863586}" type="pres">
      <dgm:prSet presAssocID="{3015153C-23F4-432C-BAD9-368345D65F2B}" presName="composite" presStyleCnt="0"/>
      <dgm:spPr/>
    </dgm:pt>
    <dgm:pt modelId="{DC1B94D0-93CB-4D51-8894-3947BC05004F}" type="pres">
      <dgm:prSet presAssocID="{3015153C-23F4-432C-BAD9-368345D65F2B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511FD6B-54B9-4ADC-951E-3A91439486B5}" type="pres">
      <dgm:prSet presAssocID="{3015153C-23F4-432C-BAD9-368345D65F2B}" presName="parSh" presStyleLbl="node1" presStyleIdx="2" presStyleCnt="4" custLinFactNeighborY="1869"/>
      <dgm:spPr/>
    </dgm:pt>
    <dgm:pt modelId="{7257A9DD-15BA-4468-A12B-CE0B7B77D302}" type="pres">
      <dgm:prSet presAssocID="{3015153C-23F4-432C-BAD9-368345D65F2B}" presName="desTx" presStyleLbl="fgAcc1" presStyleIdx="2" presStyleCnt="4">
        <dgm:presLayoutVars>
          <dgm:bulletEnabled val="1"/>
        </dgm:presLayoutVars>
      </dgm:prSet>
      <dgm:spPr/>
    </dgm:pt>
    <dgm:pt modelId="{5A01C78F-1203-4B4C-BF5A-C39A662CF214}" type="pres">
      <dgm:prSet presAssocID="{7FAD79C2-AB99-4A10-B8F9-0D1A49931B75}" presName="sibTrans" presStyleLbl="sibTrans2D1" presStyleIdx="2" presStyleCnt="3"/>
      <dgm:spPr/>
    </dgm:pt>
    <dgm:pt modelId="{E31B9C5F-6011-4A8E-ADF2-D77EC491C956}" type="pres">
      <dgm:prSet presAssocID="{7FAD79C2-AB99-4A10-B8F9-0D1A49931B75}" presName="connTx" presStyleLbl="sibTrans2D1" presStyleIdx="2" presStyleCnt="3"/>
      <dgm:spPr/>
    </dgm:pt>
    <dgm:pt modelId="{CCF52E8D-1966-4580-9CD1-602CC5D11EB9}" type="pres">
      <dgm:prSet presAssocID="{B5BAC9E3-C9D0-488C-B2AB-17B3CAA08D96}" presName="composite" presStyleCnt="0"/>
      <dgm:spPr/>
    </dgm:pt>
    <dgm:pt modelId="{3C8FB44E-8563-45D9-AFB5-4EB7443541EF}" type="pres">
      <dgm:prSet presAssocID="{B5BAC9E3-C9D0-488C-B2AB-17B3CAA08D96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2EAC8D2-A659-4174-B57D-C2AB3DB7B1E8}" type="pres">
      <dgm:prSet presAssocID="{B5BAC9E3-C9D0-488C-B2AB-17B3CAA08D96}" presName="parSh" presStyleLbl="node1" presStyleIdx="3" presStyleCnt="4"/>
      <dgm:spPr/>
    </dgm:pt>
    <dgm:pt modelId="{D251B384-FEA1-4A4F-AD48-BBD5CCE6ED02}" type="pres">
      <dgm:prSet presAssocID="{B5BAC9E3-C9D0-488C-B2AB-17B3CAA08D96}" presName="desTx" presStyleLbl="fgAcc1" presStyleIdx="3" presStyleCnt="4">
        <dgm:presLayoutVars>
          <dgm:bulletEnabled val="1"/>
        </dgm:presLayoutVars>
      </dgm:prSet>
      <dgm:spPr/>
    </dgm:pt>
  </dgm:ptLst>
  <dgm:cxnLst>
    <dgm:cxn modelId="{49157B08-52FB-4D75-9B05-5FC904BBF5DB}" type="presOf" srcId="{082A2765-1471-4CA3-A9FB-3B7F20D6DB7E}" destId="{B5A368D7-DB69-4EF2-95F9-BBBE2F9BFC27}" srcOrd="1" destOrd="0" presId="urn:microsoft.com/office/officeart/2005/8/layout/process3"/>
    <dgm:cxn modelId="{A268AC0E-CAB7-4337-BBEE-A8E577EACEE6}" type="presOf" srcId="{1F64FA09-329E-47AE-AD71-D6DE2C07F40F}" destId="{9EA9BF76-3981-43B3-9FC6-07C6B69C74D7}" srcOrd="1" destOrd="0" presId="urn:microsoft.com/office/officeart/2005/8/layout/process3"/>
    <dgm:cxn modelId="{B6FC3620-9420-45A6-A793-8236399635D2}" type="presOf" srcId="{B5BAC9E3-C9D0-488C-B2AB-17B3CAA08D96}" destId="{92EAC8D2-A659-4174-B57D-C2AB3DB7B1E8}" srcOrd="1" destOrd="0" presId="urn:microsoft.com/office/officeart/2005/8/layout/process3"/>
    <dgm:cxn modelId="{079F3A23-181D-4608-B003-B33E9BD3E5C7}" type="presOf" srcId="{1F64FA09-329E-47AE-AD71-D6DE2C07F40F}" destId="{A8B23CE6-250E-4C73-9DBE-8B662A810359}" srcOrd="0" destOrd="0" presId="urn:microsoft.com/office/officeart/2005/8/layout/process3"/>
    <dgm:cxn modelId="{68BEF427-A023-4B47-B6D7-7D79EC86A0F0}" srcId="{1F64FA09-329E-47AE-AD71-D6DE2C07F40F}" destId="{B0D10A67-5B34-407C-9C3B-E9BED1D743E5}" srcOrd="0" destOrd="0" parTransId="{D1A24E4B-6112-4C32-ADC0-3A0FF7C9143C}" sibTransId="{9B3E99BC-1798-4842-8CCF-45687DD690C7}"/>
    <dgm:cxn modelId="{361A5D5C-3178-4C71-ABC2-CC476BD53275}" srcId="{3015153C-23F4-432C-BAD9-368345D65F2B}" destId="{2277BDBA-3864-4F93-B0C9-8901330F7C60}" srcOrd="0" destOrd="0" parTransId="{94DC26F2-2DF3-4DF4-BCC5-4AC96ADC3DAE}" sibTransId="{D709FE58-F9C5-4557-9DF0-5465316A02BF}"/>
    <dgm:cxn modelId="{BC024367-5BE8-4606-827A-01012960F388}" type="presOf" srcId="{5F7D32CA-CD70-44C4-B7C2-BD0CEB4E5899}" destId="{D3C4807F-790C-440B-9F06-0D8E098C8B73}" srcOrd="1" destOrd="0" presId="urn:microsoft.com/office/officeart/2005/8/layout/process3"/>
    <dgm:cxn modelId="{1856E668-74D4-4F3D-BA1A-F61EDD6CD5EC}" srcId="{8E8808D6-0E1B-4969-A7B1-72283A4F7F56}" destId="{1F64FA09-329E-47AE-AD71-D6DE2C07F40F}" srcOrd="0" destOrd="0" parTransId="{969F9F90-31A5-4EF5-8186-8AF2D2247D56}" sibTransId="{5F7D32CA-CD70-44C4-B7C2-BD0CEB4E5899}"/>
    <dgm:cxn modelId="{88ED0B50-FC0E-46CC-A3E9-FEB395E4DBDA}" type="presOf" srcId="{FAFD57A6-321F-4216-9DD4-37C2A7436978}" destId="{03982FB6-9579-4647-B86C-4DD8DD16EDB3}" srcOrd="0" destOrd="0" presId="urn:microsoft.com/office/officeart/2005/8/layout/process3"/>
    <dgm:cxn modelId="{EBA03252-5772-4102-9707-0BC6C78A2195}" type="presOf" srcId="{5F7D32CA-CD70-44C4-B7C2-BD0CEB4E5899}" destId="{CCAD1E0B-69A4-4ABC-B8B5-82B5D3DDC6D4}" srcOrd="0" destOrd="0" presId="urn:microsoft.com/office/officeart/2005/8/layout/process3"/>
    <dgm:cxn modelId="{7F91A252-0B44-46D1-B14B-50BEF1F7AD7A}" type="presOf" srcId="{B5BAC9E3-C9D0-488C-B2AB-17B3CAA08D96}" destId="{3C8FB44E-8563-45D9-AFB5-4EB7443541EF}" srcOrd="0" destOrd="0" presId="urn:microsoft.com/office/officeart/2005/8/layout/process3"/>
    <dgm:cxn modelId="{C999567C-A33F-4F85-BCD6-7816BDB30D87}" type="presOf" srcId="{7FAD79C2-AB99-4A10-B8F9-0D1A49931B75}" destId="{5A01C78F-1203-4B4C-BF5A-C39A662CF214}" srcOrd="0" destOrd="0" presId="urn:microsoft.com/office/officeart/2005/8/layout/process3"/>
    <dgm:cxn modelId="{9F9CD780-1A0C-4EEB-A488-99465CF3DDE0}" type="presOf" srcId="{2277BDBA-3864-4F93-B0C9-8901330F7C60}" destId="{7257A9DD-15BA-4468-A12B-CE0B7B77D302}" srcOrd="0" destOrd="0" presId="urn:microsoft.com/office/officeart/2005/8/layout/process3"/>
    <dgm:cxn modelId="{AA41D984-4F72-4D07-BD16-D831A8B45872}" srcId="{8E8808D6-0E1B-4969-A7B1-72283A4F7F56}" destId="{082A2765-1471-4CA3-A9FB-3B7F20D6DB7E}" srcOrd="1" destOrd="0" parTransId="{C39F30E9-35B4-4DAD-891F-AE2B8575CE94}" sibTransId="{4F4F80E8-83C6-4359-B16D-E0B221AB316D}"/>
    <dgm:cxn modelId="{129AB390-30D1-44A7-81C9-BEF7D98BC8C7}" type="presOf" srcId="{4F4F80E8-83C6-4359-B16D-E0B221AB316D}" destId="{78037A25-0832-4B5D-B76C-DD1C692E07A2}" srcOrd="0" destOrd="0" presId="urn:microsoft.com/office/officeart/2005/8/layout/process3"/>
    <dgm:cxn modelId="{21B52DA6-1549-424D-9107-A6D2771EC9F5}" srcId="{8E8808D6-0E1B-4969-A7B1-72283A4F7F56}" destId="{3015153C-23F4-432C-BAD9-368345D65F2B}" srcOrd="2" destOrd="0" parTransId="{D452804F-4669-4074-AD3B-2247F68774FA}" sibTransId="{7FAD79C2-AB99-4A10-B8F9-0D1A49931B75}"/>
    <dgm:cxn modelId="{16A064A6-1B38-4735-AB63-D607FB6A9FB6}" type="presOf" srcId="{3015153C-23F4-432C-BAD9-368345D65F2B}" destId="{F511FD6B-54B9-4ADC-951E-3A91439486B5}" srcOrd="1" destOrd="0" presId="urn:microsoft.com/office/officeart/2005/8/layout/process3"/>
    <dgm:cxn modelId="{E715A1AE-3A35-41A2-9ECD-234DFEBE9BED}" type="presOf" srcId="{082A2765-1471-4CA3-A9FB-3B7F20D6DB7E}" destId="{4BB441DB-81C7-43F3-B456-715A488EC85C}" srcOrd="0" destOrd="0" presId="urn:microsoft.com/office/officeart/2005/8/layout/process3"/>
    <dgm:cxn modelId="{43285EB4-63B9-4E3B-890A-449E60B38D03}" type="presOf" srcId="{FAD05862-4965-4DEF-AF8A-A14209DAC8EA}" destId="{D251B384-FEA1-4A4F-AD48-BBD5CCE6ED02}" srcOrd="0" destOrd="0" presId="urn:microsoft.com/office/officeart/2005/8/layout/process3"/>
    <dgm:cxn modelId="{F76BACB6-D4CE-429B-8BB5-5C8BC5FF29C0}" srcId="{B5BAC9E3-C9D0-488C-B2AB-17B3CAA08D96}" destId="{FAD05862-4965-4DEF-AF8A-A14209DAC8EA}" srcOrd="0" destOrd="0" parTransId="{3A15110F-B687-46E7-9EDC-6B5324945BEC}" sibTransId="{68CE40FC-1EC5-4927-A6C3-30375FDB6CFB}"/>
    <dgm:cxn modelId="{3EEA71BA-61A7-49CF-9817-4604CA68F889}" type="presOf" srcId="{B0D10A67-5B34-407C-9C3B-E9BED1D743E5}" destId="{4AF1DC7D-DA32-419D-B336-4ED9A431876F}" srcOrd="0" destOrd="0" presId="urn:microsoft.com/office/officeart/2005/8/layout/process3"/>
    <dgm:cxn modelId="{311EADDD-BEB0-46B2-9070-44C666779EEF}" type="presOf" srcId="{8E8808D6-0E1B-4969-A7B1-72283A4F7F56}" destId="{5AFAAC01-11DE-45F3-8E9D-F19135037AF1}" srcOrd="0" destOrd="0" presId="urn:microsoft.com/office/officeart/2005/8/layout/process3"/>
    <dgm:cxn modelId="{CBF212F6-62E7-4421-AEBE-B6CD43ABAF35}" type="presOf" srcId="{4F4F80E8-83C6-4359-B16D-E0B221AB316D}" destId="{4E71795B-D041-4CC7-8AF7-F7716A36E4D9}" srcOrd="1" destOrd="0" presId="urn:microsoft.com/office/officeart/2005/8/layout/process3"/>
    <dgm:cxn modelId="{F8A32DF7-D50C-4E01-9686-41F511F4F49E}" type="presOf" srcId="{7FAD79C2-AB99-4A10-B8F9-0D1A49931B75}" destId="{E31B9C5F-6011-4A8E-ADF2-D77EC491C956}" srcOrd="1" destOrd="0" presId="urn:microsoft.com/office/officeart/2005/8/layout/process3"/>
    <dgm:cxn modelId="{2F95D3F7-05E2-4BE5-8E8D-4B2CB7C0A6DD}" type="presOf" srcId="{3015153C-23F4-432C-BAD9-368345D65F2B}" destId="{DC1B94D0-93CB-4D51-8894-3947BC05004F}" srcOrd="0" destOrd="0" presId="urn:microsoft.com/office/officeart/2005/8/layout/process3"/>
    <dgm:cxn modelId="{A521DBFA-D696-481B-93AE-69F940223493}" srcId="{8E8808D6-0E1B-4969-A7B1-72283A4F7F56}" destId="{B5BAC9E3-C9D0-488C-B2AB-17B3CAA08D96}" srcOrd="3" destOrd="0" parTransId="{5EEDF33B-2260-4C57-9984-A653F83C2B99}" sibTransId="{13387A57-542A-46F8-BF55-9F05DBE0287E}"/>
    <dgm:cxn modelId="{8683A5FC-2FAF-43D4-BA3C-0F12832E34BD}" srcId="{082A2765-1471-4CA3-A9FB-3B7F20D6DB7E}" destId="{FAFD57A6-321F-4216-9DD4-37C2A7436978}" srcOrd="0" destOrd="0" parTransId="{2A34F6A9-A71B-4F61-BE35-7E71542D40A7}" sibTransId="{5CD9DCD5-A043-4A42-BC92-7FAEAC7785DA}"/>
    <dgm:cxn modelId="{2D38E661-1068-4C27-AA8A-AB80CFA81AE6}" type="presParOf" srcId="{5AFAAC01-11DE-45F3-8E9D-F19135037AF1}" destId="{9D7C55D4-E43D-40D8-B029-2718B79C7116}" srcOrd="0" destOrd="0" presId="urn:microsoft.com/office/officeart/2005/8/layout/process3"/>
    <dgm:cxn modelId="{629C3BEF-C97C-4BF8-952A-BA103F7D5291}" type="presParOf" srcId="{9D7C55D4-E43D-40D8-B029-2718B79C7116}" destId="{A8B23CE6-250E-4C73-9DBE-8B662A810359}" srcOrd="0" destOrd="0" presId="urn:microsoft.com/office/officeart/2005/8/layout/process3"/>
    <dgm:cxn modelId="{93DEC895-5441-4506-9C87-343E04CFA7E9}" type="presParOf" srcId="{9D7C55D4-E43D-40D8-B029-2718B79C7116}" destId="{9EA9BF76-3981-43B3-9FC6-07C6B69C74D7}" srcOrd="1" destOrd="0" presId="urn:microsoft.com/office/officeart/2005/8/layout/process3"/>
    <dgm:cxn modelId="{6B474243-DC76-4699-9C79-1F3992BEA9DE}" type="presParOf" srcId="{9D7C55D4-E43D-40D8-B029-2718B79C7116}" destId="{4AF1DC7D-DA32-419D-B336-4ED9A431876F}" srcOrd="2" destOrd="0" presId="urn:microsoft.com/office/officeart/2005/8/layout/process3"/>
    <dgm:cxn modelId="{7FD0A7A1-8466-4ED1-A49C-FE5646DA362E}" type="presParOf" srcId="{5AFAAC01-11DE-45F3-8E9D-F19135037AF1}" destId="{CCAD1E0B-69A4-4ABC-B8B5-82B5D3DDC6D4}" srcOrd="1" destOrd="0" presId="urn:microsoft.com/office/officeart/2005/8/layout/process3"/>
    <dgm:cxn modelId="{6A0CCC19-950E-4247-9FF6-C2756B9E56F9}" type="presParOf" srcId="{CCAD1E0B-69A4-4ABC-B8B5-82B5D3DDC6D4}" destId="{D3C4807F-790C-440B-9F06-0D8E098C8B73}" srcOrd="0" destOrd="0" presId="urn:microsoft.com/office/officeart/2005/8/layout/process3"/>
    <dgm:cxn modelId="{1AFCECE0-CB0D-4B35-83F2-C30BA132F9CD}" type="presParOf" srcId="{5AFAAC01-11DE-45F3-8E9D-F19135037AF1}" destId="{9DFFD4AE-62FF-4ACB-8FE5-B0FCE963B3BB}" srcOrd="2" destOrd="0" presId="urn:microsoft.com/office/officeart/2005/8/layout/process3"/>
    <dgm:cxn modelId="{F57D9FD0-3FFA-45F2-8CD9-57699C44027C}" type="presParOf" srcId="{9DFFD4AE-62FF-4ACB-8FE5-B0FCE963B3BB}" destId="{4BB441DB-81C7-43F3-B456-715A488EC85C}" srcOrd="0" destOrd="0" presId="urn:microsoft.com/office/officeart/2005/8/layout/process3"/>
    <dgm:cxn modelId="{59E762B9-96EA-4656-B24B-BA58BC21A3AB}" type="presParOf" srcId="{9DFFD4AE-62FF-4ACB-8FE5-B0FCE963B3BB}" destId="{B5A368D7-DB69-4EF2-95F9-BBBE2F9BFC27}" srcOrd="1" destOrd="0" presId="urn:microsoft.com/office/officeart/2005/8/layout/process3"/>
    <dgm:cxn modelId="{5F40CCDF-FE2E-4269-8CEA-F12ED9B8B867}" type="presParOf" srcId="{9DFFD4AE-62FF-4ACB-8FE5-B0FCE963B3BB}" destId="{03982FB6-9579-4647-B86C-4DD8DD16EDB3}" srcOrd="2" destOrd="0" presId="urn:microsoft.com/office/officeart/2005/8/layout/process3"/>
    <dgm:cxn modelId="{7FA2C75B-AF7A-4A1F-B68E-9F1164304230}" type="presParOf" srcId="{5AFAAC01-11DE-45F3-8E9D-F19135037AF1}" destId="{78037A25-0832-4B5D-B76C-DD1C692E07A2}" srcOrd="3" destOrd="0" presId="urn:microsoft.com/office/officeart/2005/8/layout/process3"/>
    <dgm:cxn modelId="{645E42A3-A522-4D40-B724-4319B67C961F}" type="presParOf" srcId="{78037A25-0832-4B5D-B76C-DD1C692E07A2}" destId="{4E71795B-D041-4CC7-8AF7-F7716A36E4D9}" srcOrd="0" destOrd="0" presId="urn:microsoft.com/office/officeart/2005/8/layout/process3"/>
    <dgm:cxn modelId="{7F7E8575-986C-4EDD-9208-5EFC3682E85E}" type="presParOf" srcId="{5AFAAC01-11DE-45F3-8E9D-F19135037AF1}" destId="{04AC9963-9501-4560-9CC4-E2F57A863586}" srcOrd="4" destOrd="0" presId="urn:microsoft.com/office/officeart/2005/8/layout/process3"/>
    <dgm:cxn modelId="{5077B3DF-C4C9-463D-BDF1-F3B3890328D2}" type="presParOf" srcId="{04AC9963-9501-4560-9CC4-E2F57A863586}" destId="{DC1B94D0-93CB-4D51-8894-3947BC05004F}" srcOrd="0" destOrd="0" presId="urn:microsoft.com/office/officeart/2005/8/layout/process3"/>
    <dgm:cxn modelId="{9ABFD7D7-B226-4703-934B-5F1449FD351F}" type="presParOf" srcId="{04AC9963-9501-4560-9CC4-E2F57A863586}" destId="{F511FD6B-54B9-4ADC-951E-3A91439486B5}" srcOrd="1" destOrd="0" presId="urn:microsoft.com/office/officeart/2005/8/layout/process3"/>
    <dgm:cxn modelId="{49BD2928-40DC-4490-9153-597CFB2221A8}" type="presParOf" srcId="{04AC9963-9501-4560-9CC4-E2F57A863586}" destId="{7257A9DD-15BA-4468-A12B-CE0B7B77D302}" srcOrd="2" destOrd="0" presId="urn:microsoft.com/office/officeart/2005/8/layout/process3"/>
    <dgm:cxn modelId="{04C4DCEE-E235-4DFB-A250-FAF264B2E5DB}" type="presParOf" srcId="{5AFAAC01-11DE-45F3-8E9D-F19135037AF1}" destId="{5A01C78F-1203-4B4C-BF5A-C39A662CF214}" srcOrd="5" destOrd="0" presId="urn:microsoft.com/office/officeart/2005/8/layout/process3"/>
    <dgm:cxn modelId="{3ABB9D52-BB8E-4541-BD7D-EE217BE1B70A}" type="presParOf" srcId="{5A01C78F-1203-4B4C-BF5A-C39A662CF214}" destId="{E31B9C5F-6011-4A8E-ADF2-D77EC491C956}" srcOrd="0" destOrd="0" presId="urn:microsoft.com/office/officeart/2005/8/layout/process3"/>
    <dgm:cxn modelId="{DEB56D83-FAD5-47D0-B29C-F91FCC86784D}" type="presParOf" srcId="{5AFAAC01-11DE-45F3-8E9D-F19135037AF1}" destId="{CCF52E8D-1966-4580-9CD1-602CC5D11EB9}" srcOrd="6" destOrd="0" presId="urn:microsoft.com/office/officeart/2005/8/layout/process3"/>
    <dgm:cxn modelId="{FEDA9EAE-6CA0-4BB3-AF4B-9D37C362662D}" type="presParOf" srcId="{CCF52E8D-1966-4580-9CD1-602CC5D11EB9}" destId="{3C8FB44E-8563-45D9-AFB5-4EB7443541EF}" srcOrd="0" destOrd="0" presId="urn:microsoft.com/office/officeart/2005/8/layout/process3"/>
    <dgm:cxn modelId="{8A691B7A-F9BF-4FE3-92D5-398F81D5A2F5}" type="presParOf" srcId="{CCF52E8D-1966-4580-9CD1-602CC5D11EB9}" destId="{92EAC8D2-A659-4174-B57D-C2AB3DB7B1E8}" srcOrd="1" destOrd="0" presId="urn:microsoft.com/office/officeart/2005/8/layout/process3"/>
    <dgm:cxn modelId="{17D0A16C-D2A7-42F6-B5C4-557C1166F461}" type="presParOf" srcId="{CCF52E8D-1966-4580-9CD1-602CC5D11EB9}" destId="{D251B384-FEA1-4A4F-AD48-BBD5CCE6ED0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0DD9A7-333F-4FE4-B469-C41229509376}" type="doc">
      <dgm:prSet loTypeId="urn:microsoft.com/office/officeart/2005/8/layout/hList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8D159470-8717-4C54-A977-77D73CC7E2B2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林前</a:t>
          </a:r>
        </a:p>
      </dgm:t>
    </dgm:pt>
    <dgm:pt modelId="{B45F66BE-B031-4812-BD73-839B529CB73B}" type="parTrans" cxnId="{5D31335B-F873-48C7-980B-4AE971084D56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270767B-EEA3-4FCD-B4BF-289182F1D8C0}" type="sibTrans" cxnId="{5D31335B-F873-48C7-980B-4AE971084D56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C45A68B-8781-4260-A157-BEED3832969E}">
      <dgm:prSet phldrT="[文本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pPr algn="l">
            <a:buNone/>
          </a:pP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一、引言（</a:t>
          </a:r>
          <a:r>
            <a:rPr lang="en-US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1:1-9</a:t>
          </a: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</a:p>
      </dgm:t>
    </dgm:pt>
    <dgm:pt modelId="{5B653FD7-2765-457A-AE67-9F3950197D17}" type="parTrans" cxnId="{D8AEB941-AE4C-4585-A75F-5F0295A5FE61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6C9817B-0C71-41F4-88ED-8DFF767507AD}" type="sibTrans" cxnId="{D8AEB941-AE4C-4585-A75F-5F0295A5FE61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1187AC3-EE11-4A5B-8403-611251251C2A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林后</a:t>
          </a:r>
        </a:p>
      </dgm:t>
    </dgm:pt>
    <dgm:pt modelId="{5C9D35A4-C5EC-4A25-A164-4FFA3E7AA766}" type="parTrans" cxnId="{62D72ECE-394A-499E-8265-0C6541A11C55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F02B1F5-5DB1-433F-B414-286F5059D1A1}" type="sibTrans" cxnId="{62D72ECE-394A-499E-8265-0C6541A11C55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8EA5D6B-10BE-4F3D-BC9F-F2A23681FF0B}">
      <dgm:prSet phldrT="[文本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r>
            <a:rPr lang="zh-CN" altLang="en-US" sz="1800">
              <a:latin typeface="微软雅黑" panose="020B0503020204020204" pitchFamily="34" charset="-122"/>
              <a:ea typeface="微软雅黑" panose="020B0503020204020204" pitchFamily="34" charset="-122"/>
            </a:rPr>
            <a:t>一、信首语（</a:t>
          </a:r>
          <a:r>
            <a:rPr lang="en-US" altLang="en-US" sz="1800">
              <a:latin typeface="微软雅黑" panose="020B0503020204020204" pitchFamily="34" charset="-122"/>
              <a:ea typeface="微软雅黑" panose="020B0503020204020204" pitchFamily="34" charset="-122"/>
            </a:rPr>
            <a:t>1:1-7</a:t>
          </a:r>
          <a:r>
            <a:rPr lang="zh-CN" altLang="en-US" sz="180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D3BE7EC-2330-4FF2-9384-BBF8673D5DD5}" type="parTrans" cxnId="{1F2C9FA3-74CF-4D4B-B34E-1F56CCC563F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0FF83AC-B380-4713-A21D-57AC384D731C}" type="sibTrans" cxnId="{1F2C9FA3-74CF-4D4B-B34E-1F56CCC563F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706B81D-8466-4286-A247-DFD99E257D23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pPr algn="l">
            <a:buNone/>
          </a:pP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二、回应从教会传来的消息（</a:t>
          </a:r>
          <a:r>
            <a:rPr lang="en-US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1:10-6:20</a:t>
          </a: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</a:p>
      </dgm:t>
    </dgm:pt>
    <dgm:pt modelId="{7768DED7-049C-4F7B-8134-533AE16CE0EE}" type="parTrans" cxnId="{74BFEDAF-ABD9-480C-8B62-C49B7688B6CB}">
      <dgm:prSet/>
      <dgm:spPr/>
      <dgm:t>
        <a:bodyPr/>
        <a:lstStyle/>
        <a:p>
          <a:endParaRPr lang="zh-CN" altLang="en-US"/>
        </a:p>
      </dgm:t>
    </dgm:pt>
    <dgm:pt modelId="{851A3901-A2FE-47D2-9A1D-F5F3C2B97F90}" type="sibTrans" cxnId="{74BFEDAF-ABD9-480C-8B62-C49B7688B6CB}">
      <dgm:prSet/>
      <dgm:spPr/>
      <dgm:t>
        <a:bodyPr/>
        <a:lstStyle/>
        <a:p>
          <a:endParaRPr lang="zh-CN" altLang="en-US"/>
        </a:p>
      </dgm:t>
    </dgm:pt>
    <dgm:pt modelId="{5AAF07FB-42B4-4A58-BC20-DE17F38310AF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pPr algn="l">
            <a:buNone/>
          </a:pP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三、回应从教会来的信（</a:t>
          </a:r>
          <a:r>
            <a:rPr lang="en-US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7:1-16:4</a:t>
          </a: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</a:p>
      </dgm:t>
    </dgm:pt>
    <dgm:pt modelId="{BB87BE4C-82F9-4D4D-BB3F-3914ACCFAF8E}" type="parTrans" cxnId="{82428E36-3F7D-4F8F-98B7-BD6FE8C56C33}">
      <dgm:prSet/>
      <dgm:spPr/>
      <dgm:t>
        <a:bodyPr/>
        <a:lstStyle/>
        <a:p>
          <a:endParaRPr lang="zh-CN" altLang="en-US"/>
        </a:p>
      </dgm:t>
    </dgm:pt>
    <dgm:pt modelId="{93E5DCB8-5FEE-44BB-843C-39FF2A2F1BB8}" type="sibTrans" cxnId="{82428E36-3F7D-4F8F-98B7-BD6FE8C56C33}">
      <dgm:prSet/>
      <dgm:spPr/>
      <dgm:t>
        <a:bodyPr/>
        <a:lstStyle/>
        <a:p>
          <a:endParaRPr lang="zh-CN" altLang="en-US"/>
        </a:p>
      </dgm:t>
    </dgm:pt>
    <dgm:pt modelId="{A59E0F56-F09A-4770-9AEB-DAA3ABD82593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pPr algn="l">
            <a:buNone/>
          </a:pP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四、结语（</a:t>
          </a:r>
          <a:r>
            <a:rPr lang="en-US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16:5-24</a:t>
          </a: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</a:p>
      </dgm:t>
    </dgm:pt>
    <dgm:pt modelId="{12D6840B-2179-4FF2-BBF6-840EE755BA06}" type="parTrans" cxnId="{C4330139-E13E-48D8-BA91-F9CB3DAD0E4C}">
      <dgm:prSet/>
      <dgm:spPr/>
      <dgm:t>
        <a:bodyPr/>
        <a:lstStyle/>
        <a:p>
          <a:endParaRPr lang="zh-CN" altLang="en-US"/>
        </a:p>
      </dgm:t>
    </dgm:pt>
    <dgm:pt modelId="{A24288FB-06E5-41DE-9D10-0F9FD83F4984}" type="sibTrans" cxnId="{C4330139-E13E-48D8-BA91-F9CB3DAD0E4C}">
      <dgm:prSet/>
      <dgm:spPr/>
      <dgm:t>
        <a:bodyPr/>
        <a:lstStyle/>
        <a:p>
          <a:endParaRPr lang="zh-CN" altLang="en-US"/>
        </a:p>
      </dgm:t>
    </dgm:pt>
    <dgm:pt modelId="{AE1604A9-DA74-4008-B1EB-52A1FF5608B4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二、流泪写信及痛苦的造访（</a:t>
          </a:r>
          <a:r>
            <a:rPr lang="en-US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1:8-7:16</a:t>
          </a: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</a:p>
      </dgm:t>
    </dgm:pt>
    <dgm:pt modelId="{CA5B3F3C-F5D9-4CC7-BA94-B8BDD0EB8B81}" type="parTrans" cxnId="{F47063F5-98F8-4932-8C8D-DE5E22D07A0E}">
      <dgm:prSet/>
      <dgm:spPr/>
      <dgm:t>
        <a:bodyPr/>
        <a:lstStyle/>
        <a:p>
          <a:endParaRPr lang="zh-CN" altLang="en-US"/>
        </a:p>
      </dgm:t>
    </dgm:pt>
    <dgm:pt modelId="{4C1A1225-B0D5-48FF-816E-35FB294472F0}" type="sibTrans" cxnId="{F47063F5-98F8-4932-8C8D-DE5E22D07A0E}">
      <dgm:prSet/>
      <dgm:spPr/>
      <dgm:t>
        <a:bodyPr/>
        <a:lstStyle/>
        <a:p>
          <a:endParaRPr lang="zh-CN" altLang="en-US"/>
        </a:p>
      </dgm:t>
    </dgm:pt>
    <dgm:pt modelId="{5E6E4AAD-3DA3-4B95-AF09-4F9B4189F58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三、为耶路撒冷教会的捐献（</a:t>
          </a:r>
          <a:r>
            <a:rPr lang="en-US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8:1-9:15</a:t>
          </a: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</a:p>
      </dgm:t>
    </dgm:pt>
    <dgm:pt modelId="{8F94B0E1-9E0D-4281-9839-F2CD981A14A4}" type="parTrans" cxnId="{021E62E0-7266-494C-AF08-AA84AB4CCE99}">
      <dgm:prSet/>
      <dgm:spPr/>
      <dgm:t>
        <a:bodyPr/>
        <a:lstStyle/>
        <a:p>
          <a:endParaRPr lang="zh-CN" altLang="en-US"/>
        </a:p>
      </dgm:t>
    </dgm:pt>
    <dgm:pt modelId="{568FC8EB-DF64-4091-8A3E-1D75B437F58E}" type="sibTrans" cxnId="{021E62E0-7266-494C-AF08-AA84AB4CCE99}">
      <dgm:prSet/>
      <dgm:spPr/>
      <dgm:t>
        <a:bodyPr/>
        <a:lstStyle/>
        <a:p>
          <a:endParaRPr lang="zh-CN" altLang="en-US"/>
        </a:p>
      </dgm:t>
    </dgm:pt>
    <dgm:pt modelId="{D3357F63-B3D9-46FC-9411-EF999928A963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四、警告及劝导教会为第三次造访作好准备（</a:t>
          </a:r>
          <a:r>
            <a:rPr lang="en-US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10:1-13:10</a:t>
          </a: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</a:p>
      </dgm:t>
    </dgm:pt>
    <dgm:pt modelId="{37A716F6-88C2-4EA8-9737-A3332CB330A4}" type="parTrans" cxnId="{0664C808-701E-42C5-8E78-304D76FE5C5B}">
      <dgm:prSet/>
      <dgm:spPr/>
      <dgm:t>
        <a:bodyPr/>
        <a:lstStyle/>
        <a:p>
          <a:endParaRPr lang="zh-CN" altLang="en-US"/>
        </a:p>
      </dgm:t>
    </dgm:pt>
    <dgm:pt modelId="{E797B105-66AF-45F9-8C4E-16FCFEFFB946}" type="sibTrans" cxnId="{0664C808-701E-42C5-8E78-304D76FE5C5B}">
      <dgm:prSet/>
      <dgm:spPr/>
      <dgm:t>
        <a:bodyPr/>
        <a:lstStyle/>
        <a:p>
          <a:endParaRPr lang="zh-CN" altLang="en-US"/>
        </a:p>
      </dgm:t>
    </dgm:pt>
    <dgm:pt modelId="{74340203-91B9-4BA5-B1B0-3A0332877478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五、信末的祝福（</a:t>
          </a:r>
          <a:r>
            <a:rPr lang="en-US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13:11-14</a:t>
          </a: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</a:p>
      </dgm:t>
    </dgm:pt>
    <dgm:pt modelId="{83F1C103-38FE-4DFB-A897-5389ED2592BC}" type="parTrans" cxnId="{D3A91313-0FDA-4327-9898-288014707553}">
      <dgm:prSet/>
      <dgm:spPr/>
      <dgm:t>
        <a:bodyPr/>
        <a:lstStyle/>
        <a:p>
          <a:endParaRPr lang="zh-CN" altLang="en-US"/>
        </a:p>
      </dgm:t>
    </dgm:pt>
    <dgm:pt modelId="{FAB83486-9ED1-491C-80C7-BBF0D0C18978}" type="sibTrans" cxnId="{D3A91313-0FDA-4327-9898-288014707553}">
      <dgm:prSet/>
      <dgm:spPr/>
      <dgm:t>
        <a:bodyPr/>
        <a:lstStyle/>
        <a:p>
          <a:endParaRPr lang="zh-CN" altLang="en-US"/>
        </a:p>
      </dgm:t>
    </dgm:pt>
    <dgm:pt modelId="{B93FA481-A45F-4651-A4EC-2E65A66AF423}" type="pres">
      <dgm:prSet presAssocID="{EC0DD9A7-333F-4FE4-B469-C41229509376}" presName="linearFlow" presStyleCnt="0">
        <dgm:presLayoutVars>
          <dgm:dir/>
          <dgm:animLvl val="lvl"/>
          <dgm:resizeHandles/>
        </dgm:presLayoutVars>
      </dgm:prSet>
      <dgm:spPr/>
    </dgm:pt>
    <dgm:pt modelId="{68CBB657-7E30-4F64-9017-D07F2107164F}" type="pres">
      <dgm:prSet presAssocID="{8D159470-8717-4C54-A977-77D73CC7E2B2}" presName="compositeNode" presStyleCnt="0">
        <dgm:presLayoutVars>
          <dgm:bulletEnabled val="1"/>
        </dgm:presLayoutVars>
      </dgm:prSet>
      <dgm:spPr/>
    </dgm:pt>
    <dgm:pt modelId="{408B194B-0562-4BB4-9FC5-6810B7976491}" type="pres">
      <dgm:prSet presAssocID="{8D159470-8717-4C54-A977-77D73CC7E2B2}" presName="image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13000" r="-13000"/>
          </a:stretch>
        </a:blipFill>
      </dgm:spPr>
    </dgm:pt>
    <dgm:pt modelId="{A6BBBD48-A292-4A41-8C8C-6BF53F3D6715}" type="pres">
      <dgm:prSet presAssocID="{8D159470-8717-4C54-A977-77D73CC7E2B2}" presName="childNode" presStyleLbl="node1" presStyleIdx="0" presStyleCnt="2">
        <dgm:presLayoutVars>
          <dgm:bulletEnabled val="1"/>
        </dgm:presLayoutVars>
      </dgm:prSet>
      <dgm:spPr/>
    </dgm:pt>
    <dgm:pt modelId="{7698417D-8EAC-4E30-814C-452E1BCDA4FA}" type="pres">
      <dgm:prSet presAssocID="{8D159470-8717-4C54-A977-77D73CC7E2B2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A6D862FE-F622-4F2D-AAD5-AA8C5E9D3D65}" type="pres">
      <dgm:prSet presAssocID="{9270767B-EEA3-4FCD-B4BF-289182F1D8C0}" presName="sibTrans" presStyleCnt="0"/>
      <dgm:spPr/>
    </dgm:pt>
    <dgm:pt modelId="{C51913ED-3504-4180-99F7-A844A64FEAB8}" type="pres">
      <dgm:prSet presAssocID="{C1187AC3-EE11-4A5B-8403-611251251C2A}" presName="compositeNode" presStyleCnt="0">
        <dgm:presLayoutVars>
          <dgm:bulletEnabled val="1"/>
        </dgm:presLayoutVars>
      </dgm:prSet>
      <dgm:spPr/>
    </dgm:pt>
    <dgm:pt modelId="{B5E1F268-06B8-45FD-9AF5-F7131AAC91DB}" type="pres">
      <dgm:prSet presAssocID="{C1187AC3-EE11-4A5B-8403-611251251C2A}" presName="image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10000" r="-10000"/>
          </a:stretch>
        </a:blipFill>
      </dgm:spPr>
    </dgm:pt>
    <dgm:pt modelId="{494A3261-9E17-4FF6-8649-5A805F08FA6F}" type="pres">
      <dgm:prSet presAssocID="{C1187AC3-EE11-4A5B-8403-611251251C2A}" presName="childNode" presStyleLbl="node1" presStyleIdx="1" presStyleCnt="2">
        <dgm:presLayoutVars>
          <dgm:bulletEnabled val="1"/>
        </dgm:presLayoutVars>
      </dgm:prSet>
      <dgm:spPr/>
    </dgm:pt>
    <dgm:pt modelId="{2EFFD9B9-09F8-48DF-B1C8-24D1C520EDD7}" type="pres">
      <dgm:prSet presAssocID="{C1187AC3-EE11-4A5B-8403-611251251C2A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0664C808-701E-42C5-8E78-304D76FE5C5B}" srcId="{C1187AC3-EE11-4A5B-8403-611251251C2A}" destId="{D3357F63-B3D9-46FC-9411-EF999928A963}" srcOrd="3" destOrd="0" parTransId="{37A716F6-88C2-4EA8-9737-A3332CB330A4}" sibTransId="{E797B105-66AF-45F9-8C4E-16FCFEFFB946}"/>
    <dgm:cxn modelId="{D3A91313-0FDA-4327-9898-288014707553}" srcId="{C1187AC3-EE11-4A5B-8403-611251251C2A}" destId="{74340203-91B9-4BA5-B1B0-3A0332877478}" srcOrd="4" destOrd="0" parTransId="{83F1C103-38FE-4DFB-A897-5389ED2592BC}" sibTransId="{FAB83486-9ED1-491C-80C7-BBF0D0C18978}"/>
    <dgm:cxn modelId="{024E9E2F-1F9D-419C-AF95-7CC87958F301}" type="presOf" srcId="{8D159470-8717-4C54-A977-77D73CC7E2B2}" destId="{7698417D-8EAC-4E30-814C-452E1BCDA4FA}" srcOrd="0" destOrd="0" presId="urn:microsoft.com/office/officeart/2005/8/layout/hList2"/>
    <dgm:cxn modelId="{82428E36-3F7D-4F8F-98B7-BD6FE8C56C33}" srcId="{8D159470-8717-4C54-A977-77D73CC7E2B2}" destId="{5AAF07FB-42B4-4A58-BC20-DE17F38310AF}" srcOrd="2" destOrd="0" parTransId="{BB87BE4C-82F9-4D4D-BB3F-3914ACCFAF8E}" sibTransId="{93E5DCB8-5FEE-44BB-843C-39FF2A2F1BB8}"/>
    <dgm:cxn modelId="{F6F8CE38-4BF6-4AC8-9535-0AD0DF33C9A8}" type="presOf" srcId="{C1187AC3-EE11-4A5B-8403-611251251C2A}" destId="{2EFFD9B9-09F8-48DF-B1C8-24D1C520EDD7}" srcOrd="0" destOrd="0" presId="urn:microsoft.com/office/officeart/2005/8/layout/hList2"/>
    <dgm:cxn modelId="{C4330139-E13E-48D8-BA91-F9CB3DAD0E4C}" srcId="{8D159470-8717-4C54-A977-77D73CC7E2B2}" destId="{A59E0F56-F09A-4770-9AEB-DAA3ABD82593}" srcOrd="3" destOrd="0" parTransId="{12D6840B-2179-4FF2-BBF6-840EE755BA06}" sibTransId="{A24288FB-06E5-41DE-9D10-0F9FD83F4984}"/>
    <dgm:cxn modelId="{DBD5D039-E31F-438A-8384-9A4771E5BFE7}" type="presOf" srcId="{EC0DD9A7-333F-4FE4-B469-C41229509376}" destId="{B93FA481-A45F-4651-A4EC-2E65A66AF423}" srcOrd="0" destOrd="0" presId="urn:microsoft.com/office/officeart/2005/8/layout/hList2"/>
    <dgm:cxn modelId="{D5B5343F-1219-408C-A3D2-2EDB0619C515}" type="presOf" srcId="{5E6E4AAD-3DA3-4B95-AF09-4F9B4189F589}" destId="{494A3261-9E17-4FF6-8649-5A805F08FA6F}" srcOrd="0" destOrd="2" presId="urn:microsoft.com/office/officeart/2005/8/layout/hList2"/>
    <dgm:cxn modelId="{5D31335B-F873-48C7-980B-4AE971084D56}" srcId="{EC0DD9A7-333F-4FE4-B469-C41229509376}" destId="{8D159470-8717-4C54-A977-77D73CC7E2B2}" srcOrd="0" destOrd="0" parTransId="{B45F66BE-B031-4812-BD73-839B529CB73B}" sibTransId="{9270767B-EEA3-4FCD-B4BF-289182F1D8C0}"/>
    <dgm:cxn modelId="{D8AEB941-AE4C-4585-A75F-5F0295A5FE61}" srcId="{8D159470-8717-4C54-A977-77D73CC7E2B2}" destId="{AC45A68B-8781-4260-A157-BEED3832969E}" srcOrd="0" destOrd="0" parTransId="{5B653FD7-2765-457A-AE67-9F3950197D17}" sibTransId="{D6C9817B-0C71-41F4-88ED-8DFF767507AD}"/>
    <dgm:cxn modelId="{1FCAFD66-0CA6-476B-BCF4-C805E761594E}" type="presOf" srcId="{AC45A68B-8781-4260-A157-BEED3832969E}" destId="{A6BBBD48-A292-4A41-8C8C-6BF53F3D6715}" srcOrd="0" destOrd="0" presId="urn:microsoft.com/office/officeart/2005/8/layout/hList2"/>
    <dgm:cxn modelId="{8FCC2F56-D509-4C92-99F2-15AE85A34025}" type="presOf" srcId="{5AAF07FB-42B4-4A58-BC20-DE17F38310AF}" destId="{A6BBBD48-A292-4A41-8C8C-6BF53F3D6715}" srcOrd="0" destOrd="2" presId="urn:microsoft.com/office/officeart/2005/8/layout/hList2"/>
    <dgm:cxn modelId="{34B6C876-F5A0-410C-AF64-3FDFA478DA9F}" type="presOf" srcId="{A706B81D-8466-4286-A247-DFD99E257D23}" destId="{A6BBBD48-A292-4A41-8C8C-6BF53F3D6715}" srcOrd="0" destOrd="1" presId="urn:microsoft.com/office/officeart/2005/8/layout/hList2"/>
    <dgm:cxn modelId="{ED2BC07C-44DD-405C-855E-84C4408F5145}" type="presOf" srcId="{AE1604A9-DA74-4008-B1EB-52A1FF5608B4}" destId="{494A3261-9E17-4FF6-8649-5A805F08FA6F}" srcOrd="0" destOrd="1" presId="urn:microsoft.com/office/officeart/2005/8/layout/hList2"/>
    <dgm:cxn modelId="{DA46F99F-45F5-4BEF-8B9A-C59302AD286E}" type="presOf" srcId="{A59E0F56-F09A-4770-9AEB-DAA3ABD82593}" destId="{A6BBBD48-A292-4A41-8C8C-6BF53F3D6715}" srcOrd="0" destOrd="3" presId="urn:microsoft.com/office/officeart/2005/8/layout/hList2"/>
    <dgm:cxn modelId="{1F2C9FA3-74CF-4D4B-B34E-1F56CCC563FD}" srcId="{C1187AC3-EE11-4A5B-8403-611251251C2A}" destId="{68EA5D6B-10BE-4F3D-BC9F-F2A23681FF0B}" srcOrd="0" destOrd="0" parTransId="{9D3BE7EC-2330-4FF2-9384-BBF8673D5DD5}" sibTransId="{70FF83AC-B380-4713-A21D-57AC384D731C}"/>
    <dgm:cxn modelId="{59C8D2A4-0580-43BC-9AAA-E56A2B9C39E0}" type="presOf" srcId="{74340203-91B9-4BA5-B1B0-3A0332877478}" destId="{494A3261-9E17-4FF6-8649-5A805F08FA6F}" srcOrd="0" destOrd="4" presId="urn:microsoft.com/office/officeart/2005/8/layout/hList2"/>
    <dgm:cxn modelId="{74BFEDAF-ABD9-480C-8B62-C49B7688B6CB}" srcId="{8D159470-8717-4C54-A977-77D73CC7E2B2}" destId="{A706B81D-8466-4286-A247-DFD99E257D23}" srcOrd="1" destOrd="0" parTransId="{7768DED7-049C-4F7B-8134-533AE16CE0EE}" sibTransId="{851A3901-A2FE-47D2-9A1D-F5F3C2B97F90}"/>
    <dgm:cxn modelId="{62D72ECE-394A-499E-8265-0C6541A11C55}" srcId="{EC0DD9A7-333F-4FE4-B469-C41229509376}" destId="{C1187AC3-EE11-4A5B-8403-611251251C2A}" srcOrd="1" destOrd="0" parTransId="{5C9D35A4-C5EC-4A25-A164-4FFA3E7AA766}" sibTransId="{6F02B1F5-5DB1-433F-B414-286F5059D1A1}"/>
    <dgm:cxn modelId="{4B8EFDCE-9592-436A-81A2-EC6F2E83AB88}" type="presOf" srcId="{68EA5D6B-10BE-4F3D-BC9F-F2A23681FF0B}" destId="{494A3261-9E17-4FF6-8649-5A805F08FA6F}" srcOrd="0" destOrd="0" presId="urn:microsoft.com/office/officeart/2005/8/layout/hList2"/>
    <dgm:cxn modelId="{021E62E0-7266-494C-AF08-AA84AB4CCE99}" srcId="{C1187AC3-EE11-4A5B-8403-611251251C2A}" destId="{5E6E4AAD-3DA3-4B95-AF09-4F9B4189F589}" srcOrd="2" destOrd="0" parTransId="{8F94B0E1-9E0D-4281-9839-F2CD981A14A4}" sibTransId="{568FC8EB-DF64-4091-8A3E-1D75B437F58E}"/>
    <dgm:cxn modelId="{F47063F5-98F8-4932-8C8D-DE5E22D07A0E}" srcId="{C1187AC3-EE11-4A5B-8403-611251251C2A}" destId="{AE1604A9-DA74-4008-B1EB-52A1FF5608B4}" srcOrd="1" destOrd="0" parTransId="{CA5B3F3C-F5D9-4CC7-BA94-B8BDD0EB8B81}" sibTransId="{4C1A1225-B0D5-48FF-816E-35FB294472F0}"/>
    <dgm:cxn modelId="{9A23EEFE-B2AE-4236-BA7A-95B52C8B6F2C}" type="presOf" srcId="{D3357F63-B3D9-46FC-9411-EF999928A963}" destId="{494A3261-9E17-4FF6-8649-5A805F08FA6F}" srcOrd="0" destOrd="3" presId="urn:microsoft.com/office/officeart/2005/8/layout/hList2"/>
    <dgm:cxn modelId="{3C54F390-951B-4D19-8D7C-887C6CC02D46}" type="presParOf" srcId="{B93FA481-A45F-4651-A4EC-2E65A66AF423}" destId="{68CBB657-7E30-4F64-9017-D07F2107164F}" srcOrd="0" destOrd="0" presId="urn:microsoft.com/office/officeart/2005/8/layout/hList2"/>
    <dgm:cxn modelId="{D20073E7-36A1-4BF2-8EBD-78B1E6C97E04}" type="presParOf" srcId="{68CBB657-7E30-4F64-9017-D07F2107164F}" destId="{408B194B-0562-4BB4-9FC5-6810B7976491}" srcOrd="0" destOrd="0" presId="urn:microsoft.com/office/officeart/2005/8/layout/hList2"/>
    <dgm:cxn modelId="{7F7154BB-B79F-446D-923F-D799582FE753}" type="presParOf" srcId="{68CBB657-7E30-4F64-9017-D07F2107164F}" destId="{A6BBBD48-A292-4A41-8C8C-6BF53F3D6715}" srcOrd="1" destOrd="0" presId="urn:microsoft.com/office/officeart/2005/8/layout/hList2"/>
    <dgm:cxn modelId="{B3DDC525-CFF2-48DC-B2F1-843DE2701EF8}" type="presParOf" srcId="{68CBB657-7E30-4F64-9017-D07F2107164F}" destId="{7698417D-8EAC-4E30-814C-452E1BCDA4FA}" srcOrd="2" destOrd="0" presId="urn:microsoft.com/office/officeart/2005/8/layout/hList2"/>
    <dgm:cxn modelId="{7E3FF332-3CBB-4378-A5B5-0867CC9CA104}" type="presParOf" srcId="{B93FA481-A45F-4651-A4EC-2E65A66AF423}" destId="{A6D862FE-F622-4F2D-AAD5-AA8C5E9D3D65}" srcOrd="1" destOrd="0" presId="urn:microsoft.com/office/officeart/2005/8/layout/hList2"/>
    <dgm:cxn modelId="{F11C47F3-F45A-41BB-8A0C-2C7C25294E03}" type="presParOf" srcId="{B93FA481-A45F-4651-A4EC-2E65A66AF423}" destId="{C51913ED-3504-4180-99F7-A844A64FEAB8}" srcOrd="2" destOrd="0" presId="urn:microsoft.com/office/officeart/2005/8/layout/hList2"/>
    <dgm:cxn modelId="{F8A25181-B277-459C-A4D2-3033D76819B0}" type="presParOf" srcId="{C51913ED-3504-4180-99F7-A844A64FEAB8}" destId="{B5E1F268-06B8-45FD-9AF5-F7131AAC91DB}" srcOrd="0" destOrd="0" presId="urn:microsoft.com/office/officeart/2005/8/layout/hList2"/>
    <dgm:cxn modelId="{6C2ECC10-B85E-4223-BDAE-04F783CAF728}" type="presParOf" srcId="{C51913ED-3504-4180-99F7-A844A64FEAB8}" destId="{494A3261-9E17-4FF6-8649-5A805F08FA6F}" srcOrd="1" destOrd="0" presId="urn:microsoft.com/office/officeart/2005/8/layout/hList2"/>
    <dgm:cxn modelId="{348B8C8B-9B7D-43FB-94C1-4613470CA398}" type="presParOf" srcId="{C51913ED-3504-4180-99F7-A844A64FEAB8}" destId="{2EFFD9B9-09F8-48DF-B1C8-24D1C520EDD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92EAAE-0411-4A01-AED0-6AA32B3FE74C}" type="doc">
      <dgm:prSet loTypeId="urn:microsoft.com/office/officeart/2005/8/layout/hList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99998F1C-A1E6-4739-82FF-E9AC2C078DD7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观察</a:t>
          </a:r>
        </a:p>
      </dgm:t>
    </dgm:pt>
    <dgm:pt modelId="{9CD7E523-A245-40B1-A82B-EAC19E7486A9}" type="parTrans" cxnId="{5C25D1F6-5767-431C-A8B9-6DCC40C07EB3}">
      <dgm:prSet/>
      <dgm:spPr/>
      <dgm:t>
        <a:bodyPr/>
        <a:lstStyle/>
        <a:p>
          <a:endParaRPr lang="zh-CN" altLang="en-US"/>
        </a:p>
      </dgm:t>
    </dgm:pt>
    <dgm:pt modelId="{2EEA6F97-97EA-4394-9997-67F0CCDF798B}" type="sibTrans" cxnId="{5C25D1F6-5767-431C-A8B9-6DCC40C07EB3}">
      <dgm:prSet/>
      <dgm:spPr/>
      <dgm:t>
        <a:bodyPr/>
        <a:lstStyle/>
        <a:p>
          <a:endParaRPr lang="zh-CN" altLang="en-US"/>
        </a:p>
      </dgm:t>
    </dgm:pt>
    <dgm:pt modelId="{6D3E248F-6758-4485-9AE7-0B5F7B4B39B6}">
      <dgm:prSet phldrT="[文本]" custT="1"/>
      <dgm:spPr/>
      <dgm:t>
        <a:bodyPr/>
        <a:lstStyle/>
        <a:p>
          <a:pPr>
            <a:buFont typeface="+mj-lt"/>
            <a:buAutoNum type="arabicPeriod"/>
          </a:pPr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保罗教导哪些人要为圣徒捐献？</a:t>
          </a:r>
        </a:p>
      </dgm:t>
    </dgm:pt>
    <dgm:pt modelId="{3505FCE7-092F-4D84-A483-7144741701FE}" type="parTrans" cxnId="{A6625BD5-F4EF-460C-B1B9-94B558CB0C3A}">
      <dgm:prSet/>
      <dgm:spPr/>
      <dgm:t>
        <a:bodyPr/>
        <a:lstStyle/>
        <a:p>
          <a:endParaRPr lang="zh-CN" altLang="en-US"/>
        </a:p>
      </dgm:t>
    </dgm:pt>
    <dgm:pt modelId="{0660A285-415E-452C-A78D-2B116E784B58}" type="sibTrans" cxnId="{A6625BD5-F4EF-460C-B1B9-94B558CB0C3A}">
      <dgm:prSet/>
      <dgm:spPr/>
      <dgm:t>
        <a:bodyPr/>
        <a:lstStyle/>
        <a:p>
          <a:endParaRPr lang="zh-CN" altLang="en-US"/>
        </a:p>
      </dgm:t>
    </dgm:pt>
    <dgm:pt modelId="{BE8E4C6E-2EF1-453C-B5AE-DB265268F2C3}">
      <dgm:prSet phldrT="[文本]" custT="1"/>
      <dgm:spPr/>
      <dgm:t>
        <a:bodyPr/>
        <a:lstStyle/>
        <a:p>
          <a:pPr>
            <a:buFont typeface="+mj-lt"/>
            <a:buAutoNum type="arabicPeriod"/>
          </a:pPr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保罗教导捐献应当以何种方式？</a:t>
          </a:r>
        </a:p>
      </dgm:t>
    </dgm:pt>
    <dgm:pt modelId="{E69F29F7-9AA6-4A46-8F8E-E22C26FBFA6E}" type="parTrans" cxnId="{44610276-8626-458F-B436-8F9327526BAB}">
      <dgm:prSet/>
      <dgm:spPr/>
      <dgm:t>
        <a:bodyPr/>
        <a:lstStyle/>
        <a:p>
          <a:endParaRPr lang="zh-CN" altLang="en-US"/>
        </a:p>
      </dgm:t>
    </dgm:pt>
    <dgm:pt modelId="{BECC715C-4FF9-4452-8A20-75975C600B6E}" type="sibTrans" cxnId="{44610276-8626-458F-B436-8F9327526BAB}">
      <dgm:prSet/>
      <dgm:spPr/>
      <dgm:t>
        <a:bodyPr/>
        <a:lstStyle/>
        <a:p>
          <a:endParaRPr lang="zh-CN" altLang="en-US"/>
        </a:p>
      </dgm:t>
    </dgm:pt>
    <dgm:pt modelId="{7CE99C8B-09FB-424E-A69F-1ECC138E0780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解释</a:t>
          </a:r>
        </a:p>
      </dgm:t>
    </dgm:pt>
    <dgm:pt modelId="{B9A9B9F9-0028-4BC2-BC2A-E738EB75F379}" type="parTrans" cxnId="{5E466CD2-F584-41F2-A4F9-4695FD20DE8E}">
      <dgm:prSet/>
      <dgm:spPr/>
      <dgm:t>
        <a:bodyPr/>
        <a:lstStyle/>
        <a:p>
          <a:endParaRPr lang="zh-CN" altLang="en-US"/>
        </a:p>
      </dgm:t>
    </dgm:pt>
    <dgm:pt modelId="{76E8BB6D-34D1-42B1-9148-F90262E32DFC}" type="sibTrans" cxnId="{5E466CD2-F584-41F2-A4F9-4695FD20DE8E}">
      <dgm:prSet/>
      <dgm:spPr/>
      <dgm:t>
        <a:bodyPr/>
        <a:lstStyle/>
        <a:p>
          <a:endParaRPr lang="zh-CN" altLang="en-US"/>
        </a:p>
      </dgm:t>
    </dgm:pt>
    <dgm:pt modelId="{A54A3404-2506-4698-998C-1495175125EF}">
      <dgm:prSet phldrT="[文本]" custT="1"/>
      <dgm:spPr/>
      <dgm:t>
        <a:bodyPr/>
        <a:lstStyle/>
        <a:p>
          <a:pPr>
            <a:buFont typeface="+mj-lt"/>
            <a:buAutoNum type="arabicPeriod"/>
          </a:pPr>
          <a:r>
            <a: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rPr>
            <a:t>保罗为何要呼召众教会捐献？是为自己筹工资吗？与他第三次旅行布道的目的有关联吗？</a:t>
          </a:r>
        </a:p>
      </dgm:t>
    </dgm:pt>
    <dgm:pt modelId="{7DD6FE2F-D4BB-482C-BA81-73D59C3BA528}" type="parTrans" cxnId="{521A4BAB-66DF-485B-8317-D5E09C1DD7F1}">
      <dgm:prSet/>
      <dgm:spPr/>
      <dgm:t>
        <a:bodyPr/>
        <a:lstStyle/>
        <a:p>
          <a:endParaRPr lang="zh-CN" altLang="en-US"/>
        </a:p>
      </dgm:t>
    </dgm:pt>
    <dgm:pt modelId="{6EAFBEB9-0A44-481F-B548-7EE4DA4EBFBE}" type="sibTrans" cxnId="{521A4BAB-66DF-485B-8317-D5E09C1DD7F1}">
      <dgm:prSet/>
      <dgm:spPr/>
      <dgm:t>
        <a:bodyPr/>
        <a:lstStyle/>
        <a:p>
          <a:endParaRPr lang="zh-CN" altLang="en-US"/>
        </a:p>
      </dgm:t>
    </dgm:pt>
    <dgm:pt modelId="{AD09E231-0730-4D52-9946-3A6656E729D6}">
      <dgm:prSet phldrT="[文本]" custT="1"/>
      <dgm:spPr/>
      <dgm:t>
        <a:bodyPr/>
        <a:lstStyle/>
        <a:p>
          <a:pPr>
            <a:buFont typeface="+mj-lt"/>
            <a:buAutoNum type="arabicPeriod"/>
          </a:pPr>
          <a:r>
            <a: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rPr>
            <a:t>为何要在七日的第一日捐献？每周奉献和来时现凑反映出对待捐献的何种态度？</a:t>
          </a:r>
        </a:p>
      </dgm:t>
    </dgm:pt>
    <dgm:pt modelId="{54105EDC-3A9C-4FEF-83DB-9BA017D1FC76}" type="parTrans" cxnId="{1051E1FA-1037-4499-9717-1D07A8AE4214}">
      <dgm:prSet/>
      <dgm:spPr/>
      <dgm:t>
        <a:bodyPr/>
        <a:lstStyle/>
        <a:p>
          <a:endParaRPr lang="zh-CN" altLang="en-US"/>
        </a:p>
      </dgm:t>
    </dgm:pt>
    <dgm:pt modelId="{2CC44A88-21CC-4E46-B963-29AA23010182}" type="sibTrans" cxnId="{1051E1FA-1037-4499-9717-1D07A8AE4214}">
      <dgm:prSet/>
      <dgm:spPr/>
      <dgm:t>
        <a:bodyPr/>
        <a:lstStyle/>
        <a:p>
          <a:endParaRPr lang="zh-CN" altLang="en-US"/>
        </a:p>
      </dgm:t>
    </dgm:pt>
    <dgm:pt modelId="{D1313F73-0185-4F91-8B63-429A6512784F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应用</a:t>
          </a:r>
        </a:p>
      </dgm:t>
    </dgm:pt>
    <dgm:pt modelId="{B7BF8C9B-A666-408B-B043-E529924692DC}" type="parTrans" cxnId="{63C2F2B6-BD76-4B2C-B8AA-2D07425684B2}">
      <dgm:prSet/>
      <dgm:spPr/>
      <dgm:t>
        <a:bodyPr/>
        <a:lstStyle/>
        <a:p>
          <a:endParaRPr lang="zh-CN" altLang="en-US"/>
        </a:p>
      </dgm:t>
    </dgm:pt>
    <dgm:pt modelId="{19710FDB-1D11-496B-B443-183EFB8E0473}" type="sibTrans" cxnId="{63C2F2B6-BD76-4B2C-B8AA-2D07425684B2}">
      <dgm:prSet/>
      <dgm:spPr/>
      <dgm:t>
        <a:bodyPr/>
        <a:lstStyle/>
        <a:p>
          <a:endParaRPr lang="zh-CN" altLang="en-US"/>
        </a:p>
      </dgm:t>
    </dgm:pt>
    <dgm:pt modelId="{65A463F5-A3DF-4BA7-956A-AC32372AB7DF}">
      <dgm:prSet phldrT="[文本]"/>
      <dgm:spPr/>
      <dgm:t>
        <a:bodyPr/>
        <a:lstStyle/>
        <a:p>
          <a:pPr>
            <a:buFont typeface="+mj-lt"/>
            <a:buAutoNum type="arabicPeriod"/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你认同保罗教导的捐献的方式和原则吗？这样的原则可以在如今教会中借鉴？</a:t>
          </a:r>
        </a:p>
      </dgm:t>
    </dgm:pt>
    <dgm:pt modelId="{149F99E4-8962-4874-AF36-C3143A705C32}" type="parTrans" cxnId="{A9277FB5-041D-40EB-A790-52E743851919}">
      <dgm:prSet/>
      <dgm:spPr/>
      <dgm:t>
        <a:bodyPr/>
        <a:lstStyle/>
        <a:p>
          <a:endParaRPr lang="zh-CN" altLang="en-US"/>
        </a:p>
      </dgm:t>
    </dgm:pt>
    <dgm:pt modelId="{E5D593BE-A284-4913-9D16-2473815584B6}" type="sibTrans" cxnId="{A9277FB5-041D-40EB-A790-52E743851919}">
      <dgm:prSet/>
      <dgm:spPr/>
      <dgm:t>
        <a:bodyPr/>
        <a:lstStyle/>
        <a:p>
          <a:endParaRPr lang="zh-CN" altLang="en-US"/>
        </a:p>
      </dgm:t>
    </dgm:pt>
    <dgm:pt modelId="{28C73B3A-AC1E-4709-A5D1-D51FCF09AD9F}">
      <dgm:prSet phldrT="[文本]"/>
      <dgm:spPr/>
      <dgm:t>
        <a:bodyPr/>
        <a:lstStyle/>
        <a:p>
          <a:pPr>
            <a:buFont typeface="+mj-lt"/>
            <a:buAutoNum type="arabicPeriod"/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你的奉献是“照着进项抽出来留着”的方式，还是“现凑”的方式？</a:t>
          </a:r>
        </a:p>
      </dgm:t>
    </dgm:pt>
    <dgm:pt modelId="{ACE36110-E6E9-4912-88F8-29D73956A35F}" type="parTrans" cxnId="{D390F583-D4F0-45C8-A413-5F3429DBB4CD}">
      <dgm:prSet/>
      <dgm:spPr/>
      <dgm:t>
        <a:bodyPr/>
        <a:lstStyle/>
        <a:p>
          <a:endParaRPr lang="zh-CN" altLang="en-US"/>
        </a:p>
      </dgm:t>
    </dgm:pt>
    <dgm:pt modelId="{CC467AC1-E9FA-4C03-BCC2-AB9E57E619D4}" type="sibTrans" cxnId="{D390F583-D4F0-45C8-A413-5F3429DBB4CD}">
      <dgm:prSet/>
      <dgm:spPr/>
      <dgm:t>
        <a:bodyPr/>
        <a:lstStyle/>
        <a:p>
          <a:endParaRPr lang="zh-CN" altLang="en-US"/>
        </a:p>
      </dgm:t>
    </dgm:pt>
    <dgm:pt modelId="{F7A3BAB7-E906-4A8C-8885-9E3C96D46A21}">
      <dgm:prSet phldrT="[文本]" custT="1"/>
      <dgm:spPr/>
      <dgm:t>
        <a:bodyPr/>
        <a:lstStyle/>
        <a:p>
          <a:pPr>
            <a:buFont typeface="+mj-lt"/>
            <a:buAutoNum type="arabicPeriod"/>
          </a:pPr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筹集到的捐献应当如何处理？</a:t>
          </a:r>
        </a:p>
      </dgm:t>
    </dgm:pt>
    <dgm:pt modelId="{AAD836A3-FEBF-4908-A249-DA84B25C39FC}" type="parTrans" cxnId="{D375BB7E-F9D8-4734-BE07-60A68F033C96}">
      <dgm:prSet/>
      <dgm:spPr/>
      <dgm:t>
        <a:bodyPr/>
        <a:lstStyle/>
        <a:p>
          <a:endParaRPr lang="zh-CN" altLang="en-US"/>
        </a:p>
      </dgm:t>
    </dgm:pt>
    <dgm:pt modelId="{A040F12C-2175-424B-B0F6-DA11F1AC71D5}" type="sibTrans" cxnId="{D375BB7E-F9D8-4734-BE07-60A68F033C96}">
      <dgm:prSet/>
      <dgm:spPr/>
      <dgm:t>
        <a:bodyPr/>
        <a:lstStyle/>
        <a:p>
          <a:endParaRPr lang="zh-CN" altLang="en-US"/>
        </a:p>
      </dgm:t>
    </dgm:pt>
    <dgm:pt modelId="{7F9840ED-2440-4AE7-BCC5-D5D4B12F8593}">
      <dgm:prSet phldrT="[文本]" custT="1"/>
      <dgm:spPr/>
      <dgm:t>
        <a:bodyPr/>
        <a:lstStyle/>
        <a:p>
          <a:pPr>
            <a:buFont typeface="+mj-lt"/>
            <a:buAutoNum type="arabicPeriod"/>
          </a:pPr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加拉太教会是怎么进行捐献的？（参</a:t>
          </a:r>
          <a:r>
            <a: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《</a:t>
          </a:r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加拉太书</a:t>
          </a:r>
          <a:r>
            <a: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</a:p>
      </dgm:t>
    </dgm:pt>
    <dgm:pt modelId="{13A375CF-C876-4436-927F-84097A9933F1}" type="parTrans" cxnId="{91C77CC1-72A4-46FE-A9D2-68733C52DDC9}">
      <dgm:prSet/>
      <dgm:spPr/>
      <dgm:t>
        <a:bodyPr/>
        <a:lstStyle/>
        <a:p>
          <a:endParaRPr lang="zh-CN" altLang="en-US"/>
        </a:p>
      </dgm:t>
    </dgm:pt>
    <dgm:pt modelId="{4549FA0A-2B7C-4BB3-85A5-70F2D36528DC}" type="sibTrans" cxnId="{91C77CC1-72A4-46FE-A9D2-68733C52DDC9}">
      <dgm:prSet/>
      <dgm:spPr/>
      <dgm:t>
        <a:bodyPr/>
        <a:lstStyle/>
        <a:p>
          <a:endParaRPr lang="zh-CN" altLang="en-US"/>
        </a:p>
      </dgm:t>
    </dgm:pt>
    <dgm:pt modelId="{69C533B2-93A7-4947-B4A7-38371920AAF8}">
      <dgm:prSet phldrT="[文本]" custT="1"/>
      <dgm:spPr/>
      <dgm:t>
        <a:bodyPr/>
        <a:lstStyle/>
        <a:p>
          <a:pPr>
            <a:buFont typeface="+mj-lt"/>
            <a:buAutoNum type="arabicPeriod"/>
          </a:pPr>
          <a:r>
            <a: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rPr>
            <a:t>为何保罗要求写信举荐人送捐资？为何是“他们”而不是“他”？提醒我们对待捐资钱财应当有何原则？</a:t>
          </a:r>
        </a:p>
      </dgm:t>
    </dgm:pt>
    <dgm:pt modelId="{84A32183-3DE1-43C3-B011-045729DEC35B}" type="parTrans" cxnId="{991D0E5A-07E0-4E99-9C1B-5CA6ED5643A6}">
      <dgm:prSet/>
      <dgm:spPr/>
      <dgm:t>
        <a:bodyPr/>
        <a:lstStyle/>
        <a:p>
          <a:endParaRPr lang="zh-CN" altLang="en-US"/>
        </a:p>
      </dgm:t>
    </dgm:pt>
    <dgm:pt modelId="{23352271-F662-424A-A9FE-95AA7FD5C427}" type="sibTrans" cxnId="{991D0E5A-07E0-4E99-9C1B-5CA6ED5643A6}">
      <dgm:prSet/>
      <dgm:spPr/>
      <dgm:t>
        <a:bodyPr/>
        <a:lstStyle/>
        <a:p>
          <a:endParaRPr lang="zh-CN" altLang="en-US"/>
        </a:p>
      </dgm:t>
    </dgm:pt>
    <dgm:pt modelId="{9C66C568-DB62-4883-9B86-C8397E2823A3}">
      <dgm:prSet phldrT="[文本]"/>
      <dgm:spPr/>
      <dgm:t>
        <a:bodyPr/>
        <a:lstStyle/>
        <a:p>
          <a:pPr>
            <a:buFont typeface="+mj-lt"/>
            <a:buAutoNum type="arabicPeriod"/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保罗的教导提醒我们对待奉献应当有何种态度？你是否有认同和不认同的地方？</a:t>
          </a:r>
        </a:p>
      </dgm:t>
    </dgm:pt>
    <dgm:pt modelId="{50EFE426-2DBB-4385-BA39-350845505D16}" type="parTrans" cxnId="{89084FC5-2A70-4FA5-BD26-9EB02208101B}">
      <dgm:prSet/>
      <dgm:spPr/>
      <dgm:t>
        <a:bodyPr/>
        <a:lstStyle/>
        <a:p>
          <a:endParaRPr lang="zh-CN" altLang="en-US"/>
        </a:p>
      </dgm:t>
    </dgm:pt>
    <dgm:pt modelId="{DB012D7B-1CC6-4FFB-A562-E780B4353208}" type="sibTrans" cxnId="{89084FC5-2A70-4FA5-BD26-9EB02208101B}">
      <dgm:prSet/>
      <dgm:spPr/>
      <dgm:t>
        <a:bodyPr/>
        <a:lstStyle/>
        <a:p>
          <a:endParaRPr lang="zh-CN" altLang="en-US"/>
        </a:p>
      </dgm:t>
    </dgm:pt>
    <dgm:pt modelId="{F8F32BE2-815C-49AE-824C-CA006314C35F}">
      <dgm:prSet phldrT="[文本]" custT="1"/>
      <dgm:spPr/>
      <dgm:t>
        <a:bodyPr/>
        <a:lstStyle/>
        <a:p>
          <a:pPr>
            <a:buFont typeface="+mj-lt"/>
            <a:buAutoNum type="arabicPeriod"/>
          </a:pPr>
          <a:r>
            <a: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rPr>
            <a:t>哥林多信徒参与捐献会带来哪些益处？</a:t>
          </a:r>
        </a:p>
      </dgm:t>
    </dgm:pt>
    <dgm:pt modelId="{044B5F94-FDCC-44F1-B56C-C76B4EF5BEB7}" type="parTrans" cxnId="{1CACCE0C-B41C-419B-A979-1F657136643C}">
      <dgm:prSet/>
      <dgm:spPr/>
      <dgm:t>
        <a:bodyPr/>
        <a:lstStyle/>
        <a:p>
          <a:endParaRPr lang="zh-CN" altLang="en-US"/>
        </a:p>
      </dgm:t>
    </dgm:pt>
    <dgm:pt modelId="{F5A03917-EEE8-45C4-8635-877689ABEB05}" type="sibTrans" cxnId="{1CACCE0C-B41C-419B-A979-1F657136643C}">
      <dgm:prSet/>
      <dgm:spPr/>
      <dgm:t>
        <a:bodyPr/>
        <a:lstStyle/>
        <a:p>
          <a:endParaRPr lang="zh-CN" altLang="en-US"/>
        </a:p>
      </dgm:t>
    </dgm:pt>
    <dgm:pt modelId="{9F4224DD-2155-453F-82E9-F2F66409545C}">
      <dgm:prSet phldrT="[文本]"/>
      <dgm:spPr/>
      <dgm:t>
        <a:bodyPr/>
        <a:lstStyle/>
        <a:p>
          <a:pPr>
            <a:buFont typeface="+mj-lt"/>
            <a:buAutoNum type="arabicPeriod"/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你有经历过或者听闻其他肢体因奉献而带来益处的美好见证吗？</a:t>
          </a:r>
        </a:p>
      </dgm:t>
    </dgm:pt>
    <dgm:pt modelId="{8AAB1161-0DB9-46F0-B651-E012E96D48FC}" type="parTrans" cxnId="{6E3C377C-6F1E-4346-A5AA-AD9EA2647F30}">
      <dgm:prSet/>
      <dgm:spPr/>
      <dgm:t>
        <a:bodyPr/>
        <a:lstStyle/>
        <a:p>
          <a:endParaRPr lang="zh-CN" altLang="en-US"/>
        </a:p>
      </dgm:t>
    </dgm:pt>
    <dgm:pt modelId="{836DB5AE-D596-497A-A1D6-150A276DC54A}" type="sibTrans" cxnId="{6E3C377C-6F1E-4346-A5AA-AD9EA2647F30}">
      <dgm:prSet/>
      <dgm:spPr/>
      <dgm:t>
        <a:bodyPr/>
        <a:lstStyle/>
        <a:p>
          <a:endParaRPr lang="zh-CN" altLang="en-US"/>
        </a:p>
      </dgm:t>
    </dgm:pt>
    <dgm:pt modelId="{CBF0DA67-B54F-4BBD-9329-92FA776B6CB7}" type="pres">
      <dgm:prSet presAssocID="{3392EAAE-0411-4A01-AED0-6AA32B3FE74C}" presName="linearFlow" presStyleCnt="0">
        <dgm:presLayoutVars>
          <dgm:dir/>
          <dgm:animLvl val="lvl"/>
          <dgm:resizeHandles/>
        </dgm:presLayoutVars>
      </dgm:prSet>
      <dgm:spPr/>
    </dgm:pt>
    <dgm:pt modelId="{C50596AB-E0C3-448D-AE63-CC7F130EAB65}" type="pres">
      <dgm:prSet presAssocID="{99998F1C-A1E6-4739-82FF-E9AC2C078DD7}" presName="compositeNode" presStyleCnt="0">
        <dgm:presLayoutVars>
          <dgm:bulletEnabled val="1"/>
        </dgm:presLayoutVars>
      </dgm:prSet>
      <dgm:spPr/>
    </dgm:pt>
    <dgm:pt modelId="{2B8E1FB2-121C-4E43-A237-DD1C207A7210}" type="pres">
      <dgm:prSet presAssocID="{99998F1C-A1E6-4739-82FF-E9AC2C078DD7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放大镜 纯色填充"/>
        </a:ext>
      </dgm:extLst>
    </dgm:pt>
    <dgm:pt modelId="{A4355977-1BFD-418D-A755-7B61F660DFC6}" type="pres">
      <dgm:prSet presAssocID="{99998F1C-A1E6-4739-82FF-E9AC2C078DD7}" presName="childNode" presStyleLbl="node1" presStyleIdx="0" presStyleCnt="3">
        <dgm:presLayoutVars>
          <dgm:bulletEnabled val="1"/>
        </dgm:presLayoutVars>
      </dgm:prSet>
      <dgm:spPr/>
    </dgm:pt>
    <dgm:pt modelId="{10DC4F8E-0D5D-41CF-B735-0129F9B248B6}" type="pres">
      <dgm:prSet presAssocID="{99998F1C-A1E6-4739-82FF-E9AC2C078DD7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7661E884-63F7-4449-BECB-2EB20619905A}" type="pres">
      <dgm:prSet presAssocID="{2EEA6F97-97EA-4394-9997-67F0CCDF798B}" presName="sibTrans" presStyleCnt="0"/>
      <dgm:spPr/>
    </dgm:pt>
    <dgm:pt modelId="{16B107FB-9753-410A-88AF-A410BEB554E5}" type="pres">
      <dgm:prSet presAssocID="{7CE99C8B-09FB-424E-A69F-1ECC138E0780}" presName="compositeNode" presStyleCnt="0">
        <dgm:presLayoutVars>
          <dgm:bulletEnabled val="1"/>
        </dgm:presLayoutVars>
      </dgm:prSet>
      <dgm:spPr/>
    </dgm:pt>
    <dgm:pt modelId="{613493C2-32B0-4BA2-9048-23D179EA35BF}" type="pres">
      <dgm:prSet presAssocID="{7CE99C8B-09FB-424E-A69F-1ECC138E0780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想法 纯色填充"/>
        </a:ext>
      </dgm:extLst>
    </dgm:pt>
    <dgm:pt modelId="{0717EDA6-6842-4D70-AEAD-84A88394DA9D}" type="pres">
      <dgm:prSet presAssocID="{7CE99C8B-09FB-424E-A69F-1ECC138E0780}" presName="childNode" presStyleLbl="node1" presStyleIdx="1" presStyleCnt="3">
        <dgm:presLayoutVars>
          <dgm:bulletEnabled val="1"/>
        </dgm:presLayoutVars>
      </dgm:prSet>
      <dgm:spPr/>
    </dgm:pt>
    <dgm:pt modelId="{AE34F572-3D9A-4F96-BDF6-90B3928562E6}" type="pres">
      <dgm:prSet presAssocID="{7CE99C8B-09FB-424E-A69F-1ECC138E0780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16395643-E43B-4DF7-B6C5-ED5F18C7CD11}" type="pres">
      <dgm:prSet presAssocID="{76E8BB6D-34D1-42B1-9148-F90262E32DFC}" presName="sibTrans" presStyleCnt="0"/>
      <dgm:spPr/>
    </dgm:pt>
    <dgm:pt modelId="{25FDE89E-BDB2-4574-BC25-4FEB6252D8D0}" type="pres">
      <dgm:prSet presAssocID="{D1313F73-0185-4F91-8B63-429A6512784F}" presName="compositeNode" presStyleCnt="0">
        <dgm:presLayoutVars>
          <dgm:bulletEnabled val="1"/>
        </dgm:presLayoutVars>
      </dgm:prSet>
      <dgm:spPr/>
    </dgm:pt>
    <dgm:pt modelId="{BDE2F70B-9325-4F70-9EA2-891AE42959F1}" type="pres">
      <dgm:prSet presAssocID="{D1313F73-0185-4F91-8B63-429A6512784F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映像 纯色填充"/>
        </a:ext>
      </dgm:extLst>
    </dgm:pt>
    <dgm:pt modelId="{BC8EEA5B-4122-4C26-A070-97C375AA8510}" type="pres">
      <dgm:prSet presAssocID="{D1313F73-0185-4F91-8B63-429A6512784F}" presName="childNode" presStyleLbl="node1" presStyleIdx="2" presStyleCnt="3">
        <dgm:presLayoutVars>
          <dgm:bulletEnabled val="1"/>
        </dgm:presLayoutVars>
      </dgm:prSet>
      <dgm:spPr/>
    </dgm:pt>
    <dgm:pt modelId="{43DFFECF-BF6F-4385-86A4-26EAA5A6D067}" type="pres">
      <dgm:prSet presAssocID="{D1313F73-0185-4F91-8B63-429A6512784F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F9174605-499C-4A85-BC1A-762293B3D6C5}" type="presOf" srcId="{69C533B2-93A7-4947-B4A7-38371920AAF8}" destId="{0717EDA6-6842-4D70-AEAD-84A88394DA9D}" srcOrd="0" destOrd="2" presId="urn:microsoft.com/office/officeart/2005/8/layout/hList2"/>
    <dgm:cxn modelId="{1CACCE0C-B41C-419B-A979-1F657136643C}" srcId="{7CE99C8B-09FB-424E-A69F-1ECC138E0780}" destId="{F8F32BE2-815C-49AE-824C-CA006314C35F}" srcOrd="3" destOrd="0" parTransId="{044B5F94-FDCC-44F1-B56C-C76B4EF5BEB7}" sibTransId="{F5A03917-EEE8-45C4-8635-877689ABEB05}"/>
    <dgm:cxn modelId="{60A78917-A094-4A0E-93A3-342ED8EB5185}" type="presOf" srcId="{D1313F73-0185-4F91-8B63-429A6512784F}" destId="{43DFFECF-BF6F-4385-86A4-26EAA5A6D067}" srcOrd="0" destOrd="0" presId="urn:microsoft.com/office/officeart/2005/8/layout/hList2"/>
    <dgm:cxn modelId="{AE12B92B-6D5B-43C9-BF82-D0234ECFF1A8}" type="presOf" srcId="{A54A3404-2506-4698-998C-1495175125EF}" destId="{0717EDA6-6842-4D70-AEAD-84A88394DA9D}" srcOrd="0" destOrd="0" presId="urn:microsoft.com/office/officeart/2005/8/layout/hList2"/>
    <dgm:cxn modelId="{B65B4F5F-5FC5-43DA-8E07-445A81B85D95}" type="presOf" srcId="{7CE99C8B-09FB-424E-A69F-1ECC138E0780}" destId="{AE34F572-3D9A-4F96-BDF6-90B3928562E6}" srcOrd="0" destOrd="0" presId="urn:microsoft.com/office/officeart/2005/8/layout/hList2"/>
    <dgm:cxn modelId="{005C254B-C07D-4131-A110-3E800148AC6C}" type="presOf" srcId="{BE8E4C6E-2EF1-453C-B5AE-DB265268F2C3}" destId="{A4355977-1BFD-418D-A755-7B61F660DFC6}" srcOrd="0" destOrd="1" presId="urn:microsoft.com/office/officeart/2005/8/layout/hList2"/>
    <dgm:cxn modelId="{EB44E64C-358E-4276-A2AC-BEFF215A5F4E}" type="presOf" srcId="{9F4224DD-2155-453F-82E9-F2F66409545C}" destId="{BC8EEA5B-4122-4C26-A070-97C375AA8510}" srcOrd="0" destOrd="3" presId="urn:microsoft.com/office/officeart/2005/8/layout/hList2"/>
    <dgm:cxn modelId="{CCB29D6D-EDA4-47F9-94A0-EE0075313232}" type="presOf" srcId="{3392EAAE-0411-4A01-AED0-6AA32B3FE74C}" destId="{CBF0DA67-B54F-4BBD-9329-92FA776B6CB7}" srcOrd="0" destOrd="0" presId="urn:microsoft.com/office/officeart/2005/8/layout/hList2"/>
    <dgm:cxn modelId="{F85A1255-5201-4B70-A85A-3E2E57FCED6E}" type="presOf" srcId="{65A463F5-A3DF-4BA7-956A-AC32372AB7DF}" destId="{BC8EEA5B-4122-4C26-A070-97C375AA8510}" srcOrd="0" destOrd="0" presId="urn:microsoft.com/office/officeart/2005/8/layout/hList2"/>
    <dgm:cxn modelId="{44610276-8626-458F-B436-8F9327526BAB}" srcId="{99998F1C-A1E6-4739-82FF-E9AC2C078DD7}" destId="{BE8E4C6E-2EF1-453C-B5AE-DB265268F2C3}" srcOrd="1" destOrd="0" parTransId="{E69F29F7-9AA6-4A46-8F8E-E22C26FBFA6E}" sibTransId="{BECC715C-4FF9-4452-8A20-75975C600B6E}"/>
    <dgm:cxn modelId="{991D0E5A-07E0-4E99-9C1B-5CA6ED5643A6}" srcId="{7CE99C8B-09FB-424E-A69F-1ECC138E0780}" destId="{69C533B2-93A7-4947-B4A7-38371920AAF8}" srcOrd="2" destOrd="0" parTransId="{84A32183-3DE1-43C3-B011-045729DEC35B}" sibTransId="{23352271-F662-424A-A9FE-95AA7FD5C427}"/>
    <dgm:cxn modelId="{C9D61E7A-C80A-45AC-8968-969EEDA88031}" type="presOf" srcId="{F8F32BE2-815C-49AE-824C-CA006314C35F}" destId="{0717EDA6-6842-4D70-AEAD-84A88394DA9D}" srcOrd="0" destOrd="3" presId="urn:microsoft.com/office/officeart/2005/8/layout/hList2"/>
    <dgm:cxn modelId="{6E3C377C-6F1E-4346-A5AA-AD9EA2647F30}" srcId="{D1313F73-0185-4F91-8B63-429A6512784F}" destId="{9F4224DD-2155-453F-82E9-F2F66409545C}" srcOrd="3" destOrd="0" parTransId="{8AAB1161-0DB9-46F0-B651-E012E96D48FC}" sibTransId="{836DB5AE-D596-497A-A1D6-150A276DC54A}"/>
    <dgm:cxn modelId="{D375BB7E-F9D8-4734-BE07-60A68F033C96}" srcId="{99998F1C-A1E6-4739-82FF-E9AC2C078DD7}" destId="{F7A3BAB7-E906-4A8C-8885-9E3C96D46A21}" srcOrd="2" destOrd="0" parTransId="{AAD836A3-FEBF-4908-A249-DA84B25C39FC}" sibTransId="{A040F12C-2175-424B-B0F6-DA11F1AC71D5}"/>
    <dgm:cxn modelId="{D390F583-D4F0-45C8-A413-5F3429DBB4CD}" srcId="{D1313F73-0185-4F91-8B63-429A6512784F}" destId="{28C73B3A-AC1E-4709-A5D1-D51FCF09AD9F}" srcOrd="2" destOrd="0" parTransId="{ACE36110-E6E9-4912-88F8-29D73956A35F}" sibTransId="{CC467AC1-E9FA-4C03-BCC2-AB9E57E619D4}"/>
    <dgm:cxn modelId="{9527DF87-3BEB-464C-BCDE-F1BB3572D6FD}" type="presOf" srcId="{7F9840ED-2440-4AE7-BCC5-D5D4B12F8593}" destId="{A4355977-1BFD-418D-A755-7B61F660DFC6}" srcOrd="0" destOrd="3" presId="urn:microsoft.com/office/officeart/2005/8/layout/hList2"/>
    <dgm:cxn modelId="{717E2AA8-A63B-4449-99A5-BA508A82C859}" type="presOf" srcId="{AD09E231-0730-4D52-9946-3A6656E729D6}" destId="{0717EDA6-6842-4D70-AEAD-84A88394DA9D}" srcOrd="0" destOrd="1" presId="urn:microsoft.com/office/officeart/2005/8/layout/hList2"/>
    <dgm:cxn modelId="{521A4BAB-66DF-485B-8317-D5E09C1DD7F1}" srcId="{7CE99C8B-09FB-424E-A69F-1ECC138E0780}" destId="{A54A3404-2506-4698-998C-1495175125EF}" srcOrd="0" destOrd="0" parTransId="{7DD6FE2F-D4BB-482C-BA81-73D59C3BA528}" sibTransId="{6EAFBEB9-0A44-481F-B548-7EE4DA4EBFBE}"/>
    <dgm:cxn modelId="{9E91DDB2-B4D6-4400-8A7C-B536AC9ED240}" type="presOf" srcId="{6D3E248F-6758-4485-9AE7-0B5F7B4B39B6}" destId="{A4355977-1BFD-418D-A755-7B61F660DFC6}" srcOrd="0" destOrd="0" presId="urn:microsoft.com/office/officeart/2005/8/layout/hList2"/>
    <dgm:cxn modelId="{A9277FB5-041D-40EB-A790-52E743851919}" srcId="{D1313F73-0185-4F91-8B63-429A6512784F}" destId="{65A463F5-A3DF-4BA7-956A-AC32372AB7DF}" srcOrd="0" destOrd="0" parTransId="{149F99E4-8962-4874-AF36-C3143A705C32}" sibTransId="{E5D593BE-A284-4913-9D16-2473815584B6}"/>
    <dgm:cxn modelId="{63C2F2B6-BD76-4B2C-B8AA-2D07425684B2}" srcId="{3392EAAE-0411-4A01-AED0-6AA32B3FE74C}" destId="{D1313F73-0185-4F91-8B63-429A6512784F}" srcOrd="2" destOrd="0" parTransId="{B7BF8C9B-A666-408B-B043-E529924692DC}" sibTransId="{19710FDB-1D11-496B-B443-183EFB8E0473}"/>
    <dgm:cxn modelId="{91C77CC1-72A4-46FE-A9D2-68733C52DDC9}" srcId="{99998F1C-A1E6-4739-82FF-E9AC2C078DD7}" destId="{7F9840ED-2440-4AE7-BCC5-D5D4B12F8593}" srcOrd="3" destOrd="0" parTransId="{13A375CF-C876-4436-927F-84097A9933F1}" sibTransId="{4549FA0A-2B7C-4BB3-85A5-70F2D36528DC}"/>
    <dgm:cxn modelId="{AB1692C2-3916-4E82-A5D1-0C6979CE263A}" type="presOf" srcId="{99998F1C-A1E6-4739-82FF-E9AC2C078DD7}" destId="{10DC4F8E-0D5D-41CF-B735-0129F9B248B6}" srcOrd="0" destOrd="0" presId="urn:microsoft.com/office/officeart/2005/8/layout/hList2"/>
    <dgm:cxn modelId="{89084FC5-2A70-4FA5-BD26-9EB02208101B}" srcId="{D1313F73-0185-4F91-8B63-429A6512784F}" destId="{9C66C568-DB62-4883-9B86-C8397E2823A3}" srcOrd="1" destOrd="0" parTransId="{50EFE426-2DBB-4385-BA39-350845505D16}" sibTransId="{DB012D7B-1CC6-4FFB-A562-E780B4353208}"/>
    <dgm:cxn modelId="{A8EE72D0-6A36-40E2-93AC-A7578FE73E37}" type="presOf" srcId="{28C73B3A-AC1E-4709-A5D1-D51FCF09AD9F}" destId="{BC8EEA5B-4122-4C26-A070-97C375AA8510}" srcOrd="0" destOrd="2" presId="urn:microsoft.com/office/officeart/2005/8/layout/hList2"/>
    <dgm:cxn modelId="{5E466CD2-F584-41F2-A4F9-4695FD20DE8E}" srcId="{3392EAAE-0411-4A01-AED0-6AA32B3FE74C}" destId="{7CE99C8B-09FB-424E-A69F-1ECC138E0780}" srcOrd="1" destOrd="0" parTransId="{B9A9B9F9-0028-4BC2-BC2A-E738EB75F379}" sibTransId="{76E8BB6D-34D1-42B1-9148-F90262E32DFC}"/>
    <dgm:cxn modelId="{A6625BD5-F4EF-460C-B1B9-94B558CB0C3A}" srcId="{99998F1C-A1E6-4739-82FF-E9AC2C078DD7}" destId="{6D3E248F-6758-4485-9AE7-0B5F7B4B39B6}" srcOrd="0" destOrd="0" parTransId="{3505FCE7-092F-4D84-A483-7144741701FE}" sibTransId="{0660A285-415E-452C-A78D-2B116E784B58}"/>
    <dgm:cxn modelId="{B5677FE4-2D11-4570-9E83-A52B1340B6BE}" type="presOf" srcId="{F7A3BAB7-E906-4A8C-8885-9E3C96D46A21}" destId="{A4355977-1BFD-418D-A755-7B61F660DFC6}" srcOrd="0" destOrd="2" presId="urn:microsoft.com/office/officeart/2005/8/layout/hList2"/>
    <dgm:cxn modelId="{209939EA-8008-4E97-AC7B-397B7BA98590}" type="presOf" srcId="{9C66C568-DB62-4883-9B86-C8397E2823A3}" destId="{BC8EEA5B-4122-4C26-A070-97C375AA8510}" srcOrd="0" destOrd="1" presId="urn:microsoft.com/office/officeart/2005/8/layout/hList2"/>
    <dgm:cxn modelId="{5C25D1F6-5767-431C-A8B9-6DCC40C07EB3}" srcId="{3392EAAE-0411-4A01-AED0-6AA32B3FE74C}" destId="{99998F1C-A1E6-4739-82FF-E9AC2C078DD7}" srcOrd="0" destOrd="0" parTransId="{9CD7E523-A245-40B1-A82B-EAC19E7486A9}" sibTransId="{2EEA6F97-97EA-4394-9997-67F0CCDF798B}"/>
    <dgm:cxn modelId="{1051E1FA-1037-4499-9717-1D07A8AE4214}" srcId="{7CE99C8B-09FB-424E-A69F-1ECC138E0780}" destId="{AD09E231-0730-4D52-9946-3A6656E729D6}" srcOrd="1" destOrd="0" parTransId="{54105EDC-3A9C-4FEF-83DB-9BA017D1FC76}" sibTransId="{2CC44A88-21CC-4E46-B963-29AA23010182}"/>
    <dgm:cxn modelId="{5714F4F4-4026-4FE5-B621-C49245017772}" type="presParOf" srcId="{CBF0DA67-B54F-4BBD-9329-92FA776B6CB7}" destId="{C50596AB-E0C3-448D-AE63-CC7F130EAB65}" srcOrd="0" destOrd="0" presId="urn:microsoft.com/office/officeart/2005/8/layout/hList2"/>
    <dgm:cxn modelId="{87A894C2-EF77-477E-BD20-B75827D50EA3}" type="presParOf" srcId="{C50596AB-E0C3-448D-AE63-CC7F130EAB65}" destId="{2B8E1FB2-121C-4E43-A237-DD1C207A7210}" srcOrd="0" destOrd="0" presId="urn:microsoft.com/office/officeart/2005/8/layout/hList2"/>
    <dgm:cxn modelId="{2516046F-90D1-49EB-A26F-841DCA7AF67A}" type="presParOf" srcId="{C50596AB-E0C3-448D-AE63-CC7F130EAB65}" destId="{A4355977-1BFD-418D-A755-7B61F660DFC6}" srcOrd="1" destOrd="0" presId="urn:microsoft.com/office/officeart/2005/8/layout/hList2"/>
    <dgm:cxn modelId="{0487C8E2-4711-474A-9A08-9A4629FA2771}" type="presParOf" srcId="{C50596AB-E0C3-448D-AE63-CC7F130EAB65}" destId="{10DC4F8E-0D5D-41CF-B735-0129F9B248B6}" srcOrd="2" destOrd="0" presId="urn:microsoft.com/office/officeart/2005/8/layout/hList2"/>
    <dgm:cxn modelId="{3E4C2238-F571-4893-95FB-9C65B11CF4E4}" type="presParOf" srcId="{CBF0DA67-B54F-4BBD-9329-92FA776B6CB7}" destId="{7661E884-63F7-4449-BECB-2EB20619905A}" srcOrd="1" destOrd="0" presId="urn:microsoft.com/office/officeart/2005/8/layout/hList2"/>
    <dgm:cxn modelId="{BBC7F353-122D-4DC4-BC8F-318B88B62156}" type="presParOf" srcId="{CBF0DA67-B54F-4BBD-9329-92FA776B6CB7}" destId="{16B107FB-9753-410A-88AF-A410BEB554E5}" srcOrd="2" destOrd="0" presId="urn:microsoft.com/office/officeart/2005/8/layout/hList2"/>
    <dgm:cxn modelId="{CF7C0002-CC87-4340-927E-D65B9C58E40F}" type="presParOf" srcId="{16B107FB-9753-410A-88AF-A410BEB554E5}" destId="{613493C2-32B0-4BA2-9048-23D179EA35BF}" srcOrd="0" destOrd="0" presId="urn:microsoft.com/office/officeart/2005/8/layout/hList2"/>
    <dgm:cxn modelId="{2384F1AE-23DC-44A5-9E28-929F959412B2}" type="presParOf" srcId="{16B107FB-9753-410A-88AF-A410BEB554E5}" destId="{0717EDA6-6842-4D70-AEAD-84A88394DA9D}" srcOrd="1" destOrd="0" presId="urn:microsoft.com/office/officeart/2005/8/layout/hList2"/>
    <dgm:cxn modelId="{C5DDDBD8-1EDE-4563-8B52-37507B6E74F4}" type="presParOf" srcId="{16B107FB-9753-410A-88AF-A410BEB554E5}" destId="{AE34F572-3D9A-4F96-BDF6-90B3928562E6}" srcOrd="2" destOrd="0" presId="urn:microsoft.com/office/officeart/2005/8/layout/hList2"/>
    <dgm:cxn modelId="{B4E47574-B2C1-4BF5-8392-FF5E758820AF}" type="presParOf" srcId="{CBF0DA67-B54F-4BBD-9329-92FA776B6CB7}" destId="{16395643-E43B-4DF7-B6C5-ED5F18C7CD11}" srcOrd="3" destOrd="0" presId="urn:microsoft.com/office/officeart/2005/8/layout/hList2"/>
    <dgm:cxn modelId="{2F85EA06-9252-41E6-9722-D48830A8D3F5}" type="presParOf" srcId="{CBF0DA67-B54F-4BBD-9329-92FA776B6CB7}" destId="{25FDE89E-BDB2-4574-BC25-4FEB6252D8D0}" srcOrd="4" destOrd="0" presId="urn:microsoft.com/office/officeart/2005/8/layout/hList2"/>
    <dgm:cxn modelId="{51EEEB59-0C32-4FF5-A9BE-B491580A04EB}" type="presParOf" srcId="{25FDE89E-BDB2-4574-BC25-4FEB6252D8D0}" destId="{BDE2F70B-9325-4F70-9EA2-891AE42959F1}" srcOrd="0" destOrd="0" presId="urn:microsoft.com/office/officeart/2005/8/layout/hList2"/>
    <dgm:cxn modelId="{260C0AF0-F8E9-48C0-9EF4-CF4CD4FE1F5C}" type="presParOf" srcId="{25FDE89E-BDB2-4574-BC25-4FEB6252D8D0}" destId="{BC8EEA5B-4122-4C26-A070-97C375AA8510}" srcOrd="1" destOrd="0" presId="urn:microsoft.com/office/officeart/2005/8/layout/hList2"/>
    <dgm:cxn modelId="{D2871FA9-668B-433A-8F9D-BA3D75A7C01B}" type="presParOf" srcId="{25FDE89E-BDB2-4574-BC25-4FEB6252D8D0}" destId="{43DFFECF-BF6F-4385-86A4-26EAA5A6D06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9BF76-3981-43B3-9FC6-07C6B69C74D7}">
      <dsp:nvSpPr>
        <dsp:cNvPr id="0" name=""/>
        <dsp:cNvSpPr/>
      </dsp:nvSpPr>
      <dsp:spPr>
        <a:xfrm>
          <a:off x="1430" y="44417"/>
          <a:ext cx="1797665" cy="993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2022</a:t>
          </a:r>
          <a:endParaRPr lang="zh-CN" altLang="en-US" sz="17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430" y="44417"/>
        <a:ext cx="1797665" cy="662400"/>
      </dsp:txXfrm>
    </dsp:sp>
    <dsp:sp modelId="{4AF1DC7D-DA32-419D-B336-4ED9A431876F}">
      <dsp:nvSpPr>
        <dsp:cNvPr id="0" name=""/>
        <dsp:cNvSpPr/>
      </dsp:nvSpPr>
      <dsp:spPr>
        <a:xfrm>
          <a:off x="369627" y="688247"/>
          <a:ext cx="1797665" cy="13248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22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加拉太书</a:t>
          </a:r>
        </a:p>
      </dsp:txBody>
      <dsp:txXfrm>
        <a:off x="408429" y="727049"/>
        <a:ext cx="1720061" cy="1247196"/>
      </dsp:txXfrm>
    </dsp:sp>
    <dsp:sp modelId="{CCAD1E0B-69A4-4ABC-B8B5-82B5D3DDC6D4}">
      <dsp:nvSpPr>
        <dsp:cNvPr id="0" name=""/>
        <dsp:cNvSpPr/>
      </dsp:nvSpPr>
      <dsp:spPr>
        <a:xfrm>
          <a:off x="2071615" y="151834"/>
          <a:ext cx="577741" cy="4475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3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071615" y="241347"/>
        <a:ext cx="443471" cy="268540"/>
      </dsp:txXfrm>
    </dsp:sp>
    <dsp:sp modelId="{B5A368D7-DB69-4EF2-95F9-BBBE2F9BFC27}">
      <dsp:nvSpPr>
        <dsp:cNvPr id="0" name=""/>
        <dsp:cNvSpPr/>
      </dsp:nvSpPr>
      <dsp:spPr>
        <a:xfrm>
          <a:off x="2889174" y="44417"/>
          <a:ext cx="1797665" cy="993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2023</a:t>
          </a:r>
          <a:endParaRPr lang="zh-CN" altLang="en-US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889174" y="44417"/>
        <a:ext cx="1797665" cy="662400"/>
      </dsp:txXfrm>
    </dsp:sp>
    <dsp:sp modelId="{03982FB6-9579-4647-B86C-4DD8DD16EDB3}">
      <dsp:nvSpPr>
        <dsp:cNvPr id="0" name=""/>
        <dsp:cNvSpPr/>
      </dsp:nvSpPr>
      <dsp:spPr>
        <a:xfrm>
          <a:off x="3257370" y="688247"/>
          <a:ext cx="1797665" cy="13248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22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罗马书</a:t>
          </a:r>
        </a:p>
      </dsp:txBody>
      <dsp:txXfrm>
        <a:off x="3296172" y="727049"/>
        <a:ext cx="1720061" cy="1247196"/>
      </dsp:txXfrm>
    </dsp:sp>
    <dsp:sp modelId="{78037A25-0832-4B5D-B76C-DD1C692E07A2}">
      <dsp:nvSpPr>
        <dsp:cNvPr id="0" name=""/>
        <dsp:cNvSpPr/>
      </dsp:nvSpPr>
      <dsp:spPr>
        <a:xfrm>
          <a:off x="4959359" y="151834"/>
          <a:ext cx="577741" cy="4475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3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959359" y="241347"/>
        <a:ext cx="443471" cy="268540"/>
      </dsp:txXfrm>
    </dsp:sp>
    <dsp:sp modelId="{F511FD6B-54B9-4ADC-951E-3A91439486B5}">
      <dsp:nvSpPr>
        <dsp:cNvPr id="0" name=""/>
        <dsp:cNvSpPr/>
      </dsp:nvSpPr>
      <dsp:spPr>
        <a:xfrm>
          <a:off x="5776917" y="44417"/>
          <a:ext cx="1797665" cy="993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2024-2025</a:t>
          </a:r>
          <a:endParaRPr lang="zh-CN" altLang="en-US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776917" y="44417"/>
        <a:ext cx="1797665" cy="662400"/>
      </dsp:txXfrm>
    </dsp:sp>
    <dsp:sp modelId="{7257A9DD-15BA-4468-A12B-CE0B7B77D302}">
      <dsp:nvSpPr>
        <dsp:cNvPr id="0" name=""/>
        <dsp:cNvSpPr/>
      </dsp:nvSpPr>
      <dsp:spPr>
        <a:xfrm>
          <a:off x="6145114" y="688247"/>
          <a:ext cx="1797665" cy="13248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撒母耳记上下</a:t>
          </a:r>
        </a:p>
      </dsp:txBody>
      <dsp:txXfrm>
        <a:off x="6183916" y="727049"/>
        <a:ext cx="1720061" cy="1247196"/>
      </dsp:txXfrm>
    </dsp:sp>
    <dsp:sp modelId="{5A01C78F-1203-4B4C-BF5A-C39A662CF214}">
      <dsp:nvSpPr>
        <dsp:cNvPr id="0" name=""/>
        <dsp:cNvSpPr/>
      </dsp:nvSpPr>
      <dsp:spPr>
        <a:xfrm rot="21577893">
          <a:off x="7847096" y="142443"/>
          <a:ext cx="577753" cy="4475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3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847097" y="232388"/>
        <a:ext cx="443483" cy="268540"/>
      </dsp:txXfrm>
    </dsp:sp>
    <dsp:sp modelId="{92EAC8D2-A659-4174-B57D-C2AB3DB7B1E8}">
      <dsp:nvSpPr>
        <dsp:cNvPr id="0" name=""/>
        <dsp:cNvSpPr/>
      </dsp:nvSpPr>
      <dsp:spPr>
        <a:xfrm>
          <a:off x="8664661" y="25847"/>
          <a:ext cx="1797665" cy="993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2026</a:t>
          </a:r>
          <a:endParaRPr lang="zh-CN" altLang="en-US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664661" y="25847"/>
        <a:ext cx="1797665" cy="662400"/>
      </dsp:txXfrm>
    </dsp:sp>
    <dsp:sp modelId="{D251B384-FEA1-4A4F-AD48-BBD5CCE6ED02}">
      <dsp:nvSpPr>
        <dsp:cNvPr id="0" name=""/>
        <dsp:cNvSpPr/>
      </dsp:nvSpPr>
      <dsp:spPr>
        <a:xfrm>
          <a:off x="9032858" y="688247"/>
          <a:ext cx="1797665" cy="13248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哥林多前后书</a:t>
          </a:r>
        </a:p>
      </dsp:txBody>
      <dsp:txXfrm>
        <a:off x="9071660" y="727049"/>
        <a:ext cx="1720061" cy="1247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8417D-8EAC-4E30-814C-452E1BCDA4FA}">
      <dsp:nvSpPr>
        <dsp:cNvPr id="0" name=""/>
        <dsp:cNvSpPr/>
      </dsp:nvSpPr>
      <dsp:spPr>
        <a:xfrm rot="16200000">
          <a:off x="-950729" y="1976987"/>
          <a:ext cx="2929426" cy="619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46529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林前</a:t>
          </a:r>
        </a:p>
      </dsp:txBody>
      <dsp:txXfrm>
        <a:off x="-950729" y="1976987"/>
        <a:ext cx="2929426" cy="619686"/>
      </dsp:txXfrm>
    </dsp:sp>
    <dsp:sp modelId="{A6BBBD48-A292-4A41-8C8C-6BF53F3D6715}">
      <dsp:nvSpPr>
        <dsp:cNvPr id="0" name=""/>
        <dsp:cNvSpPr/>
      </dsp:nvSpPr>
      <dsp:spPr>
        <a:xfrm>
          <a:off x="823826" y="822117"/>
          <a:ext cx="4663168" cy="2929426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546529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一、引言（</a:t>
          </a:r>
          <a:r>
            <a:rPr lang="en-US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1:1-9</a:t>
          </a: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二、回应从教会传来的消息（</a:t>
          </a:r>
          <a:r>
            <a:rPr lang="en-US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1:10-6:20</a:t>
          </a: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三、回应从教会来的信（</a:t>
          </a:r>
          <a:r>
            <a:rPr lang="en-US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7:1-16:4</a:t>
          </a: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四、结语（</a:t>
          </a:r>
          <a:r>
            <a:rPr lang="en-US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16:5-24</a:t>
          </a: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</a:p>
      </dsp:txBody>
      <dsp:txXfrm>
        <a:off x="823826" y="822117"/>
        <a:ext cx="4663168" cy="2929426"/>
      </dsp:txXfrm>
    </dsp:sp>
    <dsp:sp modelId="{408B194B-0562-4BB4-9FC5-6810B7976491}">
      <dsp:nvSpPr>
        <dsp:cNvPr id="0" name=""/>
        <dsp:cNvSpPr/>
      </dsp:nvSpPr>
      <dsp:spPr>
        <a:xfrm>
          <a:off x="204140" y="4131"/>
          <a:ext cx="1239372" cy="123937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FD9B9-09F8-48DF-B1C8-24D1C520EDD7}">
      <dsp:nvSpPr>
        <dsp:cNvPr id="0" name=""/>
        <dsp:cNvSpPr/>
      </dsp:nvSpPr>
      <dsp:spPr>
        <a:xfrm rot="16200000">
          <a:off x="5550134" y="1976987"/>
          <a:ext cx="2929426" cy="619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46529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林后</a:t>
          </a:r>
        </a:p>
      </dsp:txBody>
      <dsp:txXfrm>
        <a:off x="5550134" y="1976987"/>
        <a:ext cx="2929426" cy="619686"/>
      </dsp:txXfrm>
    </dsp:sp>
    <dsp:sp modelId="{494A3261-9E17-4FF6-8649-5A805F08FA6F}">
      <dsp:nvSpPr>
        <dsp:cNvPr id="0" name=""/>
        <dsp:cNvSpPr/>
      </dsp:nvSpPr>
      <dsp:spPr>
        <a:xfrm>
          <a:off x="7324691" y="822117"/>
          <a:ext cx="4663168" cy="292942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546529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kern="1200">
              <a:latin typeface="微软雅黑" panose="020B0503020204020204" pitchFamily="34" charset="-122"/>
              <a:ea typeface="微软雅黑" panose="020B0503020204020204" pitchFamily="34" charset="-122"/>
            </a:rPr>
            <a:t>一、信首语（</a:t>
          </a:r>
          <a:r>
            <a:rPr lang="en-US" altLang="en-US" sz="1800" kern="1200">
              <a:latin typeface="微软雅黑" panose="020B0503020204020204" pitchFamily="34" charset="-122"/>
              <a:ea typeface="微软雅黑" panose="020B0503020204020204" pitchFamily="34" charset="-122"/>
            </a:rPr>
            <a:t>1:1-7</a:t>
          </a:r>
          <a:r>
            <a:rPr lang="zh-CN" altLang="en-US" sz="1800" kern="120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二、流泪写信及痛苦的造访（</a:t>
          </a:r>
          <a:r>
            <a:rPr lang="en-US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1:8-7:16</a:t>
          </a: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三、为耶路撒冷教会的捐献（</a:t>
          </a:r>
          <a:r>
            <a:rPr lang="en-US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8:1-9:15</a:t>
          </a: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四、警告及劝导教会为第三次造访作好准备（</a:t>
          </a:r>
          <a:r>
            <a:rPr lang="en-US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10:1-13:10</a:t>
          </a: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五、信末的祝福（</a:t>
          </a:r>
          <a:r>
            <a:rPr lang="en-US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13:11-14</a:t>
          </a: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</a:p>
      </dsp:txBody>
      <dsp:txXfrm>
        <a:off x="7324691" y="822117"/>
        <a:ext cx="4663168" cy="2929426"/>
      </dsp:txXfrm>
    </dsp:sp>
    <dsp:sp modelId="{B5E1F268-06B8-45FD-9AF5-F7131AAC91DB}">
      <dsp:nvSpPr>
        <dsp:cNvPr id="0" name=""/>
        <dsp:cNvSpPr/>
      </dsp:nvSpPr>
      <dsp:spPr>
        <a:xfrm>
          <a:off x="6705004" y="4131"/>
          <a:ext cx="1239372" cy="1239372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C4F8E-0D5D-41CF-B735-0129F9B248B6}">
      <dsp:nvSpPr>
        <dsp:cNvPr id="0" name=""/>
        <dsp:cNvSpPr/>
      </dsp:nvSpPr>
      <dsp:spPr>
        <a:xfrm rot="16200000">
          <a:off x="-985801" y="1786058"/>
          <a:ext cx="2651789" cy="538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5111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观察</a:t>
          </a:r>
        </a:p>
      </dsp:txBody>
      <dsp:txXfrm>
        <a:off x="-985801" y="1786058"/>
        <a:ext cx="2651789" cy="538709"/>
      </dsp:txXfrm>
    </dsp:sp>
    <dsp:sp modelId="{A4355977-1BFD-418D-A755-7B61F660DFC6}">
      <dsp:nvSpPr>
        <dsp:cNvPr id="0" name=""/>
        <dsp:cNvSpPr/>
      </dsp:nvSpPr>
      <dsp:spPr>
        <a:xfrm>
          <a:off x="609448" y="729518"/>
          <a:ext cx="2683342" cy="26517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475111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保罗教导哪些人要为圣徒捐献？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保罗教导捐献应当以何种方式？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筹集到的捐献应当如何处理？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加拉太教会是怎么进行捐献的？（参</a:t>
          </a:r>
          <a:r>
            <a:rPr lang="en-US" altLang="zh-CN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《</a:t>
          </a: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加拉太书</a:t>
          </a:r>
          <a:r>
            <a:rPr lang="en-US" altLang="zh-CN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</a:p>
      </dsp:txBody>
      <dsp:txXfrm>
        <a:off x="609448" y="729518"/>
        <a:ext cx="2683342" cy="2651789"/>
      </dsp:txXfrm>
    </dsp:sp>
    <dsp:sp modelId="{2B8E1FB2-121C-4E43-A237-DD1C207A7210}">
      <dsp:nvSpPr>
        <dsp:cNvPr id="0" name=""/>
        <dsp:cNvSpPr/>
      </dsp:nvSpPr>
      <dsp:spPr>
        <a:xfrm>
          <a:off x="70739" y="18422"/>
          <a:ext cx="1077418" cy="10774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4F572-3D9A-4F96-BDF6-90B3928562E6}">
      <dsp:nvSpPr>
        <dsp:cNvPr id="0" name=""/>
        <dsp:cNvSpPr/>
      </dsp:nvSpPr>
      <dsp:spPr>
        <a:xfrm rot="16200000">
          <a:off x="2961927" y="1786058"/>
          <a:ext cx="2651789" cy="538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5111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解释</a:t>
          </a:r>
        </a:p>
      </dsp:txBody>
      <dsp:txXfrm>
        <a:off x="2961927" y="1786058"/>
        <a:ext cx="2651789" cy="538709"/>
      </dsp:txXfrm>
    </dsp:sp>
    <dsp:sp modelId="{0717EDA6-6842-4D70-AEAD-84A88394DA9D}">
      <dsp:nvSpPr>
        <dsp:cNvPr id="0" name=""/>
        <dsp:cNvSpPr/>
      </dsp:nvSpPr>
      <dsp:spPr>
        <a:xfrm>
          <a:off x="4557176" y="729518"/>
          <a:ext cx="2683342" cy="26517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75111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zh-CN" altLang="en-US" sz="105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保罗为何要呼召众教会捐献？是为自己筹工资吗？与他第三次旅行布道的目的有关联吗？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zh-CN" altLang="en-US" sz="105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为何要在七日的第一日捐献？每周奉献和来时现凑反映出对待捐献的何种态度？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zh-CN" altLang="en-US" sz="105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为何保罗要求写信举荐人送捐资？为何是“他们”而不是“他”？提醒我们对待捐资钱财应当有何原则？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zh-CN" altLang="en-US" sz="105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哥林多信徒参与捐献会带来哪些益处？</a:t>
          </a:r>
        </a:p>
      </dsp:txBody>
      <dsp:txXfrm>
        <a:off x="4557176" y="729518"/>
        <a:ext cx="2683342" cy="2651789"/>
      </dsp:txXfrm>
    </dsp:sp>
    <dsp:sp modelId="{613493C2-32B0-4BA2-9048-23D179EA35BF}">
      <dsp:nvSpPr>
        <dsp:cNvPr id="0" name=""/>
        <dsp:cNvSpPr/>
      </dsp:nvSpPr>
      <dsp:spPr>
        <a:xfrm>
          <a:off x="4018467" y="18422"/>
          <a:ext cx="1077418" cy="10774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FFECF-BF6F-4385-86A4-26EAA5A6D067}">
      <dsp:nvSpPr>
        <dsp:cNvPr id="0" name=""/>
        <dsp:cNvSpPr/>
      </dsp:nvSpPr>
      <dsp:spPr>
        <a:xfrm rot="16200000">
          <a:off x="6909655" y="1786058"/>
          <a:ext cx="2651789" cy="538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5111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应用</a:t>
          </a:r>
        </a:p>
      </dsp:txBody>
      <dsp:txXfrm>
        <a:off x="6909655" y="1786058"/>
        <a:ext cx="2651789" cy="538709"/>
      </dsp:txXfrm>
    </dsp:sp>
    <dsp:sp modelId="{BC8EEA5B-4122-4C26-A070-97C375AA8510}">
      <dsp:nvSpPr>
        <dsp:cNvPr id="0" name=""/>
        <dsp:cNvSpPr/>
      </dsp:nvSpPr>
      <dsp:spPr>
        <a:xfrm>
          <a:off x="8504904" y="729518"/>
          <a:ext cx="2683342" cy="26517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475111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zh-CN" altLang="en-US" sz="1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你认同保罗教导的捐献的方式和原则吗？这样的原则可以在如今教会中借鉴？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zh-CN" altLang="en-US" sz="1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保罗的教导提醒我们对待奉献应当有何种态度？你是否有认同和不认同的地方？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zh-CN" altLang="en-US" sz="1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你的奉献是“照着进项抽出来留着”的方式，还是“现凑”的方式？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zh-CN" altLang="en-US" sz="1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你有经历过或者听闻其他肢体因奉献而带来益处的美好见证吗？</a:t>
          </a:r>
        </a:p>
      </dsp:txBody>
      <dsp:txXfrm>
        <a:off x="8504904" y="729518"/>
        <a:ext cx="2683342" cy="2651789"/>
      </dsp:txXfrm>
    </dsp:sp>
    <dsp:sp modelId="{BDE2F70B-9325-4F70-9EA2-891AE42959F1}">
      <dsp:nvSpPr>
        <dsp:cNvPr id="0" name=""/>
        <dsp:cNvSpPr/>
      </dsp:nvSpPr>
      <dsp:spPr>
        <a:xfrm>
          <a:off x="7966195" y="18422"/>
          <a:ext cx="1077418" cy="10774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7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3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9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0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2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2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1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49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2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1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7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28" r:id="rId6"/>
    <p:sldLayoutId id="2147483724" r:id="rId7"/>
    <p:sldLayoutId id="2147483725" r:id="rId8"/>
    <p:sldLayoutId id="2147483726" r:id="rId9"/>
    <p:sldLayoutId id="2147483727" r:id="rId10"/>
    <p:sldLayoutId id="2147483729" r:id="rId11"/>
  </p:sldLayoutIdLst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4400" kern="1200" spc="12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5000"/>
        </a:lnSpc>
        <a:spcBef>
          <a:spcPts val="1000"/>
        </a:spcBef>
        <a:buFont typeface="Arial" panose="020B0604020202020204" pitchFamily="34" charset="0"/>
        <a:buChar char="•"/>
        <a:defRPr sz="2600" kern="1200" spc="9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2200" kern="1200" spc="9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2000" kern="1200" spc="9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800" kern="1200" spc="9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800" kern="1200" spc="9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4%B9%A6%E4%BF%A1_(%E6%96%87%E4%BD%93)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4%B9%A6%E4%BF%A1_(%E6%96%87%E4%BD%93)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s://zh.wikipedia.org/wiki/%E4%B9%A6%E4%BF%A1_(%E6%96%87%E4%BD%93)" TargetMode="External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creativecommons.org/licenses/by-sa/3.0/" TargetMode="External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diagramColors" Target="../diagrams/colors3.xml"/><Relationship Id="rId2" Type="http://schemas.openxmlformats.org/officeDocument/2006/relationships/hyperlink" Target="https://zh.wikipedia.org/wiki/%E4%B9%A6%E4%BF%A1_(%E6%96%87%E4%BD%93)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zh.wikipedia.org/wiki/%E4%B9%A6%E4%BF%A1_(%E6%96%87%E4%BD%93)" TargetMode="Externa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creativecommons.org/licenses/by-sa/3.0/" TargetMode="Externa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4%B9%A6%E4%BF%A1_(%E6%96%87%E4%BD%93)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zh.wikipedia.org/wiki/%E4%B9%A6%E4%BF%A1_(%E6%96%87%E4%BD%93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zh.wikipedia.org/wiki/%E4%B9%A6%E4%BF%A1_(%E6%96%87%E4%BD%93)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4%B9%A6%E4%BF%A1_(%E6%96%87%E4%BD%93)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25B6956-01E3-6C41-8B07-21A1D22F9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9781" y="539496"/>
            <a:ext cx="4999512" cy="3566160"/>
          </a:xfrm>
        </p:spPr>
        <p:txBody>
          <a:bodyPr anchor="ctr">
            <a:normAutofit/>
          </a:bodyPr>
          <a:lstStyle/>
          <a:p>
            <a:r>
              <a:rPr lang="zh-CN" altLang="en-US" sz="7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查经说明会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B0A245-9580-32E0-9634-8E8890E2C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220" y="4645152"/>
            <a:ext cx="4198634" cy="1572768"/>
          </a:xfrm>
        </p:spPr>
        <p:txBody>
          <a:bodyPr>
            <a:normAutofit/>
          </a:bodyPr>
          <a:lstStyle/>
          <a:p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《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哥林多前后书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》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人, 笔记本, 男人, 女人&#10;&#10;AI 生成的内容可能不正确。">
            <a:extLst>
              <a:ext uri="{FF2B5EF4-FFF2-40B4-BE49-F238E27FC236}">
                <a16:creationId xmlns:a16="http://schemas.microsoft.com/office/drawing/2014/main" id="{BCC24499-83FB-4BC1-C378-79F202E18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107" r="-2" b="-2"/>
          <a:stretch>
            <a:fillRect/>
          </a:stretch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50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4326382"/>
            <a:ext cx="3474720" cy="27432"/>
          </a:xfrm>
          <a:custGeom>
            <a:avLst/>
            <a:gdLst>
              <a:gd name="csX0" fmla="*/ 0 w 3474720"/>
              <a:gd name="csY0" fmla="*/ 0 h 27432"/>
              <a:gd name="csX1" fmla="*/ 660197 w 3474720"/>
              <a:gd name="csY1" fmla="*/ 0 h 27432"/>
              <a:gd name="csX2" fmla="*/ 1355141 w 3474720"/>
              <a:gd name="csY2" fmla="*/ 0 h 27432"/>
              <a:gd name="csX3" fmla="*/ 2084832 w 3474720"/>
              <a:gd name="csY3" fmla="*/ 0 h 27432"/>
              <a:gd name="csX4" fmla="*/ 2814523 w 3474720"/>
              <a:gd name="csY4" fmla="*/ 0 h 27432"/>
              <a:gd name="csX5" fmla="*/ 3474720 w 3474720"/>
              <a:gd name="csY5" fmla="*/ 0 h 27432"/>
              <a:gd name="csX6" fmla="*/ 3474720 w 3474720"/>
              <a:gd name="csY6" fmla="*/ 27432 h 27432"/>
              <a:gd name="csX7" fmla="*/ 2710282 w 3474720"/>
              <a:gd name="csY7" fmla="*/ 27432 h 27432"/>
              <a:gd name="csX8" fmla="*/ 1945843 w 3474720"/>
              <a:gd name="csY8" fmla="*/ 27432 h 27432"/>
              <a:gd name="csX9" fmla="*/ 1250899 w 3474720"/>
              <a:gd name="csY9" fmla="*/ 27432 h 27432"/>
              <a:gd name="csX10" fmla="*/ 0 w 3474720"/>
              <a:gd name="csY10" fmla="*/ 27432 h 27432"/>
              <a:gd name="csX11" fmla="*/ 0 w 3474720"/>
              <a:gd name="csY11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33000"/>
          </a:solidFill>
          <a:ln w="38100" cap="rnd">
            <a:solidFill>
              <a:srgbClr val="F33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F1CFBB-AE34-0601-6BF6-9F9FEFEE705C}"/>
              </a:ext>
            </a:extLst>
          </p:cNvPr>
          <p:cNvSpPr txBox="1"/>
          <p:nvPr/>
        </p:nvSpPr>
        <p:spPr>
          <a:xfrm>
            <a:off x="10285709" y="6870700"/>
            <a:ext cx="19062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3" tooltip="https://zh.wikipedia.org/wiki/%E4%B9%A6%E4%BF%A1_(%E6%96%87%E4%BD%93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zh-CN" alt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49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4093A-90A6-4ABA-03AF-3ADDFE95A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5D7203-DC6E-A07B-3AAE-E4748539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kumimoji="0" lang="zh-CN" altLang="en-US" sz="4800" b="0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哥林多书信的写作背景</a:t>
            </a:r>
            <a:endParaRPr lang="zh-CN" altLang="en-US" sz="7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人, 笔记本, 男人, 女人&#10;&#10;AI 生成的内容可能不正确。">
            <a:extLst>
              <a:ext uri="{FF2B5EF4-FFF2-40B4-BE49-F238E27FC236}">
                <a16:creationId xmlns:a16="http://schemas.microsoft.com/office/drawing/2014/main" id="{12C215B7-09EA-552C-EF63-6C83ADA69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107" r="-2" b="-2"/>
          <a:stretch>
            <a:fillRect/>
          </a:stretch>
        </p:blipFill>
        <p:spPr>
          <a:xfrm>
            <a:off x="10979780" y="5824603"/>
            <a:ext cx="1012650" cy="827144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B306BC-CD03-54A3-5238-E819E6F39146}"/>
              </a:ext>
            </a:extLst>
          </p:cNvPr>
          <p:cNvSpPr txBox="1"/>
          <p:nvPr/>
        </p:nvSpPr>
        <p:spPr>
          <a:xfrm>
            <a:off x="10285709" y="6870700"/>
            <a:ext cx="19062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3" tooltip="https://zh.wikipedia.org/wiki/%E4%B9%A6%E4%BF%A1_(%E6%96%87%E4%BD%93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zh-CN" altLang="en-US" sz="700">
              <a:solidFill>
                <a:srgbClr val="FFFFFF"/>
              </a:solidFill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1F29E59-6D1F-AF6F-E8CD-1810BCC75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633678"/>
              </p:ext>
            </p:extLst>
          </p:nvPr>
        </p:nvGraphicFramePr>
        <p:xfrm>
          <a:off x="1110619" y="1909641"/>
          <a:ext cx="9506193" cy="47738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8819">
                  <a:extLst>
                    <a:ext uri="{9D8B030D-6E8A-4147-A177-3AD203B41FA5}">
                      <a16:colId xmlns:a16="http://schemas.microsoft.com/office/drawing/2014/main" val="396319950"/>
                    </a:ext>
                  </a:extLst>
                </a:gridCol>
                <a:gridCol w="3964727">
                  <a:extLst>
                    <a:ext uri="{9D8B030D-6E8A-4147-A177-3AD203B41FA5}">
                      <a16:colId xmlns:a16="http://schemas.microsoft.com/office/drawing/2014/main" val="1869358777"/>
                    </a:ext>
                  </a:extLst>
                </a:gridCol>
                <a:gridCol w="3992647">
                  <a:extLst>
                    <a:ext uri="{9D8B030D-6E8A-4147-A177-3AD203B41FA5}">
                      <a16:colId xmlns:a16="http://schemas.microsoft.com/office/drawing/2014/main" val="4282184807"/>
                    </a:ext>
                  </a:extLst>
                </a:gridCol>
              </a:tblGrid>
              <a:tr h="643243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前书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后书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2528835"/>
                  </a:ext>
                </a:extLst>
              </a:tr>
              <a:tr h="643243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时间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~AD 55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~AD 56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8587136"/>
                  </a:ext>
                </a:extLst>
              </a:tr>
              <a:tr h="643243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以弗所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腓利比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2286372"/>
                  </a:ext>
                </a:extLst>
              </a:tr>
              <a:tr h="643243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写信人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保罗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9180403"/>
                  </a:ext>
                </a:extLst>
              </a:tr>
              <a:tr h="643243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受信人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哥林多教会信徒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哥林多教会信徒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9635171"/>
                  </a:ext>
                </a:extLst>
              </a:tr>
              <a:tr h="643243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纠正教会内部的问题与错误行为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为保罗的使徒职分辩护，并表达他对哥林多教会的深切情感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1571182"/>
                  </a:ext>
                </a:extLst>
              </a:tr>
              <a:tr h="882646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语气基调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较为严肃 、 权威和教导性 。 保罗以属灵父亲的身份，直接指出并纠正问题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情感丰富，有时显得脆弱，有时又带有坚定 。 保罗在书信中充满了心痛 、 喜乐 、 劝勉和辩护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2471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436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3A810-7705-2CAE-A4D8-374FAA382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39B1CC-D38F-294B-0602-DCEA553A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CN" altLang="en-US" sz="4800" spc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哥林多书信大纲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人, 笔记本, 男人, 女人&#10;&#10;AI 生成的内容可能不正确。">
            <a:extLst>
              <a:ext uri="{FF2B5EF4-FFF2-40B4-BE49-F238E27FC236}">
                <a16:creationId xmlns:a16="http://schemas.microsoft.com/office/drawing/2014/main" id="{26DE090D-9D1F-B430-7AA4-497092F38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107" r="-2" b="-2"/>
          <a:stretch>
            <a:fillRect/>
          </a:stretch>
        </p:blipFill>
        <p:spPr>
          <a:xfrm>
            <a:off x="11052828" y="5884269"/>
            <a:ext cx="939602" cy="767478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0EFD0B5-3EC1-265B-629A-949E0EC4D350}"/>
              </a:ext>
            </a:extLst>
          </p:cNvPr>
          <p:cNvSpPr txBox="1"/>
          <p:nvPr/>
        </p:nvSpPr>
        <p:spPr>
          <a:xfrm>
            <a:off x="10285709" y="6870700"/>
            <a:ext cx="19062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3" tooltip="https://zh.wikipedia.org/wiki/%E4%B9%A6%E4%BF%A1_(%E6%96%87%E4%BD%93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zh-CN" altLang="en-US" sz="700">
              <a:solidFill>
                <a:srgbClr val="FFFFFF"/>
              </a:solidFill>
            </a:endParaRPr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213173AA-8387-5953-6F24-5F3BF13176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19672"/>
              </p:ext>
            </p:extLst>
          </p:nvPr>
        </p:nvGraphicFramePr>
        <p:xfrm>
          <a:off x="1" y="1909641"/>
          <a:ext cx="12192000" cy="375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70368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A9075C2B-4E72-1C16-A58B-07CD67189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463542"/>
              </p:ext>
            </p:extLst>
          </p:nvPr>
        </p:nvGraphicFramePr>
        <p:xfrm>
          <a:off x="0" y="0"/>
          <a:ext cx="4795365" cy="6858006"/>
        </p:xfrm>
        <a:graphic>
          <a:graphicData uri="http://schemas.openxmlformats.org/drawingml/2006/table">
            <a:tbl>
              <a:tblPr/>
              <a:tblGrid>
                <a:gridCol w="545644">
                  <a:extLst>
                    <a:ext uri="{9D8B030D-6E8A-4147-A177-3AD203B41FA5}">
                      <a16:colId xmlns:a16="http://schemas.microsoft.com/office/drawing/2014/main" val="3129400889"/>
                    </a:ext>
                  </a:extLst>
                </a:gridCol>
                <a:gridCol w="891917">
                  <a:extLst>
                    <a:ext uri="{9D8B030D-6E8A-4147-A177-3AD203B41FA5}">
                      <a16:colId xmlns:a16="http://schemas.microsoft.com/office/drawing/2014/main" val="4047024751"/>
                    </a:ext>
                  </a:extLst>
                </a:gridCol>
                <a:gridCol w="3357804">
                  <a:extLst>
                    <a:ext uri="{9D8B030D-6E8A-4147-A177-3AD203B41FA5}">
                      <a16:colId xmlns:a16="http://schemas.microsoft.com/office/drawing/2014/main" val="1747794745"/>
                    </a:ext>
                  </a:extLst>
                </a:gridCol>
              </a:tblGrid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次序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查考经文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主题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930257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1:1-9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卷首语和感恩（介绍文体、作者、背景）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22771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1:10-17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保罗指出哥林多教会的问题：结党纷争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894768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1:18-31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论什么是真智慧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849582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2:1-16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真智慧与真属灵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395499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3:1-9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再思结党纷争的问题缘由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969233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3:10-17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保罗的自辩：使徒与教会的关系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409951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3:18-23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属灵的智慧和属世的智慧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335467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4:1-13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保罗的自辩：使徒的本质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186445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4:14-21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保罗对哥林多信徒爱心的事奉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869688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5:1-13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论淫乱的罪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204243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6:1-8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论诉讼和处理的原则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196728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6:9-20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再论淫乱的罪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773190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7:1-16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夫妻之道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813471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7:17-24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持守蒙召的身分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152629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7:25-40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对未婚信徒的劝勉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101583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8:1-13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论吃祭偶像的食物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130173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9:1-27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保罗的自辩：使徒的权利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604848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10:1-11:1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从历史汲取教训：以能谨慎行事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255403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11:2-16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论妇女事奉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274758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11:17-34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圣餐的教导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381777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12:1-31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论属灵恩赐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654239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13:1-13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爱之篇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789651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14:1-25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论说方言的恩赐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213101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14:26-40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信徒聚会的守则：秩序井然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15477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15:1-34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死人复活的证据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929184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15:35-49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死人复活的形式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558887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15:50-58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死人复活的意义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127844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16:1-4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论捐献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851905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16:5-12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保罗交待预定的行程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428181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16:13-24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劝勉和问安</a:t>
                      </a:r>
                    </a:p>
                  </a:txBody>
                  <a:tcPr marL="3554" marR="3554" marT="3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591027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CE43691F-15BE-8EB6-C1ED-652352697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662360"/>
              </p:ext>
            </p:extLst>
          </p:nvPr>
        </p:nvGraphicFramePr>
        <p:xfrm>
          <a:off x="6177435" y="-2"/>
          <a:ext cx="6013803" cy="4669728"/>
        </p:xfrm>
        <a:graphic>
          <a:graphicData uri="http://schemas.openxmlformats.org/drawingml/2006/table">
            <a:tbl>
              <a:tblPr/>
              <a:tblGrid>
                <a:gridCol w="684283">
                  <a:extLst>
                    <a:ext uri="{9D8B030D-6E8A-4147-A177-3AD203B41FA5}">
                      <a16:colId xmlns:a16="http://schemas.microsoft.com/office/drawing/2014/main" val="2593316513"/>
                    </a:ext>
                  </a:extLst>
                </a:gridCol>
                <a:gridCol w="1118541">
                  <a:extLst>
                    <a:ext uri="{9D8B030D-6E8A-4147-A177-3AD203B41FA5}">
                      <a16:colId xmlns:a16="http://schemas.microsoft.com/office/drawing/2014/main" val="3380626845"/>
                    </a:ext>
                  </a:extLst>
                </a:gridCol>
                <a:gridCol w="4210979">
                  <a:extLst>
                    <a:ext uri="{9D8B030D-6E8A-4147-A177-3AD203B41FA5}">
                      <a16:colId xmlns:a16="http://schemas.microsoft.com/office/drawing/2014/main" val="3136883007"/>
                    </a:ext>
                  </a:extLst>
                </a:gridCol>
              </a:tblGrid>
              <a:tr h="22236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次序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查考经文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主题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697888"/>
                  </a:ext>
                </a:extLst>
              </a:tr>
              <a:tr h="22236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1:1-11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问安和为所受的患难感恩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223503"/>
                  </a:ext>
                </a:extLst>
              </a:tr>
              <a:tr h="22236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1:12-1:22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自辩诚信：解释延期访问哥林多的缘由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781300"/>
                  </a:ext>
                </a:extLst>
              </a:tr>
              <a:tr h="22236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1:23-2:4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自辩诚信：解释流泪写信的动机是出于爱心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980600"/>
                  </a:ext>
                </a:extLst>
              </a:tr>
              <a:tr h="22236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2:5-2:13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劝勉向悔改的人显出爱心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728482"/>
                  </a:ext>
                </a:extLst>
              </a:tr>
              <a:tr h="22236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2:14-3:18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满有荣光的新约执事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201172"/>
                  </a:ext>
                </a:extLst>
              </a:tr>
              <a:tr h="22236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4:1-18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事奉的动力：神的能力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459320"/>
                  </a:ext>
                </a:extLst>
              </a:tr>
              <a:tr h="22236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5:1-10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事奉的目的：得主的喜悦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764686"/>
                  </a:ext>
                </a:extLst>
              </a:tr>
              <a:tr h="22236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5:11-21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作主工人的特质：使人与神和好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357534"/>
                  </a:ext>
                </a:extLst>
              </a:tr>
              <a:tr h="22236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6:1-10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作主工人的特质：表明神的性情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347863"/>
                  </a:ext>
                </a:extLst>
              </a:tr>
              <a:tr h="22236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6:11-7:1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作主工人的特质：分别为圣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523688"/>
                  </a:ext>
                </a:extLst>
              </a:tr>
              <a:tr h="22236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7:2-7:16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为信徒悔改而高兴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520423"/>
                  </a:ext>
                </a:extLst>
              </a:tr>
              <a:tr h="22236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8:1-15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呼吁教会捐献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237587"/>
                  </a:ext>
                </a:extLst>
              </a:tr>
              <a:tr h="22236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8:16-9:5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安排处理捐献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564486"/>
                  </a:ext>
                </a:extLst>
              </a:tr>
              <a:tr h="22236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9:6-15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捐献的原则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175749"/>
                  </a:ext>
                </a:extLst>
              </a:tr>
              <a:tr h="22236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10:1-18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真使徒是靠主征战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395251"/>
                  </a:ext>
                </a:extLst>
              </a:tr>
              <a:tr h="22236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11:1-15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劝勉教会抵挡假使徒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512162"/>
                  </a:ext>
                </a:extLst>
              </a:tr>
              <a:tr h="22236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11:16-12:13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真使徒靠主恩典刚强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314215"/>
                  </a:ext>
                </a:extLst>
              </a:tr>
              <a:tr h="22236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12:14-12:21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真使徒爱信徒到底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985941"/>
                  </a:ext>
                </a:extLst>
              </a:tr>
              <a:tr h="22236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13:1-10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真使徒用权柄造就人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368469"/>
                  </a:ext>
                </a:extLst>
              </a:tr>
              <a:tr h="22236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13:11-14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信末的祝福，总结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315227"/>
                  </a:ext>
                </a:extLst>
              </a:tr>
            </a:tbl>
          </a:graphicData>
        </a:graphic>
      </p:graphicFrame>
      <p:sp>
        <p:nvSpPr>
          <p:cNvPr id="10" name="标注: 左箭头 9">
            <a:extLst>
              <a:ext uri="{FF2B5EF4-FFF2-40B4-BE49-F238E27FC236}">
                <a16:creationId xmlns:a16="http://schemas.microsoft.com/office/drawing/2014/main" id="{4B22708A-52F7-1B64-2B6E-B79746F32952}"/>
              </a:ext>
            </a:extLst>
          </p:cNvPr>
          <p:cNvSpPr/>
          <p:nvPr/>
        </p:nvSpPr>
        <p:spPr>
          <a:xfrm>
            <a:off x="4795365" y="0"/>
            <a:ext cx="663114" cy="6857991"/>
          </a:xfrm>
          <a:prstGeom prst="leftArrowCallout">
            <a:avLst>
              <a:gd name="adj1" fmla="val 23059"/>
              <a:gd name="adj2" fmla="val 56067"/>
              <a:gd name="adj3" fmla="val 25000"/>
              <a:gd name="adj4" fmla="val 649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哥林多前书分段主题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标注: 左箭头 11">
            <a:extLst>
              <a:ext uri="{FF2B5EF4-FFF2-40B4-BE49-F238E27FC236}">
                <a16:creationId xmlns:a16="http://schemas.microsoft.com/office/drawing/2014/main" id="{2E818939-7CCF-936F-0D0B-A2590BFC8DAB}"/>
              </a:ext>
            </a:extLst>
          </p:cNvPr>
          <p:cNvSpPr/>
          <p:nvPr/>
        </p:nvSpPr>
        <p:spPr>
          <a:xfrm flipH="1">
            <a:off x="5514321" y="-15"/>
            <a:ext cx="663114" cy="6858015"/>
          </a:xfrm>
          <a:prstGeom prst="leftArrowCallout">
            <a:avLst>
              <a:gd name="adj1" fmla="val 22895"/>
              <a:gd name="adj2" fmla="val 61842"/>
              <a:gd name="adj3" fmla="val 25000"/>
              <a:gd name="adj4" fmla="val 6392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哥林多后书分段主题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7552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4A793-D1BC-180C-6ABC-417A29F22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D6E42E-9B44-E8F0-120D-5DAA08F06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举例：</a:t>
            </a:r>
            <a:r>
              <a:rPr lang="zh-CN" altLang="en-US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论捐献（</a:t>
            </a:r>
            <a:r>
              <a:rPr lang="en-US" altLang="zh-CN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16:1-4</a:t>
            </a:r>
            <a:r>
              <a:rPr lang="zh-CN" altLang="en-US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85625AE-F6DC-DE47-8740-FDA0113B2C9F}"/>
              </a:ext>
            </a:extLst>
          </p:cNvPr>
          <p:cNvSpPr txBox="1"/>
          <p:nvPr/>
        </p:nvSpPr>
        <p:spPr>
          <a:xfrm>
            <a:off x="10285709" y="6870700"/>
            <a:ext cx="19062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2" tooltip="https://zh.wikipedia.org/wiki/%E4%B9%A6%E4%BF%A1_(%E6%96%87%E4%BD%93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3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zh-CN" altLang="en-US" sz="700">
              <a:solidFill>
                <a:srgbClr val="FFFFFF"/>
              </a:solidFill>
            </a:endParaRP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1777DEC6-1844-0A7F-D55F-AD01F1ABB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595073"/>
              </p:ext>
            </p:extLst>
          </p:nvPr>
        </p:nvGraphicFramePr>
        <p:xfrm>
          <a:off x="642174" y="3340652"/>
          <a:ext cx="11258986" cy="3399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A0BDEBA0-EA03-3811-F7D0-2207BFAFCD1C}"/>
              </a:ext>
            </a:extLst>
          </p:cNvPr>
          <p:cNvSpPr txBox="1"/>
          <p:nvPr/>
        </p:nvSpPr>
        <p:spPr>
          <a:xfrm>
            <a:off x="642174" y="1776844"/>
            <a:ext cx="10907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【林前16:1】论到为圣徒捐钱，我从前怎样吩咐加拉太的众教会，你们也当怎样行。</a:t>
            </a: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【林前16:2】每逢七日的第一日，各人要照自己的进项抽出来留着，免得我来的时候现凑。</a:t>
            </a: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【林前16:3】及至我来到了，你们写信举荐谁，我就打发他们，把你们的捐资送到耶路撒冷去。</a:t>
            </a: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【林前16:4】若我也该去，他们可以和我同去。</a:t>
            </a:r>
          </a:p>
        </p:txBody>
      </p:sp>
    </p:spTree>
    <p:extLst>
      <p:ext uri="{BB962C8B-B14F-4D97-AF65-F5344CB8AC3E}">
        <p14:creationId xmlns:p14="http://schemas.microsoft.com/office/powerpoint/2010/main" val="79098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C6A2E-40B2-1488-5A78-1E6C58E78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人, 笔记本, 男人, 女人&#10;&#10;AI 生成的内容可能不正确。">
            <a:extLst>
              <a:ext uri="{FF2B5EF4-FFF2-40B4-BE49-F238E27FC236}">
                <a16:creationId xmlns:a16="http://schemas.microsoft.com/office/drawing/2014/main" id="{12808A96-B209-B97C-13D3-FFD650A65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107" r="-2" b="-2"/>
          <a:stretch>
            <a:fillRect/>
          </a:stretch>
        </p:blipFill>
        <p:spPr>
          <a:xfrm>
            <a:off x="5920944" y="5176619"/>
            <a:ext cx="1906291" cy="1557081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541C422-DF16-92EE-9293-A71C581DC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查考书卷回顾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D145D16-3950-2CA9-6EC9-0F19CE126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381" y="5541630"/>
            <a:ext cx="3651169" cy="951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保罗书信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3B7FF80-8C6E-CD25-8639-66598A78B0E0}"/>
              </a:ext>
            </a:extLst>
          </p:cNvPr>
          <p:cNvSpPr txBox="1"/>
          <p:nvPr/>
        </p:nvSpPr>
        <p:spPr>
          <a:xfrm>
            <a:off x="10285709" y="6870700"/>
            <a:ext cx="19062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3" tooltip="https://zh.wikipedia.org/wiki/%E4%B9%A6%E4%BF%A1_(%E6%96%87%E4%BD%93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zh-CN" altLang="en-US" sz="700">
              <a:solidFill>
                <a:srgbClr val="FFFFFF"/>
              </a:solidFill>
            </a:endParaRP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72549079-63C5-C78D-3244-19E9D1F05F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5716801"/>
              </p:ext>
            </p:extLst>
          </p:nvPr>
        </p:nvGraphicFramePr>
        <p:xfrm>
          <a:off x="680023" y="2245147"/>
          <a:ext cx="10831954" cy="2038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箭头: 圆角右 6">
            <a:extLst>
              <a:ext uri="{FF2B5EF4-FFF2-40B4-BE49-F238E27FC236}">
                <a16:creationId xmlns:a16="http://schemas.microsoft.com/office/drawing/2014/main" id="{CFE41B83-B988-CE36-18EE-1DE02A6A96A7}"/>
              </a:ext>
            </a:extLst>
          </p:cNvPr>
          <p:cNvSpPr/>
          <p:nvPr/>
        </p:nvSpPr>
        <p:spPr>
          <a:xfrm flipV="1">
            <a:off x="1939266" y="4430847"/>
            <a:ext cx="1732532" cy="1656966"/>
          </a:xfrm>
          <a:prstGeom prst="bentArrow">
            <a:avLst>
              <a:gd name="adj1" fmla="val 9067"/>
              <a:gd name="adj2" fmla="val 8783"/>
              <a:gd name="adj3" fmla="val 17063"/>
              <a:gd name="adj4" fmla="val 3938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箭头: 圆角右 7">
            <a:extLst>
              <a:ext uri="{FF2B5EF4-FFF2-40B4-BE49-F238E27FC236}">
                <a16:creationId xmlns:a16="http://schemas.microsoft.com/office/drawing/2014/main" id="{25B7F2A9-96E0-329E-AAF7-C4D65972039A}"/>
              </a:ext>
            </a:extLst>
          </p:cNvPr>
          <p:cNvSpPr/>
          <p:nvPr/>
        </p:nvSpPr>
        <p:spPr>
          <a:xfrm flipH="1" flipV="1">
            <a:off x="7982092" y="4430847"/>
            <a:ext cx="2059124" cy="1656967"/>
          </a:xfrm>
          <a:prstGeom prst="bentArrow">
            <a:avLst>
              <a:gd name="adj1" fmla="val 9199"/>
              <a:gd name="adj2" fmla="val 9021"/>
              <a:gd name="adj3" fmla="val 16852"/>
              <a:gd name="adj4" fmla="val 3938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7E9A09EB-D69A-5260-A05C-62965A5DECBF}"/>
              </a:ext>
            </a:extLst>
          </p:cNvPr>
          <p:cNvSpPr/>
          <p:nvPr/>
        </p:nvSpPr>
        <p:spPr>
          <a:xfrm>
            <a:off x="4642720" y="4430848"/>
            <a:ext cx="307302" cy="1110783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73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8AD834-FE78-811A-3637-83BE43C88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保罗书信（</a:t>
            </a:r>
            <a:r>
              <a:rPr lang="en-US" altLang="zh-CN" dirty="0"/>
              <a:t>13</a:t>
            </a:r>
            <a:r>
              <a:rPr lang="zh-CN" altLang="en-US" dirty="0"/>
              <a:t>封）</a:t>
            </a: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DA81C37D-A916-2167-DB3B-071B2A61D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285659"/>
              </p:ext>
            </p:extLst>
          </p:nvPr>
        </p:nvGraphicFramePr>
        <p:xfrm>
          <a:off x="2080890" y="2084905"/>
          <a:ext cx="8030219" cy="4407970"/>
        </p:xfrm>
        <a:graphic>
          <a:graphicData uri="http://schemas.openxmlformats.org/drawingml/2006/table">
            <a:tbl>
              <a:tblPr/>
              <a:tblGrid>
                <a:gridCol w="2685783">
                  <a:extLst>
                    <a:ext uri="{9D8B030D-6E8A-4147-A177-3AD203B41FA5}">
                      <a16:colId xmlns:a16="http://schemas.microsoft.com/office/drawing/2014/main" val="624712089"/>
                    </a:ext>
                  </a:extLst>
                </a:gridCol>
                <a:gridCol w="1410714">
                  <a:extLst>
                    <a:ext uri="{9D8B030D-6E8A-4147-A177-3AD203B41FA5}">
                      <a16:colId xmlns:a16="http://schemas.microsoft.com/office/drawing/2014/main" val="131824310"/>
                    </a:ext>
                  </a:extLst>
                </a:gridCol>
                <a:gridCol w="3933722">
                  <a:extLst>
                    <a:ext uri="{9D8B030D-6E8A-4147-A177-3AD203B41FA5}">
                      <a16:colId xmlns:a16="http://schemas.microsoft.com/office/drawing/2014/main" val="2542226948"/>
                    </a:ext>
                  </a:extLst>
                </a:gridCol>
              </a:tblGrid>
              <a:tr h="35050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书信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数目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旅途和被囚的情况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428619"/>
                  </a:ext>
                </a:extLst>
              </a:tr>
              <a:tr h="35050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加拉太书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第一次旅行布道后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241966"/>
                  </a:ext>
                </a:extLst>
              </a:tr>
              <a:tr h="34299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帖撒罗尼迦前书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第二次旅行布道期间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605006"/>
                  </a:ext>
                </a:extLst>
              </a:tr>
              <a:tr h="100395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2000" b="0" i="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哥林多前书</a:t>
                      </a:r>
                      <a:br>
                        <a:rPr lang="zh-CN" altLang="en-US" sz="2000" b="0" i="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2000" b="0" i="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哥林多后书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罗马书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第三次旅行布道期间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368634"/>
                  </a:ext>
                </a:extLst>
              </a:tr>
              <a:tr h="133443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以弗所书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腓立比书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歌罗西书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腓利门书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第一次被囚期间</a:t>
                      </a:r>
                      <a:b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（监狱书信）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540927"/>
                  </a:ext>
                </a:extLst>
              </a:tr>
              <a:tr h="100395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提摩太前书</a:t>
                      </a:r>
                      <a:b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提多书</a:t>
                      </a:r>
                      <a:b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提摩太后书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第二次被囚之前及被囚期间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15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47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46700-D8A3-F34F-E6FB-78121613F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6CF05E-B34E-8C5A-66E4-BB7C62855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哥林多城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哥林多教会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54BCDD-6F74-9359-237E-4EDE8E01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42" y="1997411"/>
            <a:ext cx="11234631" cy="441064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哥林多城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既古老而又新的、四通八达、发展繁荣的商业大都市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是罗马帝国第四大城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仅次于罗马、亚力山太、安提阿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，第二大贸易中心，也是亚该亚省的省会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人口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万，其中大半为奴隶。居民来自帝国各地，人种复杂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罗马公民、犹太人、外邦人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哥林多人的生活普遍奢华、疲于酒色、道德败坏，特别是宗教偶像泛滥、放纵情欲。当时有俗语：「活要活得像哥林多人」，反应出此城的败坏。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人, 笔记本, 男人, 女人&#10;&#10;AI 生成的内容可能不正确。">
            <a:extLst>
              <a:ext uri="{FF2B5EF4-FFF2-40B4-BE49-F238E27FC236}">
                <a16:creationId xmlns:a16="http://schemas.microsoft.com/office/drawing/2014/main" id="{77A307B4-CF2B-C792-6E41-76D53B936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107" r="-2" b="-2"/>
          <a:stretch>
            <a:fillRect/>
          </a:stretch>
        </p:blipFill>
        <p:spPr>
          <a:xfrm>
            <a:off x="10944879" y="5893463"/>
            <a:ext cx="1107803" cy="904867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DFC628-7042-51FF-7AE4-006C436E7033}"/>
              </a:ext>
            </a:extLst>
          </p:cNvPr>
          <p:cNvSpPr txBox="1"/>
          <p:nvPr/>
        </p:nvSpPr>
        <p:spPr>
          <a:xfrm>
            <a:off x="10285709" y="6870700"/>
            <a:ext cx="19062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3" tooltip="https://zh.wikipedia.org/wiki/%E4%B9%A6%E4%BF%A1_(%E6%96%87%E4%BD%93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zh-CN" alt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5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912477B-67BD-4F0B-ACAE-1C5BF920F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内容占位符 6" descr="地图&#10;&#10;AI 生成的内容可能不正确。">
            <a:extLst>
              <a:ext uri="{FF2B5EF4-FFF2-40B4-BE49-F238E27FC236}">
                <a16:creationId xmlns:a16="http://schemas.microsoft.com/office/drawing/2014/main" id="{34070CFF-878A-62E8-1523-53ABA70FA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8080"/>
          <a:stretch>
            <a:fillRect/>
          </a:stretch>
        </p:blipFill>
        <p:spPr>
          <a:xfrm>
            <a:off x="20" y="10"/>
            <a:ext cx="12191980" cy="6331872"/>
          </a:xfrm>
          <a:custGeom>
            <a:avLst/>
            <a:gdLst/>
            <a:ahLst/>
            <a:cxnLst/>
            <a:rect l="l" t="t" r="r" b="b"/>
            <a:pathLst>
              <a:path w="12188952" h="6315978">
                <a:moveTo>
                  <a:pt x="6486084" y="6245969"/>
                </a:moveTo>
                <a:lnTo>
                  <a:pt x="6485084" y="6246049"/>
                </a:lnTo>
                <a:lnTo>
                  <a:pt x="6484857" y="624659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238584"/>
                </a:lnTo>
                <a:lnTo>
                  <a:pt x="12150377" y="5251521"/>
                </a:lnTo>
                <a:cubicBezTo>
                  <a:pt x="11896790" y="5332759"/>
                  <a:pt x="11641002" y="5407122"/>
                  <a:pt x="11383290" y="5474518"/>
                </a:cubicBezTo>
                <a:cubicBezTo>
                  <a:pt x="10968422" y="5584862"/>
                  <a:pt x="10550113" y="5680933"/>
                  <a:pt x="10129257" y="5765538"/>
                </a:cubicBezTo>
                <a:cubicBezTo>
                  <a:pt x="9796024" y="5832470"/>
                  <a:pt x="9461557" y="5892407"/>
                  <a:pt x="9125853" y="5945322"/>
                </a:cubicBezTo>
                <a:cubicBezTo>
                  <a:pt x="8804164" y="5996289"/>
                  <a:pt x="8481635" y="6042032"/>
                  <a:pt x="8158253" y="6082550"/>
                </a:cubicBezTo>
                <a:cubicBezTo>
                  <a:pt x="7910683" y="6113512"/>
                  <a:pt x="7662604" y="6139760"/>
                  <a:pt x="7414269" y="6164607"/>
                </a:cubicBezTo>
                <a:lnTo>
                  <a:pt x="6648435" y="6232122"/>
                </a:lnTo>
                <a:lnTo>
                  <a:pt x="6632990" y="6234248"/>
                </a:lnTo>
                <a:lnTo>
                  <a:pt x="6486833" y="6245909"/>
                </a:lnTo>
                <a:lnTo>
                  <a:pt x="6496346" y="6247777"/>
                </a:lnTo>
                <a:cubicBezTo>
                  <a:pt x="6508052" y="6248255"/>
                  <a:pt x="6520188" y="6246025"/>
                  <a:pt x="6531910" y="6246025"/>
                </a:cubicBezTo>
                <a:cubicBezTo>
                  <a:pt x="6548092" y="6246025"/>
                  <a:pt x="6564274" y="6243349"/>
                  <a:pt x="6580582" y="6242968"/>
                </a:cubicBezTo>
                <a:cubicBezTo>
                  <a:pt x="6812863" y="6237362"/>
                  <a:pt x="7044888" y="6224874"/>
                  <a:pt x="7276786" y="6209583"/>
                </a:cubicBezTo>
                <a:cubicBezTo>
                  <a:pt x="7626289" y="6186522"/>
                  <a:pt x="7975537" y="6157599"/>
                  <a:pt x="8324021" y="6120393"/>
                </a:cubicBezTo>
                <a:cubicBezTo>
                  <a:pt x="8610708" y="6090322"/>
                  <a:pt x="8896668" y="6054773"/>
                  <a:pt x="9181917" y="6013745"/>
                </a:cubicBezTo>
                <a:cubicBezTo>
                  <a:pt x="9567644" y="5957937"/>
                  <a:pt x="9951549" y="5891515"/>
                  <a:pt x="10333632" y="5814466"/>
                </a:cubicBezTo>
                <a:cubicBezTo>
                  <a:pt x="10795390" y="5720942"/>
                  <a:pt x="11253196" y="5610599"/>
                  <a:pt x="11705652" y="5479871"/>
                </a:cubicBezTo>
                <a:cubicBezTo>
                  <a:pt x="11821473" y="5446749"/>
                  <a:pt x="11936790" y="5411956"/>
                  <a:pt x="12051568" y="5375503"/>
                </a:cubicBezTo>
                <a:lnTo>
                  <a:pt x="12188952" y="5329668"/>
                </a:lnTo>
                <a:lnTo>
                  <a:pt x="12188952" y="5386556"/>
                </a:lnTo>
                <a:lnTo>
                  <a:pt x="12076928" y="5424811"/>
                </a:lnTo>
                <a:cubicBezTo>
                  <a:pt x="11897733" y="5481750"/>
                  <a:pt x="11717375" y="5535106"/>
                  <a:pt x="11536062" y="5585626"/>
                </a:cubicBezTo>
                <a:cubicBezTo>
                  <a:pt x="11240964" y="5667426"/>
                  <a:pt x="10943702" y="5740182"/>
                  <a:pt x="10644147" y="5805801"/>
                </a:cubicBezTo>
                <a:cubicBezTo>
                  <a:pt x="10327134" y="5875371"/>
                  <a:pt x="10008594" y="5936951"/>
                  <a:pt x="9688523" y="5990555"/>
                </a:cubicBezTo>
                <a:cubicBezTo>
                  <a:pt x="9422479" y="6035151"/>
                  <a:pt x="9155707" y="6074815"/>
                  <a:pt x="8888222" y="6109562"/>
                </a:cubicBezTo>
                <a:cubicBezTo>
                  <a:pt x="8685119" y="6135810"/>
                  <a:pt x="8482017" y="6160529"/>
                  <a:pt x="8278280" y="6180915"/>
                </a:cubicBezTo>
                <a:cubicBezTo>
                  <a:pt x="8040138" y="6204234"/>
                  <a:pt x="7801742" y="6226276"/>
                  <a:pt x="7562964" y="6243987"/>
                </a:cubicBezTo>
                <a:cubicBezTo>
                  <a:pt x="7252960" y="6266921"/>
                  <a:pt x="6942828" y="6285270"/>
                  <a:pt x="6632187" y="6296737"/>
                </a:cubicBezTo>
                <a:cubicBezTo>
                  <a:pt x="6479287" y="6302344"/>
                  <a:pt x="6326388" y="6306294"/>
                  <a:pt x="6173488" y="6311007"/>
                </a:cubicBezTo>
                <a:cubicBezTo>
                  <a:pt x="6134854" y="6308868"/>
                  <a:pt x="6096108" y="6310536"/>
                  <a:pt x="6057794" y="6315978"/>
                </a:cubicBezTo>
                <a:lnTo>
                  <a:pt x="5751996" y="6315978"/>
                </a:lnTo>
                <a:lnTo>
                  <a:pt x="5672488" y="6311263"/>
                </a:lnTo>
                <a:cubicBezTo>
                  <a:pt x="5434474" y="6298522"/>
                  <a:pt x="5196460" y="6284379"/>
                  <a:pt x="4958318" y="6274057"/>
                </a:cubicBezTo>
                <a:cubicBezTo>
                  <a:pt x="4650863" y="6261314"/>
                  <a:pt x="4343789" y="6240293"/>
                  <a:pt x="4037608" y="6210349"/>
                </a:cubicBezTo>
                <a:cubicBezTo>
                  <a:pt x="3712313" y="6178622"/>
                  <a:pt x="3387784" y="6143073"/>
                  <a:pt x="3062363" y="6109180"/>
                </a:cubicBezTo>
                <a:cubicBezTo>
                  <a:pt x="2724032" y="6074014"/>
                  <a:pt x="2386379" y="6033329"/>
                  <a:pt x="2049401" y="5987115"/>
                </a:cubicBezTo>
                <a:cubicBezTo>
                  <a:pt x="1671140" y="5935639"/>
                  <a:pt x="1294034" y="5876390"/>
                  <a:pt x="918071" y="5809370"/>
                </a:cubicBezTo>
                <a:cubicBezTo>
                  <a:pt x="656868" y="5762353"/>
                  <a:pt x="396811" y="5710876"/>
                  <a:pt x="138075" y="5653651"/>
                </a:cubicBezTo>
                <a:lnTo>
                  <a:pt x="0" y="5621436"/>
                </a:lnTo>
                <a:lnTo>
                  <a:pt x="0" y="5563063"/>
                </a:lnTo>
                <a:lnTo>
                  <a:pt x="284302" y="5628311"/>
                </a:lnTo>
                <a:cubicBezTo>
                  <a:pt x="672667" y="5711258"/>
                  <a:pt x="1063326" y="5781974"/>
                  <a:pt x="1455514" y="5844025"/>
                </a:cubicBezTo>
                <a:cubicBezTo>
                  <a:pt x="1739014" y="5888750"/>
                  <a:pt x="2022899" y="5929905"/>
                  <a:pt x="2301302" y="5964052"/>
                </a:cubicBezTo>
                <a:cubicBezTo>
                  <a:pt x="2293275" y="5966728"/>
                  <a:pt x="2282320" y="5956407"/>
                  <a:pt x="2268814" y="5953859"/>
                </a:cubicBezTo>
                <a:cubicBezTo>
                  <a:pt x="1773838" y="5859481"/>
                  <a:pt x="1283331" y="5745662"/>
                  <a:pt x="797280" y="5612384"/>
                </a:cubicBezTo>
                <a:cubicBezTo>
                  <a:pt x="564618" y="5548676"/>
                  <a:pt x="333400" y="5480444"/>
                  <a:pt x="103626" y="5407689"/>
                </a:cubicBezTo>
                <a:lnTo>
                  <a:pt x="0" y="537261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3603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8E5A7E1-A50C-8634-8AA6-A17ECB581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6" y="76841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F11E021-15A5-1368-4804-B7229DCD7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476" y="2197633"/>
            <a:ext cx="6111368" cy="458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CBE0C4A7-942D-AEF3-438C-B5401FACB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5472" y="388899"/>
            <a:ext cx="656985" cy="399970"/>
          </a:xfrm>
          <a:prstGeom prst="wedgeRectCallout">
            <a:avLst>
              <a:gd name="adj1" fmla="val -33713"/>
              <a:gd name="adj2" fmla="val 67880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zh-TW" altLang="en-US" dirty="0">
                <a:ea typeface="SimHei" panose="02010609060101010101" pitchFamily="49" charset="-122"/>
              </a:rPr>
              <a:t>卫城</a:t>
            </a: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A08642DB-6239-E838-C0FA-EE84B4637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9286" y="3429000"/>
            <a:ext cx="1676400" cy="533400"/>
          </a:xfrm>
          <a:prstGeom prst="wedgeRectCallout">
            <a:avLst>
              <a:gd name="adj1" fmla="val -27273"/>
              <a:gd name="adj2" fmla="val 11190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dirty="0">
                <a:ea typeface="SimHei" panose="02010609060101010101" pitchFamily="49" charset="-122"/>
              </a:rPr>
              <a:t>太阳神庙遗迹</a:t>
            </a:r>
            <a:endParaRPr lang="zh-TW" altLang="en-US" dirty="0">
              <a:ea typeface="SimHei" panose="02010609060101010101" pitchFamily="49" charset="-122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21F9992B-D3C9-685B-AEEC-BC54D9815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5473" y="272784"/>
            <a:ext cx="3082925" cy="1547812"/>
          </a:xfrm>
          <a:prstGeom prst="wedgeRectCallout">
            <a:avLst>
              <a:gd name="adj1" fmla="val -172820"/>
              <a:gd name="adj2" fmla="val -30338"/>
            </a:avLst>
          </a:prstGeom>
          <a:solidFill>
            <a:srgbClr val="FFFF99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卫城：上有亚底米女神庙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爱、美与性感之女神，相当于罗马神话的维纳斯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，其中有一千庙妓。</a:t>
            </a:r>
            <a:endParaRPr lang="zh-TW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100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553D5-E438-E71C-9625-E8823AC09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65685-F753-3EB0-45D8-DE43B4BD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哥林多城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哥林多教会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DD6CE4B-FFF4-6163-7968-66D3E8AAA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6522"/>
            <a:ext cx="10952748" cy="4481258"/>
          </a:xfrm>
        </p:spPr>
        <p:txBody>
          <a:bodyPr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zh-CN" altLang="en-US" sz="2400" b="1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哥林多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是保罗第二次旅行布道时所建，初成立的教会却又面临一个堕落的异教社会的挑战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教会信徒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口才、知识、恩赐全备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，但却结党、嫉妒、纷争、淫乱、嫉妒、婚姻、滥用恩赐等问题不断，属肉体，在属灵上又遭遇饮食争议、混乱圣餐、假职事等错谬的认识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教会成员多为中低阶层民众，教会身处于最富裕、淫荡、堕落的大都市中，道德观念普遍较薄弱</a:t>
            </a: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受希腊文化影响深厚，崇尚智慧（双文化人）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初期同工：保罗和巴拿巴，百基拉和亚居拉，提摩太和西拉，基利司布，该犹，所提尼，革来，司提反一家，福徒拿都，亚该古也有外地同工亚波罗、矶法（西门彼得）前往去传道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645353-88BF-6864-2002-DA3D426271CB}"/>
              </a:ext>
            </a:extLst>
          </p:cNvPr>
          <p:cNvSpPr txBox="1"/>
          <p:nvPr/>
        </p:nvSpPr>
        <p:spPr>
          <a:xfrm>
            <a:off x="10285709" y="6870700"/>
            <a:ext cx="19062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2" tooltip="https://zh.wikipedia.org/wiki/%E4%B9%A6%E4%BF%A1_(%E6%96%87%E4%BD%93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3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zh-CN" altLang="en-US" sz="700">
              <a:solidFill>
                <a:srgbClr val="FFFFFF"/>
              </a:solidFill>
            </a:endParaRPr>
          </a:p>
        </p:txBody>
      </p:sp>
      <p:pic>
        <p:nvPicPr>
          <p:cNvPr id="4" name="图片 3" descr="图片包含 人, 笔记本, 男人, 女人&#10;&#10;AI 生成的内容可能不正确。">
            <a:extLst>
              <a:ext uri="{FF2B5EF4-FFF2-40B4-BE49-F238E27FC236}">
                <a16:creationId xmlns:a16="http://schemas.microsoft.com/office/drawing/2014/main" id="{1DA5905E-0607-AEA5-BA4B-99ED4AA06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 l="9107" r="-2" b="-2"/>
          <a:stretch>
            <a:fillRect/>
          </a:stretch>
        </p:blipFill>
        <p:spPr>
          <a:xfrm>
            <a:off x="10947569" y="5968031"/>
            <a:ext cx="1105113" cy="902669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033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37D3C-CFDF-2469-F9B9-DC0E37C10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8331B272-344A-4766-AD3D-E24550A20912}"/>
              </a:ext>
            </a:extLst>
          </p:cNvPr>
          <p:cNvSpPr txBox="1"/>
          <p:nvPr/>
        </p:nvSpPr>
        <p:spPr>
          <a:xfrm>
            <a:off x="10285709" y="6870700"/>
            <a:ext cx="19062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2" tooltip="https://zh.wikipedia.org/wiki/%E4%B9%A6%E4%BF%A1_(%E6%96%87%E4%BD%93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3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zh-CN" altLang="en-US" sz="700">
              <a:solidFill>
                <a:srgbClr val="FFFFFF"/>
              </a:solidFill>
            </a:endParaRPr>
          </a:p>
        </p:txBody>
      </p:sp>
      <p:pic>
        <p:nvPicPr>
          <p:cNvPr id="11" name="图片 10" descr="人的雕塑&#10;&#10;AI 生成的内容可能不正确。">
            <a:extLst>
              <a:ext uri="{FF2B5EF4-FFF2-40B4-BE49-F238E27FC236}">
                <a16:creationId xmlns:a16="http://schemas.microsoft.com/office/drawing/2014/main" id="{DC8596FD-9384-1299-0B18-34929FDE4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81" y="495260"/>
            <a:ext cx="3900906" cy="5867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42277F46-08E8-BD00-0D3B-855019946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610" y="379178"/>
            <a:ext cx="3199460" cy="52322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ct val="3000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哥林多教会的问题</a:t>
            </a:r>
            <a:endParaRPr lang="zh-TW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B5533082-2857-8EDE-52D3-71D4893D2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3" y="988778"/>
            <a:ext cx="5067869" cy="27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FontTx/>
              <a:buAutoNum type="arabicPeriod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分门结党，灵性幼稚</a:t>
            </a:r>
          </a:p>
          <a:p>
            <a:pPr>
              <a:spcAft>
                <a:spcPct val="30000"/>
              </a:spcAft>
              <a:buFontTx/>
              <a:buAutoNum type="arabicPeriod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姑息犯淫乱者</a:t>
            </a:r>
          </a:p>
          <a:p>
            <a:pPr>
              <a:spcAft>
                <a:spcPct val="30000"/>
              </a:spcAft>
              <a:buFontTx/>
              <a:buAutoNum type="arabicPeriod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彼此告状，闹到外人面前</a:t>
            </a:r>
          </a:p>
          <a:p>
            <a:pPr>
              <a:spcAft>
                <a:spcPct val="30000"/>
              </a:spcAft>
              <a:buFontTx/>
              <a:buAutoNum type="arabicPeriod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不按规矩吃喝主餐</a:t>
            </a:r>
          </a:p>
          <a:p>
            <a:pPr>
              <a:spcAft>
                <a:spcPct val="30000"/>
              </a:spcAft>
              <a:buFontTx/>
              <a:buAutoNum type="arabicPeriod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有人宣称没有死人复活之事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10A5129B-4BCE-ED76-B4B3-C2C9C1FA9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3" y="3938842"/>
            <a:ext cx="3057247" cy="52322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ct val="3000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哥林多信徒的困惑</a:t>
            </a:r>
            <a:endParaRPr lang="zh-TW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7F09D114-FAA2-4375-702D-44A11EBCE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3" y="4462062"/>
            <a:ext cx="5198859" cy="220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FontTx/>
              <a:buAutoNum type="arabicPeriod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结婚与守独身，何者较好？</a:t>
            </a:r>
          </a:p>
          <a:p>
            <a:pPr>
              <a:spcAft>
                <a:spcPct val="30000"/>
              </a:spcAft>
              <a:buFontTx/>
              <a:buAutoNum type="arabicPeriod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基督徒可吃祭过偶像之物吗？</a:t>
            </a:r>
          </a:p>
          <a:p>
            <a:pPr>
              <a:spcAft>
                <a:spcPct val="30000"/>
              </a:spcAft>
              <a:buFontTx/>
              <a:buAutoNum type="arabicPeriod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女人聚会该蒙头吗？</a:t>
            </a:r>
          </a:p>
          <a:p>
            <a:pPr>
              <a:spcAft>
                <a:spcPct val="30000"/>
              </a:spcAft>
              <a:buFontTx/>
              <a:buAutoNum type="arabicPeriod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聚会中如何运用属灵恩赐？</a:t>
            </a:r>
            <a:endParaRPr lang="zh-TW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889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90A38-B893-F1FF-9486-3AD85D89A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FC7807-AD82-FEE0-418F-5A1CB50A3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哥林多书信的写作背景</a:t>
            </a:r>
          </a:p>
        </p:txBody>
      </p:sp>
      <p:pic>
        <p:nvPicPr>
          <p:cNvPr id="5" name="图片 4" descr="图片包含 人, 笔记本, 男人, 女人&#10;&#10;AI 生成的内容可能不正确。">
            <a:extLst>
              <a:ext uri="{FF2B5EF4-FFF2-40B4-BE49-F238E27FC236}">
                <a16:creationId xmlns:a16="http://schemas.microsoft.com/office/drawing/2014/main" id="{085B1663-6AC5-0030-584D-7FD237E1A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107" r="-2" b="-2"/>
          <a:stretch>
            <a:fillRect/>
          </a:stretch>
        </p:blipFill>
        <p:spPr>
          <a:xfrm>
            <a:off x="9496268" y="4612853"/>
            <a:ext cx="2496162" cy="2038894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18" name="Rectangle 5">
            <a:extLst>
              <a:ext uri="{FF2B5EF4-FFF2-40B4-BE49-F238E27FC236}">
                <a16:creationId xmlns:a16="http://schemas.microsoft.com/office/drawing/2014/main" id="{711073CD-4F25-51CC-1259-363DAA89F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041" y="2059290"/>
            <a:ext cx="3167062" cy="10810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第一封书信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00" kern="0" noProof="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林前</a:t>
            </a:r>
            <a:r>
              <a:rPr kumimoji="1" lang="en-US" altLang="zh-CN" sz="1600" kern="0" noProof="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5:9</a:t>
            </a:r>
            <a:endParaRPr kumimoji="1" lang="en-US" altLang="zh-TW" sz="24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BE3CDB3E-E619-76F2-D436-A396B4B2A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041" y="3211815"/>
            <a:ext cx="3167062" cy="10810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哥林多前书</a:t>
            </a:r>
            <a:endParaRPr kumimoji="1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00" kern="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林前</a:t>
            </a:r>
            <a:r>
              <a:rPr kumimoji="1" lang="en-US" altLang="zh-CN" sz="1600" kern="0" dirty="0">
                <a:solidFill>
                  <a:schemeClr val="accent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1:11</a:t>
            </a:r>
            <a:endParaRPr kumimoji="1" lang="zh-TW" alt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14090C0F-CA3D-E269-DC25-2C4DFCA9A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041" y="4364340"/>
            <a:ext cx="3167062" cy="10810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流泪、严厉的书信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b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kumimoji="1" lang="zh-CN" altLang="en-US" sz="1600" kern="0" dirty="0">
                <a:solidFill>
                  <a:srgbClr val="E4650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林后</a:t>
            </a:r>
            <a:r>
              <a:rPr kumimoji="1" lang="en-US" altLang="zh-CN" sz="1600" kern="0" dirty="0">
                <a:solidFill>
                  <a:srgbClr val="E4650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2:4</a:t>
            </a:r>
            <a:r>
              <a:rPr kumimoji="1" lang="zh-CN" altLang="en-US" sz="1600" kern="0" dirty="0">
                <a:solidFill>
                  <a:srgbClr val="E4650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；</a:t>
            </a:r>
            <a:r>
              <a:rPr kumimoji="1" lang="en-US" altLang="zh-CN" sz="1600" kern="0" dirty="0">
                <a:solidFill>
                  <a:srgbClr val="E4650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7:8</a:t>
            </a:r>
            <a:endParaRPr kumimoji="1" lang="zh-TW" altLang="en-US" sz="2400" kern="0" dirty="0">
              <a:solidFill>
                <a:srgbClr val="E4650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A03222A4-FB17-6D44-FEDA-3D5A1573C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041" y="5516865"/>
            <a:ext cx="3167062" cy="10810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哥林多后书</a:t>
            </a:r>
            <a:b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kumimoji="1" lang="zh-CN" altLang="en-US" sz="1600" kern="0" dirty="0">
                <a:solidFill>
                  <a:srgbClr val="E4650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林后</a:t>
            </a:r>
            <a:r>
              <a:rPr kumimoji="1" lang="en-US" altLang="zh-CN" sz="1600" kern="0" dirty="0">
                <a:solidFill>
                  <a:srgbClr val="E4650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7:5-7</a:t>
            </a:r>
            <a:endParaRPr kumimoji="1" lang="zh-TW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F1C496AE-E244-E184-81D7-50CF57A85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3128" y="2059290"/>
            <a:ext cx="3559587" cy="10810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不可与淫乱者相交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kumimoji="1" lang="en-US" altLang="zh-TW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EC4EBAD0-D2DC-9B3F-3B89-7544FB497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3128" y="3213403"/>
            <a:ext cx="3559587" cy="108108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论</a:t>
            </a:r>
            <a:r>
              <a: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教会</a:t>
            </a:r>
            <a:r>
              <a: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的问题</a:t>
            </a:r>
            <a:endParaRPr kumimoji="1" lang="zh-TW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1C69AC80-CEB7-5E08-8759-440965463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3128" y="4364340"/>
            <a:ext cx="3559587" cy="10810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责备哥林多教会</a:t>
            </a:r>
            <a:r>
              <a:rPr kumimoji="1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kumimoji="1" lang="en-US" altLang="zh-TW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0BA2AE66-5484-04C5-97A3-D51DCE55E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3128" y="5516865"/>
            <a:ext cx="3559587" cy="10810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论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工人（事奉者）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的特质</a:t>
            </a:r>
            <a:endParaRPr kumimoji="1" lang="zh-TW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cxnSp>
        <p:nvCxnSpPr>
          <p:cNvPr id="26" name="AutoShape 13">
            <a:extLst>
              <a:ext uri="{FF2B5EF4-FFF2-40B4-BE49-F238E27FC236}">
                <a16:creationId xmlns:a16="http://schemas.microsoft.com/office/drawing/2014/main" id="{28DE7569-7D44-9215-F4EA-90C5DA790322}"/>
              </a:ext>
            </a:extLst>
          </p:cNvPr>
          <p:cNvCxnSpPr>
            <a:cxnSpLocks noChangeShapeType="1"/>
            <a:stCxn id="19" idx="1"/>
            <a:endCxn id="21" idx="1"/>
          </p:cNvCxnSpPr>
          <p:nvPr/>
        </p:nvCxnSpPr>
        <p:spPr bwMode="auto">
          <a:xfrm rot="10800000" flipH="1" flipV="1">
            <a:off x="2093041" y="3753153"/>
            <a:ext cx="1587" cy="2305050"/>
          </a:xfrm>
          <a:prstGeom prst="bentConnector3">
            <a:avLst>
              <a:gd name="adj1" fmla="val -28400000"/>
            </a:avLst>
          </a:prstGeom>
          <a:noFill/>
          <a:ln w="9525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 Box 14">
            <a:extLst>
              <a:ext uri="{FF2B5EF4-FFF2-40B4-BE49-F238E27FC236}">
                <a16:creationId xmlns:a16="http://schemas.microsoft.com/office/drawing/2014/main" id="{1BBC7FA1-330E-A78E-53E0-0FB41A10C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678" y="3994453"/>
            <a:ext cx="488950" cy="19177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隔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一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  <a:endParaRPr kumimoji="1" lang="zh-TW" altLang="en-US" sz="240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039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DengXian"/>
        <a:ea typeface=""/>
        <a:cs typeface=""/>
      </a:majorFont>
      <a:minorFont>
        <a:latin typeface="DengXian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1687</Words>
  <Application>Microsoft Office PowerPoint</Application>
  <PresentationFormat>宽屏</PresentationFormat>
  <Paragraphs>297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DengXian</vt:lpstr>
      <vt:lpstr>DengXian Light</vt:lpstr>
      <vt:lpstr>SimHei</vt:lpstr>
      <vt:lpstr>微软雅黑</vt:lpstr>
      <vt:lpstr>Arial</vt:lpstr>
      <vt:lpstr>Wingdings</vt:lpstr>
      <vt:lpstr>SketchyVTI</vt:lpstr>
      <vt:lpstr>查经说明会</vt:lpstr>
      <vt:lpstr>查考书卷回顾</vt:lpstr>
      <vt:lpstr>保罗书信（13封）</vt:lpstr>
      <vt:lpstr>哥林多城 &amp; 哥林多教会</vt:lpstr>
      <vt:lpstr>PowerPoint 演示文稿</vt:lpstr>
      <vt:lpstr>PowerPoint 演示文稿</vt:lpstr>
      <vt:lpstr>哥林多城 &amp; 哥林多教会</vt:lpstr>
      <vt:lpstr>PowerPoint 演示文稿</vt:lpstr>
      <vt:lpstr>哥林多书信的写作背景</vt:lpstr>
      <vt:lpstr>哥林多书信的写作背景</vt:lpstr>
      <vt:lpstr>哥林多书信大纲</vt:lpstr>
      <vt:lpstr>PowerPoint 演示文稿</vt:lpstr>
      <vt:lpstr>举例：论捐献（16:1-4）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Ray Guo</dc:creator>
  <cp:lastModifiedBy>Ray Guo</cp:lastModifiedBy>
  <cp:revision>4</cp:revision>
  <dcterms:created xsi:type="dcterms:W3CDTF">2025-12-12T15:38:32Z</dcterms:created>
  <dcterms:modified xsi:type="dcterms:W3CDTF">2025-12-12T21:48:10Z</dcterms:modified>
</cp:coreProperties>
</file>